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4.xml" ContentType="application/vnd.openxmlformats-officedocument.drawingml.chartshapes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</p:sldMasterIdLst>
  <p:notesMasterIdLst>
    <p:notesMasterId r:id="rId16"/>
  </p:notesMasterIdLst>
  <p:handoutMasterIdLst>
    <p:handoutMasterId r:id="rId17"/>
  </p:handoutMasterIdLst>
  <p:sldIdLst>
    <p:sldId id="256" r:id="rId3"/>
    <p:sldId id="600" r:id="rId4"/>
    <p:sldId id="594" r:id="rId5"/>
    <p:sldId id="601" r:id="rId6"/>
    <p:sldId id="563" r:id="rId7"/>
    <p:sldId id="595" r:id="rId8"/>
    <p:sldId id="603" r:id="rId9"/>
    <p:sldId id="604" r:id="rId10"/>
    <p:sldId id="605" r:id="rId11"/>
    <p:sldId id="596" r:id="rId12"/>
    <p:sldId id="597" r:id="rId13"/>
    <p:sldId id="599" r:id="rId14"/>
    <p:sldId id="602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strape" initials="A" lastIdx="1" clrIdx="0"/>
  <p:cmAuthor id="1" name="Kevin" initials="KDC" lastIdx="4" clrIdx="1"/>
  <p:cmAuthor id="2" name="NickW" initials="N" lastIdx="1" clrIdx="2"/>
  <p:cmAuthor id="3" name="Kevin Carden" initials="KC" lastIdx="1" clrIdx="3">
    <p:extLst>
      <p:ext uri="{19B8F6BF-5375-455C-9EA6-DF929625EA0E}">
        <p15:presenceInfo xmlns:p15="http://schemas.microsoft.com/office/powerpoint/2012/main" userId="08d1ba0b839f8b7f" providerId="Windows Live"/>
      </p:ext>
    </p:extLst>
  </p:cmAuthor>
  <p:cmAuthor id="4" name="Kevin" initials="K" lastIdx="7" clrIdx="4">
    <p:extLst>
      <p:ext uri="{19B8F6BF-5375-455C-9EA6-DF929625EA0E}">
        <p15:presenceInfo xmlns:p15="http://schemas.microsoft.com/office/powerpoint/2012/main" userId="Kev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F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72" autoAdjust="0"/>
    <p:restoredTop sz="96370" autoAdjust="0"/>
  </p:normalViewPr>
  <p:slideViewPr>
    <p:cSldViewPr snapToGrid="0" snapToObjects="1">
      <p:cViewPr varScale="1">
        <p:scale>
          <a:sx n="111" d="100"/>
          <a:sy n="111" d="100"/>
        </p:scale>
        <p:origin x="160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Data\WECC\ELCC\Tracking_test_extended%20cities%2011_ANK.xlsm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Data\WECC\ELCC\Tracking_test_extended%20cities%2011_ANK.xlsm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ata\WECC\Presentation_Figures_xlsx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ata\WECC\Presentation_Figures_xlsx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ata\WECC\NLP%20Chart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4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ata\Astrape\PG_E\ELCC\net_load_shape_movement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ata\Astrape\PG_E\ELCC\net_load_shape_movement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ata\Astrape\PG_E\ELCC\intra-hour%20profile.xlsm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Gross Load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Sheet1!$B$2:$B$25</c:f>
              <c:numCache>
                <c:formatCode>General</c:formatCode>
                <c:ptCount val="24"/>
                <c:pt idx="0">
                  <c:v>35314.728913043487</c:v>
                </c:pt>
                <c:pt idx="1">
                  <c:v>33958.46295652174</c:v>
                </c:pt>
                <c:pt idx="2">
                  <c:v>33312.568999999996</c:v>
                </c:pt>
                <c:pt idx="3">
                  <c:v>33471.866739130441</c:v>
                </c:pt>
                <c:pt idx="4">
                  <c:v>34496.23195652174</c:v>
                </c:pt>
                <c:pt idx="5">
                  <c:v>36205.338173913042</c:v>
                </c:pt>
                <c:pt idx="6">
                  <c:v>39259.92639130434</c:v>
                </c:pt>
                <c:pt idx="7">
                  <c:v>42178.390565217393</c:v>
                </c:pt>
                <c:pt idx="8">
                  <c:v>45080.096478260872</c:v>
                </c:pt>
                <c:pt idx="9">
                  <c:v>47899.849521739132</c:v>
                </c:pt>
                <c:pt idx="10">
                  <c:v>50240.756478260868</c:v>
                </c:pt>
                <c:pt idx="11">
                  <c:v>52100.442130434785</c:v>
                </c:pt>
                <c:pt idx="12">
                  <c:v>53919.338782608691</c:v>
                </c:pt>
                <c:pt idx="13">
                  <c:v>55525.252043478264</c:v>
                </c:pt>
                <c:pt idx="14">
                  <c:v>56627.03386956521</c:v>
                </c:pt>
                <c:pt idx="15">
                  <c:v>56976.045217391307</c:v>
                </c:pt>
                <c:pt idx="16">
                  <c:v>56146.44452173914</c:v>
                </c:pt>
                <c:pt idx="17">
                  <c:v>54393.669478260861</c:v>
                </c:pt>
                <c:pt idx="18">
                  <c:v>52859.538173913046</c:v>
                </c:pt>
                <c:pt idx="19">
                  <c:v>51965.989086956535</c:v>
                </c:pt>
                <c:pt idx="20">
                  <c:v>49637.014043478252</c:v>
                </c:pt>
                <c:pt idx="21">
                  <c:v>45482.040782608696</c:v>
                </c:pt>
                <c:pt idx="22">
                  <c:v>41204.206043478247</c:v>
                </c:pt>
                <c:pt idx="23">
                  <c:v>36952.17630434782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286-459F-96B0-B9A1A686B38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33% Net Load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val>
            <c:numRef>
              <c:f>Sheet1!$C$2:$C$25</c:f>
              <c:numCache>
                <c:formatCode>General</c:formatCode>
                <c:ptCount val="24"/>
                <c:pt idx="0">
                  <c:v>32411.062185893396</c:v>
                </c:pt>
                <c:pt idx="1">
                  <c:v>31255.214763003554</c:v>
                </c:pt>
                <c:pt idx="2">
                  <c:v>30671.366914416678</c:v>
                </c:pt>
                <c:pt idx="3">
                  <c:v>31003.295448158198</c:v>
                </c:pt>
                <c:pt idx="4">
                  <c:v>32203.804696703988</c:v>
                </c:pt>
                <c:pt idx="5">
                  <c:v>33682.849755079129</c:v>
                </c:pt>
                <c:pt idx="6">
                  <c:v>35098.992937003306</c:v>
                </c:pt>
                <c:pt idx="7">
                  <c:v>35108.623795291307</c:v>
                </c:pt>
                <c:pt idx="8">
                  <c:v>36331.379153830349</c:v>
                </c:pt>
                <c:pt idx="9">
                  <c:v>38144.041802104221</c:v>
                </c:pt>
                <c:pt idx="10">
                  <c:v>39759.226434834607</c:v>
                </c:pt>
                <c:pt idx="11">
                  <c:v>41164.102572675249</c:v>
                </c:pt>
                <c:pt idx="12">
                  <c:v>42732.14281955162</c:v>
                </c:pt>
                <c:pt idx="13">
                  <c:v>44583.249330668456</c:v>
                </c:pt>
                <c:pt idx="14">
                  <c:v>46084.128931190193</c:v>
                </c:pt>
                <c:pt idx="15">
                  <c:v>46959.454747347831</c:v>
                </c:pt>
                <c:pt idx="16">
                  <c:v>47575.023181260854</c:v>
                </c:pt>
                <c:pt idx="17">
                  <c:v>48905.251909534774</c:v>
                </c:pt>
                <c:pt idx="18">
                  <c:v>49367.642247619413</c:v>
                </c:pt>
                <c:pt idx="19">
                  <c:v>48753.677832515335</c:v>
                </c:pt>
                <c:pt idx="20">
                  <c:v>46314.321365874122</c:v>
                </c:pt>
                <c:pt idx="21">
                  <c:v>42080.879325021415</c:v>
                </c:pt>
                <c:pt idx="22">
                  <c:v>37932.989809290746</c:v>
                </c:pt>
                <c:pt idx="23">
                  <c:v>33876.276757886939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286-459F-96B0-B9A1A686B38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43% Net Load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val>
            <c:numRef>
              <c:f>Sheet1!$D$2:$D$25</c:f>
              <c:numCache>
                <c:formatCode>General</c:formatCode>
                <c:ptCount val="24"/>
                <c:pt idx="0">
                  <c:v>31087.088465936973</c:v>
                </c:pt>
                <c:pt idx="1">
                  <c:v>30031.455026899243</c:v>
                </c:pt>
                <c:pt idx="2">
                  <c:v>29499.302165531863</c:v>
                </c:pt>
                <c:pt idx="3">
                  <c:v>29854.813213625857</c:v>
                </c:pt>
                <c:pt idx="4">
                  <c:v>31033.170711917905</c:v>
                </c:pt>
                <c:pt idx="5">
                  <c:v>32097.00849202336</c:v>
                </c:pt>
                <c:pt idx="6">
                  <c:v>31711.577664418284</c:v>
                </c:pt>
                <c:pt idx="7">
                  <c:v>28632.815368686955</c:v>
                </c:pt>
                <c:pt idx="8">
                  <c:v>27733.845108521742</c:v>
                </c:pt>
                <c:pt idx="9">
                  <c:v>28173.624791826085</c:v>
                </c:pt>
                <c:pt idx="10">
                  <c:v>28994.423438869562</c:v>
                </c:pt>
                <c:pt idx="11">
                  <c:v>29866.394661565209</c:v>
                </c:pt>
                <c:pt idx="12">
                  <c:v>31210.138720652165</c:v>
                </c:pt>
                <c:pt idx="13">
                  <c:v>33416.23237421739</c:v>
                </c:pt>
                <c:pt idx="14">
                  <c:v>35527.964952565213</c:v>
                </c:pt>
                <c:pt idx="15">
                  <c:v>37336.287183826091</c:v>
                </c:pt>
                <c:pt idx="16">
                  <c:v>39570.131576521744</c:v>
                </c:pt>
                <c:pt idx="17">
                  <c:v>43879.778912291302</c:v>
                </c:pt>
                <c:pt idx="18">
                  <c:v>46272.819157744198</c:v>
                </c:pt>
                <c:pt idx="19">
                  <c:v>46174.621249767879</c:v>
                </c:pt>
                <c:pt idx="20">
                  <c:v>43936.252070883122</c:v>
                </c:pt>
                <c:pt idx="21">
                  <c:v>39895.679138283231</c:v>
                </c:pt>
                <c:pt idx="22">
                  <c:v>36116.480978632884</c:v>
                </c:pt>
                <c:pt idx="23">
                  <c:v>32339.35393268519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286-459F-96B0-B9A1A686B3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64699872"/>
        <c:axId val="221186159"/>
      </c:lineChart>
      <c:catAx>
        <c:axId val="166469987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b="1"/>
                  <a:t>Hour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21186159"/>
        <c:crosses val="autoZero"/>
        <c:auto val="1"/>
        <c:lblAlgn val="ctr"/>
        <c:lblOffset val="100"/>
        <c:noMultiLvlLbl val="0"/>
      </c:catAx>
      <c:valAx>
        <c:axId val="2211861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b="1"/>
                  <a:t>MW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664699872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 sz="160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593376145946783"/>
          <c:y val="4.6862705661075026E-2"/>
          <c:w val="0.84849659293383262"/>
          <c:h val="0.75365793533216563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Sheet3!$T$1</c:f>
              <c:strCache>
                <c:ptCount val="1"/>
                <c:pt idx="0">
                  <c:v>17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tx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6.7989602261255805E-2"/>
                  <c:y val="-0.64883864287606263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</c:trendlineLbl>
          </c:trendline>
          <c:xVal>
            <c:numRef>
              <c:f>Sheet3!$C$2:$C$17</c:f>
              <c:numCache>
                <c:formatCode>0.0</c:formatCode>
                <c:ptCount val="16"/>
                <c:pt idx="0">
                  <c:v>-103.34</c:v>
                </c:pt>
                <c:pt idx="1">
                  <c:v>-105.14</c:v>
                </c:pt>
                <c:pt idx="2">
                  <c:v>-106.02</c:v>
                </c:pt>
                <c:pt idx="3">
                  <c:v>-107.22</c:v>
                </c:pt>
                <c:pt idx="4">
                  <c:v>-107.86</c:v>
                </c:pt>
                <c:pt idx="5">
                  <c:v>-109.3</c:v>
                </c:pt>
                <c:pt idx="6">
                  <c:v>-110.02</c:v>
                </c:pt>
                <c:pt idx="7">
                  <c:v>-111.34</c:v>
                </c:pt>
                <c:pt idx="8">
                  <c:v>-112.74000000000002</c:v>
                </c:pt>
                <c:pt idx="9">
                  <c:v>-114.26</c:v>
                </c:pt>
                <c:pt idx="10">
                  <c:v>-114.86</c:v>
                </c:pt>
                <c:pt idx="11">
                  <c:v>-116.06</c:v>
                </c:pt>
                <c:pt idx="12">
                  <c:v>-116.78</c:v>
                </c:pt>
                <c:pt idx="13">
                  <c:v>-117.74000000000002</c:v>
                </c:pt>
                <c:pt idx="14">
                  <c:v>-118.26</c:v>
                </c:pt>
                <c:pt idx="15">
                  <c:v>-118.78</c:v>
                </c:pt>
              </c:numCache>
            </c:numRef>
          </c:xVal>
          <c:yVal>
            <c:numRef>
              <c:f>Sheet3!$T$2:$T$17</c:f>
              <c:numCache>
                <c:formatCode>General</c:formatCode>
                <c:ptCount val="16"/>
                <c:pt idx="0">
                  <c:v>9.474709036738356E-2</c:v>
                </c:pt>
                <c:pt idx="1">
                  <c:v>0.16377121929211452</c:v>
                </c:pt>
                <c:pt idx="2">
                  <c:v>0.21934102980734774</c:v>
                </c:pt>
                <c:pt idx="3">
                  <c:v>0.20627851369623676</c:v>
                </c:pt>
                <c:pt idx="4">
                  <c:v>0.20387863816756291</c:v>
                </c:pt>
                <c:pt idx="5">
                  <c:v>0.17590574469086023</c:v>
                </c:pt>
                <c:pt idx="6">
                  <c:v>0.21012876461917571</c:v>
                </c:pt>
                <c:pt idx="7">
                  <c:v>0.25159515741039418</c:v>
                </c:pt>
                <c:pt idx="8">
                  <c:v>0.29890277324820813</c:v>
                </c:pt>
                <c:pt idx="9">
                  <c:v>0.47505374689516144</c:v>
                </c:pt>
                <c:pt idx="10">
                  <c:v>0.55081141879928364</c:v>
                </c:pt>
                <c:pt idx="11">
                  <c:v>0.56773368777777788</c:v>
                </c:pt>
                <c:pt idx="12">
                  <c:v>0.64262843844086026</c:v>
                </c:pt>
                <c:pt idx="13">
                  <c:v>0.6424895725806451</c:v>
                </c:pt>
                <c:pt idx="14">
                  <c:v>0.64342611671146932</c:v>
                </c:pt>
                <c:pt idx="15">
                  <c:v>0.62708972267025109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EE23-449F-8E21-52C399A790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9081984"/>
        <c:axId val="141484800"/>
      </c:scatterChart>
      <c:valAx>
        <c:axId val="13908198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b="1"/>
                  <a:t>Longitude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.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41484800"/>
        <c:crosses val="autoZero"/>
        <c:crossBetween val="midCat"/>
      </c:valAx>
      <c:valAx>
        <c:axId val="141484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b="1"/>
                  <a:t>Solar Output</a:t>
                </a:r>
              </a:p>
            </c:rich>
          </c:tx>
          <c:layout>
            <c:manualLayout>
              <c:xMode val="edge"/>
              <c:yMode val="edge"/>
              <c:x val="9.4631732241736918E-3"/>
              <c:y val="0.3425870764656227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39081984"/>
        <c:crosses val="autoZero"/>
        <c:crossBetween val="midCat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092025377097787"/>
          <c:y val="5.6780736928905146E-2"/>
          <c:w val="0.83875312683467351"/>
          <c:h val="0.75581101068733736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Sheet3!$T$1</c:f>
              <c:strCache>
                <c:ptCount val="1"/>
                <c:pt idx="0">
                  <c:v>17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tx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0.16512736388720639"/>
                  <c:y val="-0.38558911155628339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</c:trendlineLbl>
          </c:trendline>
          <c:xVal>
            <c:numRef>
              <c:f>Sheet3!$B$22:$B$36</c:f>
              <c:numCache>
                <c:formatCode>0.0</c:formatCode>
                <c:ptCount val="15"/>
                <c:pt idx="0">
                  <c:v>33.770000000000003</c:v>
                </c:pt>
                <c:pt idx="1">
                  <c:v>34.050000000000004</c:v>
                </c:pt>
                <c:pt idx="2">
                  <c:v>34.450000000000003</c:v>
                </c:pt>
                <c:pt idx="3">
                  <c:v>34.690000000000012</c:v>
                </c:pt>
                <c:pt idx="4">
                  <c:v>34.85</c:v>
                </c:pt>
                <c:pt idx="5">
                  <c:v>35.050000000000004</c:v>
                </c:pt>
                <c:pt idx="6">
                  <c:v>35.690000000000012</c:v>
                </c:pt>
                <c:pt idx="7">
                  <c:v>36.050000000000004</c:v>
                </c:pt>
                <c:pt idx="8">
                  <c:v>36.33</c:v>
                </c:pt>
                <c:pt idx="9">
                  <c:v>37.01</c:v>
                </c:pt>
                <c:pt idx="10">
                  <c:v>37.49</c:v>
                </c:pt>
                <c:pt idx="11">
                  <c:v>38.050000000000004</c:v>
                </c:pt>
                <c:pt idx="12">
                  <c:v>38.85</c:v>
                </c:pt>
                <c:pt idx="13">
                  <c:v>40.97</c:v>
                </c:pt>
                <c:pt idx="14">
                  <c:v>41.65</c:v>
                </c:pt>
              </c:numCache>
            </c:numRef>
          </c:xVal>
          <c:yVal>
            <c:numRef>
              <c:f>Sheet3!$T$22:$T$36</c:f>
              <c:numCache>
                <c:formatCode>General</c:formatCode>
                <c:ptCount val="15"/>
                <c:pt idx="0">
                  <c:v>0.65018944251792088</c:v>
                </c:pt>
                <c:pt idx="1">
                  <c:v>0.64342611671146932</c:v>
                </c:pt>
                <c:pt idx="2">
                  <c:v>0.64304575865143354</c:v>
                </c:pt>
                <c:pt idx="3">
                  <c:v>0.61916113217293944</c:v>
                </c:pt>
                <c:pt idx="4">
                  <c:v>0.63791550754480375</c:v>
                </c:pt>
                <c:pt idx="5">
                  <c:v>0.64569822410842392</c:v>
                </c:pt>
                <c:pt idx="6">
                  <c:v>0.63995220734319014</c:v>
                </c:pt>
                <c:pt idx="7">
                  <c:v>0.64071593121863768</c:v>
                </c:pt>
                <c:pt idx="8">
                  <c:v>0.62324438241039404</c:v>
                </c:pt>
                <c:pt idx="9">
                  <c:v>0.63284362970430141</c:v>
                </c:pt>
                <c:pt idx="10">
                  <c:v>0.59863381504928315</c:v>
                </c:pt>
                <c:pt idx="11">
                  <c:v>0.5790662143637989</c:v>
                </c:pt>
                <c:pt idx="12">
                  <c:v>0.55126924030017965</c:v>
                </c:pt>
                <c:pt idx="13">
                  <c:v>0.59666841384408731</c:v>
                </c:pt>
                <c:pt idx="14">
                  <c:v>0.6062088187410396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1DF2-47F0-97CD-7DF73CE6A6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3459840"/>
        <c:axId val="148812928"/>
      </c:scatterChart>
      <c:valAx>
        <c:axId val="143459840"/>
        <c:scaling>
          <c:orientation val="minMax"/>
          <c:min val="32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b="1"/>
                  <a:t>Latitude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.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48812928"/>
        <c:crosses val="autoZero"/>
        <c:crossBetween val="midCat"/>
      </c:valAx>
      <c:valAx>
        <c:axId val="148812928"/>
        <c:scaling>
          <c:orientation val="minMax"/>
          <c:max val="0.68000000000000038"/>
          <c:min val="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b="1"/>
                  <a:t>Solar Output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43459840"/>
        <c:crosses val="autoZero"/>
        <c:crossBetween val="midCat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667393018996565"/>
          <c:y val="5.0925942841831544E-2"/>
          <c:w val="0.74601213742857375"/>
          <c:h val="0.73482210557013694"/>
        </c:manualLayout>
      </c:layout>
      <c:scatterChart>
        <c:scatterStyle val="lineMarker"/>
        <c:varyColors val="0"/>
        <c:ser>
          <c:idx val="0"/>
          <c:order val="0"/>
          <c:tx>
            <c:v>Northern CA</c:v>
          </c:tx>
          <c:spPr>
            <a:ln w="254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'Sheet1 (2)'!$K$4:$K$27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xVal>
          <c:yVal>
            <c:numRef>
              <c:f>'Sheet1 (2)'!$L$4:$L$27</c:f>
              <c:numCache>
                <c:formatCode>0.000</c:formatCode>
                <c:ptCount val="24"/>
                <c:pt idx="0">
                  <c:v>1.1480872370574911E-6</c:v>
                </c:pt>
                <c:pt idx="1">
                  <c:v>1.1562170620416038E-6</c:v>
                </c:pt>
                <c:pt idx="2">
                  <c:v>1.1517066817109568E-6</c:v>
                </c:pt>
                <c:pt idx="3">
                  <c:v>1.1525960732584389E-6</c:v>
                </c:pt>
                <c:pt idx="4">
                  <c:v>1.1564374029170923E-6</c:v>
                </c:pt>
                <c:pt idx="5">
                  <c:v>1.0626714246037795E-2</c:v>
                </c:pt>
                <c:pt idx="6">
                  <c:v>0.18037460845942097</c:v>
                </c:pt>
                <c:pt idx="7">
                  <c:v>0.4757234127912951</c:v>
                </c:pt>
                <c:pt idx="8">
                  <c:v>0.76109604984499857</c:v>
                </c:pt>
                <c:pt idx="9">
                  <c:v>0.83921006645394247</c:v>
                </c:pt>
                <c:pt idx="10">
                  <c:v>0.88579465686041026</c:v>
                </c:pt>
                <c:pt idx="11">
                  <c:v>0.90583143483055584</c:v>
                </c:pt>
                <c:pt idx="12">
                  <c:v>0.90723383296070059</c:v>
                </c:pt>
                <c:pt idx="13">
                  <c:v>0.89064857171464706</c:v>
                </c:pt>
                <c:pt idx="14">
                  <c:v>0.85203607738452125</c:v>
                </c:pt>
                <c:pt idx="15">
                  <c:v>0.77990244266089093</c:v>
                </c:pt>
                <c:pt idx="16">
                  <c:v>0.6249798765232627</c:v>
                </c:pt>
                <c:pt idx="17">
                  <c:v>0.27399595566376411</c:v>
                </c:pt>
                <c:pt idx="18">
                  <c:v>2.9557522881904719E-2</c:v>
                </c:pt>
                <c:pt idx="19">
                  <c:v>1.1581433256743756E-6</c:v>
                </c:pt>
                <c:pt idx="20">
                  <c:v>1.161433332573263E-6</c:v>
                </c:pt>
                <c:pt idx="21">
                  <c:v>1.1579967540770701E-6</c:v>
                </c:pt>
                <c:pt idx="22">
                  <c:v>1.1569205750272451E-6</c:v>
                </c:pt>
                <c:pt idx="23">
                  <c:v>1.1547977697818618E-6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567-4647-8EEC-1EF1F6B0ABB1}"/>
            </c:ext>
          </c:extLst>
        </c:ser>
        <c:ser>
          <c:idx val="1"/>
          <c:order val="1"/>
          <c:tx>
            <c:v>Southern CA</c:v>
          </c:tx>
          <c:spPr>
            <a:ln w="254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xVal>
            <c:numRef>
              <c:f>'Sheet1 (2)'!$K$4:$K$27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xVal>
          <c:yVal>
            <c:numRef>
              <c:f>'Sheet1 (2)'!$M$4:$M$27</c:f>
              <c:numCache>
                <c:formatCode>0.000</c:formatCode>
                <c:ptCount val="24"/>
                <c:pt idx="0">
                  <c:v>1.1682447946842732E-6</c:v>
                </c:pt>
                <c:pt idx="1">
                  <c:v>1.1658374400820529E-6</c:v>
                </c:pt>
                <c:pt idx="2">
                  <c:v>1.1685732816541609E-6</c:v>
                </c:pt>
                <c:pt idx="3">
                  <c:v>1.1651966818373878E-6</c:v>
                </c:pt>
                <c:pt idx="4">
                  <c:v>1.1756075491627065E-6</c:v>
                </c:pt>
                <c:pt idx="5">
                  <c:v>2.494968057997167E-2</c:v>
                </c:pt>
                <c:pt idx="6">
                  <c:v>0.29977593130042735</c:v>
                </c:pt>
                <c:pt idx="7">
                  <c:v>0.63881734654360334</c:v>
                </c:pt>
                <c:pt idx="8">
                  <c:v>0.78660388257121971</c:v>
                </c:pt>
                <c:pt idx="9">
                  <c:v>0.84705946084339434</c:v>
                </c:pt>
                <c:pt idx="10">
                  <c:v>0.87577888722762487</c:v>
                </c:pt>
                <c:pt idx="11">
                  <c:v>0.88906021769817856</c:v>
                </c:pt>
                <c:pt idx="12">
                  <c:v>0.8851721245596873</c:v>
                </c:pt>
                <c:pt idx="13">
                  <c:v>0.87077148068560395</c:v>
                </c:pt>
                <c:pt idx="14">
                  <c:v>0.83979639609025292</c:v>
                </c:pt>
                <c:pt idx="15">
                  <c:v>0.78779246166819938</c:v>
                </c:pt>
                <c:pt idx="16">
                  <c:v>0.54331157843394051</c:v>
                </c:pt>
                <c:pt idx="17">
                  <c:v>0.20043494505387513</c:v>
                </c:pt>
                <c:pt idx="18">
                  <c:v>6.2022585027437013E-3</c:v>
                </c:pt>
                <c:pt idx="19">
                  <c:v>1.1718650665265818E-6</c:v>
                </c:pt>
                <c:pt idx="20">
                  <c:v>1.1680996371277257E-6</c:v>
                </c:pt>
                <c:pt idx="21">
                  <c:v>1.1692411078494092E-6</c:v>
                </c:pt>
                <c:pt idx="22">
                  <c:v>1.1661550610966103E-6</c:v>
                </c:pt>
                <c:pt idx="23">
                  <c:v>1.167981109406924E-6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D567-4647-8EEC-1EF1F6B0AB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2049664"/>
        <c:axId val="142052352"/>
      </c:scatterChart>
      <c:scatterChart>
        <c:scatterStyle val="lineMarker"/>
        <c:varyColors val="0"/>
        <c:ser>
          <c:idx val="2"/>
          <c:order val="2"/>
          <c:tx>
            <c:v>Delta (N-S)</c:v>
          </c:tx>
          <c:spPr>
            <a:ln w="25400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xVal>
            <c:numRef>
              <c:f>'Sheet1 (2)'!$K$4:$K$27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xVal>
          <c:yVal>
            <c:numRef>
              <c:f>'Sheet1 (2)'!$P$4:$P$27</c:f>
              <c:numCache>
                <c:formatCode>0.000</c:formatCode>
                <c:ptCount val="24"/>
                <c:pt idx="0">
                  <c:v>-2.0157557626782062E-8</c:v>
                </c:pt>
                <c:pt idx="1">
                  <c:v>-9.620378040449103E-9</c:v>
                </c:pt>
                <c:pt idx="2">
                  <c:v>-1.6866599943204078E-8</c:v>
                </c:pt>
                <c:pt idx="3">
                  <c:v>-1.2600608578948901E-8</c:v>
                </c:pt>
                <c:pt idx="4">
                  <c:v>-1.9170146245614229E-8</c:v>
                </c:pt>
                <c:pt idx="5">
                  <c:v>-1.4322966333933875E-2</c:v>
                </c:pt>
                <c:pt idx="6">
                  <c:v>-0.11940132284100638</c:v>
                </c:pt>
                <c:pt idx="7">
                  <c:v>-0.16309393375230824</c:v>
                </c:pt>
                <c:pt idx="8">
                  <c:v>-2.5507832726221147E-2</c:v>
                </c:pt>
                <c:pt idx="9">
                  <c:v>-7.8493943894518692E-3</c:v>
                </c:pt>
                <c:pt idx="10">
                  <c:v>1.0015769632785387E-2</c:v>
                </c:pt>
                <c:pt idx="11">
                  <c:v>1.6771217132377281E-2</c:v>
                </c:pt>
                <c:pt idx="12">
                  <c:v>2.2061708401013291E-2</c:v>
                </c:pt>
                <c:pt idx="13">
                  <c:v>1.9877091029043115E-2</c:v>
                </c:pt>
                <c:pt idx="14">
                  <c:v>1.2239681294268334E-2</c:v>
                </c:pt>
                <c:pt idx="15">
                  <c:v>-7.8900190073084575E-3</c:v>
                </c:pt>
                <c:pt idx="16">
                  <c:v>8.1668298089322189E-2</c:v>
                </c:pt>
                <c:pt idx="17">
                  <c:v>7.3561010609888983E-2</c:v>
                </c:pt>
                <c:pt idx="18">
                  <c:v>2.3355264379161016E-2</c:v>
                </c:pt>
                <c:pt idx="19">
                  <c:v>-1.3721740852206259E-8</c:v>
                </c:pt>
                <c:pt idx="20">
                  <c:v>-6.6663045544627174E-9</c:v>
                </c:pt>
                <c:pt idx="21">
                  <c:v>-1.1244353772339095E-8</c:v>
                </c:pt>
                <c:pt idx="22">
                  <c:v>-9.2344860693652267E-9</c:v>
                </c:pt>
                <c:pt idx="23">
                  <c:v>-1.3183339625062198E-8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D567-4647-8EEC-1EF1F6B0AB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0134656"/>
        <c:axId val="172546304"/>
      </c:scatterChart>
      <c:valAx>
        <c:axId val="142049664"/>
        <c:scaling>
          <c:orientation val="minMax"/>
          <c:max val="24"/>
          <c:min val="1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b="1"/>
                  <a:t>Hour of Day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42052352"/>
        <c:crosses val="autoZero"/>
        <c:crossBetween val="midCat"/>
      </c:valAx>
      <c:valAx>
        <c:axId val="142052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b="1"/>
                  <a:t>Solar Output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.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42049664"/>
        <c:crosses val="autoZero"/>
        <c:crossBetween val="midCat"/>
      </c:valAx>
      <c:valAx>
        <c:axId val="172546304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b="1"/>
                  <a:t>Delta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80134656"/>
        <c:crosses val="max"/>
        <c:crossBetween val="midCat"/>
      </c:valAx>
      <c:valAx>
        <c:axId val="1801346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72546304"/>
        <c:crosses val="autoZero"/>
        <c:crossBetween val="midCat"/>
      </c:valAx>
      <c:spPr>
        <a:noFill/>
        <a:ln>
          <a:solidFill>
            <a:schemeClr val="tx1"/>
          </a:solidFill>
        </a:ln>
        <a:effectLst/>
      </c:spPr>
    </c:plotArea>
    <c:legend>
      <c:legendPos val="b"/>
      <c:layout>
        <c:manualLayout>
          <c:xMode val="edge"/>
          <c:yMode val="edge"/>
          <c:x val="0.12986056708955523"/>
          <c:y val="0.9142483173855237"/>
          <c:w val="0.74070950808568281"/>
          <c:h val="6.34293683127196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51988902941536"/>
          <c:y val="4.1986801406449385E-2"/>
          <c:w val="0.72557894400319101"/>
          <c:h val="0.75936201592972863"/>
        </c:manualLayout>
      </c:layout>
      <c:scatterChart>
        <c:scatterStyle val="lineMarker"/>
        <c:varyColors val="0"/>
        <c:ser>
          <c:idx val="1"/>
          <c:order val="0"/>
          <c:tx>
            <c:v>Southern CA</c:v>
          </c:tx>
          <c:spPr>
            <a:ln w="254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'Sheet1 (2)'!$K$4:$K$27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xVal>
          <c:yVal>
            <c:numRef>
              <c:f>'Sheet1 (2)'!$M$4:$M$27</c:f>
              <c:numCache>
                <c:formatCode>0.000</c:formatCode>
                <c:ptCount val="24"/>
                <c:pt idx="0">
                  <c:v>1.1682447946842732E-6</c:v>
                </c:pt>
                <c:pt idx="1">
                  <c:v>1.1658374400820529E-6</c:v>
                </c:pt>
                <c:pt idx="2">
                  <c:v>1.1685732816541609E-6</c:v>
                </c:pt>
                <c:pt idx="3">
                  <c:v>1.1651966818373878E-6</c:v>
                </c:pt>
                <c:pt idx="4">
                  <c:v>1.1756075491627065E-6</c:v>
                </c:pt>
                <c:pt idx="5">
                  <c:v>2.494968057997167E-2</c:v>
                </c:pt>
                <c:pt idx="6">
                  <c:v>0.29977593130042735</c:v>
                </c:pt>
                <c:pt idx="7">
                  <c:v>0.63881734654360334</c:v>
                </c:pt>
                <c:pt idx="8">
                  <c:v>0.78660388257121971</c:v>
                </c:pt>
                <c:pt idx="9">
                  <c:v>0.84705946084339434</c:v>
                </c:pt>
                <c:pt idx="10">
                  <c:v>0.87577888722762487</c:v>
                </c:pt>
                <c:pt idx="11">
                  <c:v>0.88906021769817856</c:v>
                </c:pt>
                <c:pt idx="12">
                  <c:v>0.8851721245596873</c:v>
                </c:pt>
                <c:pt idx="13">
                  <c:v>0.87077148068560395</c:v>
                </c:pt>
                <c:pt idx="14">
                  <c:v>0.83979639609025292</c:v>
                </c:pt>
                <c:pt idx="15">
                  <c:v>0.78779246166819938</c:v>
                </c:pt>
                <c:pt idx="16">
                  <c:v>0.54331157843394051</c:v>
                </c:pt>
                <c:pt idx="17">
                  <c:v>0.20043494505387513</c:v>
                </c:pt>
                <c:pt idx="18">
                  <c:v>6.2022585027437013E-3</c:v>
                </c:pt>
                <c:pt idx="19">
                  <c:v>1.1718650665265818E-6</c:v>
                </c:pt>
                <c:pt idx="20">
                  <c:v>1.1680996371277257E-6</c:v>
                </c:pt>
                <c:pt idx="21">
                  <c:v>1.1692411078494092E-6</c:v>
                </c:pt>
                <c:pt idx="22">
                  <c:v>1.1661550610966103E-6</c:v>
                </c:pt>
                <c:pt idx="23">
                  <c:v>1.167981109406924E-6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D4B-4280-A26F-DD01A4CEC72A}"/>
            </c:ext>
          </c:extLst>
        </c:ser>
        <c:ser>
          <c:idx val="5"/>
          <c:order val="1"/>
          <c:tx>
            <c:v>Southwestern U.S.</c:v>
          </c:tx>
          <c:spPr>
            <a:ln w="254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xVal>
            <c:numRef>
              <c:f>'Sheet1 (2)'!$K$4:$K$27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xVal>
          <c:yVal>
            <c:numRef>
              <c:f>'Sheet1 (2)'!$Q$4:$Q$27</c:f>
              <c:numCache>
                <c:formatCode>0.000</c:formatCode>
                <c:ptCount val="24"/>
                <c:pt idx="0">
                  <c:v>1.2750000000000136E-6</c:v>
                </c:pt>
                <c:pt idx="1">
                  <c:v>1.2750000000000136E-6</c:v>
                </c:pt>
                <c:pt idx="2">
                  <c:v>1.2750000000000136E-6</c:v>
                </c:pt>
                <c:pt idx="3">
                  <c:v>1.2750000000000136E-6</c:v>
                </c:pt>
                <c:pt idx="4">
                  <c:v>1.2750000000000136E-6</c:v>
                </c:pt>
                <c:pt idx="5">
                  <c:v>5.4603579147465865E-2</c:v>
                </c:pt>
                <c:pt idx="6">
                  <c:v>0.27889138041474609</c:v>
                </c:pt>
                <c:pt idx="7">
                  <c:v>0.59590998029954001</c:v>
                </c:pt>
                <c:pt idx="8">
                  <c:v>0.73169364907833767</c:v>
                </c:pt>
                <c:pt idx="9">
                  <c:v>0.80526301829493063</c:v>
                </c:pt>
                <c:pt idx="10">
                  <c:v>0.84935911451613122</c:v>
                </c:pt>
                <c:pt idx="11">
                  <c:v>0.86939806152073507</c:v>
                </c:pt>
                <c:pt idx="12">
                  <c:v>0.86079622990783533</c:v>
                </c:pt>
                <c:pt idx="13">
                  <c:v>0.82027366267281143</c:v>
                </c:pt>
                <c:pt idx="14">
                  <c:v>0.75082919101382262</c:v>
                </c:pt>
                <c:pt idx="15">
                  <c:v>0.63390626336405587</c:v>
                </c:pt>
                <c:pt idx="16">
                  <c:v>0.30883676616589878</c:v>
                </c:pt>
                <c:pt idx="17">
                  <c:v>6.4504731221198375E-2</c:v>
                </c:pt>
                <c:pt idx="18">
                  <c:v>1.2750000000000136E-6</c:v>
                </c:pt>
                <c:pt idx="19">
                  <c:v>1.2750000000000136E-6</c:v>
                </c:pt>
                <c:pt idx="20">
                  <c:v>1.2750000000000136E-6</c:v>
                </c:pt>
                <c:pt idx="21">
                  <c:v>1.2750000000000136E-6</c:v>
                </c:pt>
                <c:pt idx="22">
                  <c:v>1.2750000000000136E-6</c:v>
                </c:pt>
                <c:pt idx="23">
                  <c:v>1.2750000000000136E-6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4D4B-4280-A26F-DD01A4CEC7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5003520"/>
        <c:axId val="45005440"/>
      </c:scatterChart>
      <c:scatterChart>
        <c:scatterStyle val="lineMarker"/>
        <c:varyColors val="0"/>
        <c:ser>
          <c:idx val="0"/>
          <c:order val="2"/>
          <c:tx>
            <c:strRef>
              <c:f>'Sheet1 (2)'!$R$3</c:f>
              <c:strCache>
                <c:ptCount val="1"/>
                <c:pt idx="0">
                  <c:v>Delta (S-SW)</c:v>
                </c:pt>
              </c:strCache>
            </c:strRef>
          </c:tx>
          <c:spPr>
            <a:ln w="25400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xVal>
            <c:numRef>
              <c:f>'Sheet1 (2)'!$K$4:$K$27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xVal>
          <c:yVal>
            <c:numRef>
              <c:f>'Sheet1 (2)'!$R$4:$R$27</c:f>
              <c:numCache>
                <c:formatCode>0.000</c:formatCode>
                <c:ptCount val="24"/>
                <c:pt idx="0">
                  <c:v>-1.269127629425225E-7</c:v>
                </c:pt>
                <c:pt idx="1">
                  <c:v>-1.1878293795840981E-7</c:v>
                </c:pt>
                <c:pt idx="2">
                  <c:v>-1.2329331828905683E-7</c:v>
                </c:pt>
                <c:pt idx="3">
                  <c:v>-1.2240392674157474E-7</c:v>
                </c:pt>
                <c:pt idx="4">
                  <c:v>-1.1856259708292132E-7</c:v>
                </c:pt>
                <c:pt idx="5">
                  <c:v>-4.3976864901428069E-2</c:v>
                </c:pt>
                <c:pt idx="6">
                  <c:v>-9.8516771955325128E-2</c:v>
                </c:pt>
                <c:pt idx="7">
                  <c:v>-0.12018656750824491</c:v>
                </c:pt>
                <c:pt idx="8">
                  <c:v>2.9402400766660897E-2</c:v>
                </c:pt>
                <c:pt idx="9">
                  <c:v>3.3947048159011839E-2</c:v>
                </c:pt>
                <c:pt idx="10">
                  <c:v>3.6435542344279037E-2</c:v>
                </c:pt>
                <c:pt idx="11">
                  <c:v>3.6433373309820771E-2</c:v>
                </c:pt>
                <c:pt idx="12">
                  <c:v>4.6437603052865262E-2</c:v>
                </c:pt>
                <c:pt idx="13">
                  <c:v>7.0374909041835632E-2</c:v>
                </c:pt>
                <c:pt idx="14">
                  <c:v>0.10120688637069863</c:v>
                </c:pt>
                <c:pt idx="15">
                  <c:v>0.14599617929683506</c:v>
                </c:pt>
                <c:pt idx="16">
                  <c:v>0.31614311035736392</c:v>
                </c:pt>
                <c:pt idx="17">
                  <c:v>0.20949122444256574</c:v>
                </c:pt>
                <c:pt idx="18">
                  <c:v>2.955624788190472E-2</c:v>
                </c:pt>
                <c:pt idx="19">
                  <c:v>-1.1685667432563807E-7</c:v>
                </c:pt>
                <c:pt idx="20">
                  <c:v>-1.1356666742675061E-7</c:v>
                </c:pt>
                <c:pt idx="21">
                  <c:v>-1.1700324592294353E-7</c:v>
                </c:pt>
                <c:pt idx="22">
                  <c:v>-1.1807942497276851E-7</c:v>
                </c:pt>
                <c:pt idx="23">
                  <c:v>-1.2020223021815182E-7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4D4B-4280-A26F-DD01A4CEC7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5030016"/>
        <c:axId val="45028096"/>
      </c:scatterChart>
      <c:valAx>
        <c:axId val="45003520"/>
        <c:scaling>
          <c:orientation val="minMax"/>
          <c:max val="24"/>
          <c:min val="1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b="1"/>
                  <a:t>Hour of Day</a:t>
                </a:r>
              </a:p>
            </c:rich>
          </c:tx>
          <c:layout>
            <c:manualLayout>
              <c:xMode val="edge"/>
              <c:yMode val="edge"/>
              <c:x val="0.41046486281922978"/>
              <c:y val="0.86956587159974397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45005440"/>
        <c:crosses val="autoZero"/>
        <c:crossBetween val="midCat"/>
      </c:valAx>
      <c:valAx>
        <c:axId val="45005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b="1"/>
                  <a:t>Solar Output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.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45003520"/>
        <c:crosses val="autoZero"/>
        <c:crossBetween val="midCat"/>
      </c:valAx>
      <c:valAx>
        <c:axId val="45028096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b="1"/>
                  <a:t>Delta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45030016"/>
        <c:crosses val="max"/>
        <c:crossBetween val="midCat"/>
      </c:valAx>
      <c:valAx>
        <c:axId val="450300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5028096"/>
        <c:crosses val="autoZero"/>
        <c:crossBetween val="midCat"/>
      </c:valAx>
      <c:spPr>
        <a:noFill/>
        <a:ln>
          <a:solidFill>
            <a:schemeClr val="tx1"/>
          </a:solidFill>
        </a:ln>
        <a:effectLst/>
      </c:spPr>
    </c:plotArea>
    <c:legend>
      <c:legendPos val="b"/>
      <c:layout>
        <c:manualLayout>
          <c:xMode val="edge"/>
          <c:yMode val="edge"/>
          <c:x val="0.1457876055648484"/>
          <c:y val="0.921109339860125"/>
          <c:w val="0.69531774849387351"/>
          <c:h val="5.791961386182659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1"/>
          <c:order val="0"/>
          <c:tx>
            <c:strRef>
              <c:f>'1981'!$F$2</c:f>
              <c:strCache>
                <c:ptCount val="1"/>
                <c:pt idx="0">
                  <c:v>Gross Load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'1981'!$A$3:$A$8762</c:f>
              <c:numCache>
                <c:formatCode>m/d/yyyy</c:formatCode>
                <c:ptCount val="8760"/>
                <c:pt idx="0">
                  <c:v>30317.000000031898</c:v>
                </c:pt>
                <c:pt idx="1">
                  <c:v>30317.041666698566</c:v>
                </c:pt>
                <c:pt idx="2">
                  <c:v>30317.083333365234</c:v>
                </c:pt>
                <c:pt idx="3">
                  <c:v>30317.125000031901</c:v>
                </c:pt>
                <c:pt idx="4">
                  <c:v>30317.166666698569</c:v>
                </c:pt>
                <c:pt idx="5">
                  <c:v>30317.208333365237</c:v>
                </c:pt>
                <c:pt idx="6">
                  <c:v>30317.250000031905</c:v>
                </c:pt>
                <c:pt idx="7">
                  <c:v>30317.291666698573</c:v>
                </c:pt>
                <c:pt idx="8">
                  <c:v>30317.333333365241</c:v>
                </c:pt>
                <c:pt idx="9">
                  <c:v>30317.375000031909</c:v>
                </c:pt>
                <c:pt idx="10">
                  <c:v>30317.416666698577</c:v>
                </c:pt>
                <c:pt idx="11">
                  <c:v>30317.458333365244</c:v>
                </c:pt>
                <c:pt idx="12">
                  <c:v>30317.500000031912</c:v>
                </c:pt>
                <c:pt idx="13">
                  <c:v>30317.54166669858</c:v>
                </c:pt>
                <c:pt idx="14">
                  <c:v>30317.583333365248</c:v>
                </c:pt>
                <c:pt idx="15">
                  <c:v>30317.625000031916</c:v>
                </c:pt>
                <c:pt idx="16">
                  <c:v>30317.666666698584</c:v>
                </c:pt>
                <c:pt idx="17">
                  <c:v>30317.708333365252</c:v>
                </c:pt>
                <c:pt idx="18">
                  <c:v>30317.75000003192</c:v>
                </c:pt>
                <c:pt idx="19">
                  <c:v>30317.791666698588</c:v>
                </c:pt>
                <c:pt idx="20">
                  <c:v>30317.833333365255</c:v>
                </c:pt>
                <c:pt idx="21">
                  <c:v>30317.875000031923</c:v>
                </c:pt>
                <c:pt idx="22">
                  <c:v>30317.916666698591</c:v>
                </c:pt>
                <c:pt idx="23">
                  <c:v>30317.958333365259</c:v>
                </c:pt>
                <c:pt idx="24">
                  <c:v>30318.000000031927</c:v>
                </c:pt>
                <c:pt idx="25">
                  <c:v>30318.041666698595</c:v>
                </c:pt>
                <c:pt idx="26">
                  <c:v>30318.083333365263</c:v>
                </c:pt>
                <c:pt idx="27">
                  <c:v>30318.125000031931</c:v>
                </c:pt>
                <c:pt idx="28">
                  <c:v>30318.166666698598</c:v>
                </c:pt>
                <c:pt idx="29">
                  <c:v>30318.208333365266</c:v>
                </c:pt>
                <c:pt idx="30">
                  <c:v>30318.250000031934</c:v>
                </c:pt>
                <c:pt idx="31">
                  <c:v>30318.291666698602</c:v>
                </c:pt>
                <c:pt idx="32">
                  <c:v>30318.33333336527</c:v>
                </c:pt>
                <c:pt idx="33">
                  <c:v>30318.375000031938</c:v>
                </c:pt>
                <c:pt idx="34">
                  <c:v>30318.416666698606</c:v>
                </c:pt>
                <c:pt idx="35">
                  <c:v>30318.458333365274</c:v>
                </c:pt>
                <c:pt idx="36">
                  <c:v>30318.500000031941</c:v>
                </c:pt>
                <c:pt idx="37">
                  <c:v>30318.541666698609</c:v>
                </c:pt>
                <c:pt idx="38">
                  <c:v>30318.583333365277</c:v>
                </c:pt>
                <c:pt idx="39">
                  <c:v>30318.625000031945</c:v>
                </c:pt>
                <c:pt idx="40">
                  <c:v>30318.666666698613</c:v>
                </c:pt>
                <c:pt idx="41">
                  <c:v>30318.708333365281</c:v>
                </c:pt>
                <c:pt idx="42">
                  <c:v>30318.750000031949</c:v>
                </c:pt>
                <c:pt idx="43">
                  <c:v>30318.791666698617</c:v>
                </c:pt>
                <c:pt idx="44">
                  <c:v>30318.833333365284</c:v>
                </c:pt>
                <c:pt idx="45">
                  <c:v>30318.875000031952</c:v>
                </c:pt>
                <c:pt idx="46">
                  <c:v>30318.91666669862</c:v>
                </c:pt>
                <c:pt idx="47">
                  <c:v>30318.958333365288</c:v>
                </c:pt>
                <c:pt idx="48">
                  <c:v>30319.000000031956</c:v>
                </c:pt>
                <c:pt idx="49">
                  <c:v>30319.041666698624</c:v>
                </c:pt>
                <c:pt idx="50">
                  <c:v>30319.083333365292</c:v>
                </c:pt>
                <c:pt idx="51">
                  <c:v>30319.12500003196</c:v>
                </c:pt>
                <c:pt idx="52">
                  <c:v>30319.166666698628</c:v>
                </c:pt>
                <c:pt idx="53">
                  <c:v>30319.208333365295</c:v>
                </c:pt>
                <c:pt idx="54">
                  <c:v>30319.250000031963</c:v>
                </c:pt>
                <c:pt idx="55">
                  <c:v>30319.291666698631</c:v>
                </c:pt>
                <c:pt idx="56">
                  <c:v>30319.333333365299</c:v>
                </c:pt>
                <c:pt idx="57">
                  <c:v>30319.375000031967</c:v>
                </c:pt>
                <c:pt idx="58">
                  <c:v>30319.416666698635</c:v>
                </c:pt>
                <c:pt idx="59">
                  <c:v>30319.458333365303</c:v>
                </c:pt>
                <c:pt idx="60">
                  <c:v>30319.500000031971</c:v>
                </c:pt>
                <c:pt idx="61">
                  <c:v>30319.541666698638</c:v>
                </c:pt>
                <c:pt idx="62">
                  <c:v>30319.583333365306</c:v>
                </c:pt>
                <c:pt idx="63">
                  <c:v>30319.625000031974</c:v>
                </c:pt>
                <c:pt idx="64">
                  <c:v>30319.666666698642</c:v>
                </c:pt>
                <c:pt idx="65">
                  <c:v>30319.70833336531</c:v>
                </c:pt>
                <c:pt idx="66">
                  <c:v>30319.750000031978</c:v>
                </c:pt>
                <c:pt idx="67">
                  <c:v>30319.791666698646</c:v>
                </c:pt>
                <c:pt idx="68">
                  <c:v>30319.833333365314</c:v>
                </c:pt>
                <c:pt idx="69">
                  <c:v>30319.875000031981</c:v>
                </c:pt>
                <c:pt idx="70">
                  <c:v>30319.916666698649</c:v>
                </c:pt>
                <c:pt idx="71">
                  <c:v>30319.958333365317</c:v>
                </c:pt>
                <c:pt idx="72">
                  <c:v>30320.000000031985</c:v>
                </c:pt>
                <c:pt idx="73">
                  <c:v>30320.041666698653</c:v>
                </c:pt>
                <c:pt idx="74">
                  <c:v>30320.083333365321</c:v>
                </c:pt>
                <c:pt idx="75">
                  <c:v>30320.125000031989</c:v>
                </c:pt>
                <c:pt idx="76">
                  <c:v>30320.166666698657</c:v>
                </c:pt>
                <c:pt idx="77">
                  <c:v>30320.208333365325</c:v>
                </c:pt>
                <c:pt idx="78">
                  <c:v>30320.250000031992</c:v>
                </c:pt>
                <c:pt idx="79">
                  <c:v>30320.29166669866</c:v>
                </c:pt>
                <c:pt idx="80">
                  <c:v>30320.333333365328</c:v>
                </c:pt>
                <c:pt idx="81">
                  <c:v>30320.375000031996</c:v>
                </c:pt>
                <c:pt idx="82">
                  <c:v>30320.416666698664</c:v>
                </c:pt>
                <c:pt idx="83">
                  <c:v>30320.458333365332</c:v>
                </c:pt>
                <c:pt idx="84">
                  <c:v>30320.500000032</c:v>
                </c:pt>
                <c:pt idx="85">
                  <c:v>30320.541666698668</c:v>
                </c:pt>
                <c:pt idx="86">
                  <c:v>30320.583333365335</c:v>
                </c:pt>
                <c:pt idx="87">
                  <c:v>30320.625000032003</c:v>
                </c:pt>
                <c:pt idx="88">
                  <c:v>30320.666666698671</c:v>
                </c:pt>
                <c:pt idx="89">
                  <c:v>30320.708333365339</c:v>
                </c:pt>
                <c:pt idx="90">
                  <c:v>30320.750000032007</c:v>
                </c:pt>
                <c:pt idx="91">
                  <c:v>30320.791666698675</c:v>
                </c:pt>
                <c:pt idx="92">
                  <c:v>30320.833333365343</c:v>
                </c:pt>
                <c:pt idx="93">
                  <c:v>30320.875000032011</c:v>
                </c:pt>
                <c:pt idx="94">
                  <c:v>30320.916666698678</c:v>
                </c:pt>
                <c:pt idx="95">
                  <c:v>30320.958333365346</c:v>
                </c:pt>
                <c:pt idx="96">
                  <c:v>30321.000000032014</c:v>
                </c:pt>
                <c:pt idx="97">
                  <c:v>30321.041666698682</c:v>
                </c:pt>
                <c:pt idx="98">
                  <c:v>30321.08333336535</c:v>
                </c:pt>
                <c:pt idx="99">
                  <c:v>30321.125000032018</c:v>
                </c:pt>
                <c:pt idx="100">
                  <c:v>30321.166666698686</c:v>
                </c:pt>
                <c:pt idx="101">
                  <c:v>30321.208333365354</c:v>
                </c:pt>
                <c:pt idx="102">
                  <c:v>30321.250000032021</c:v>
                </c:pt>
                <c:pt idx="103">
                  <c:v>30321.291666698689</c:v>
                </c:pt>
                <c:pt idx="104">
                  <c:v>30321.333333365357</c:v>
                </c:pt>
                <c:pt idx="105">
                  <c:v>30321.375000032025</c:v>
                </c:pt>
                <c:pt idx="106">
                  <c:v>30321.416666698693</c:v>
                </c:pt>
                <c:pt idx="107">
                  <c:v>30321.458333365361</c:v>
                </c:pt>
                <c:pt idx="108">
                  <c:v>30321.500000032029</c:v>
                </c:pt>
                <c:pt idx="109">
                  <c:v>30321.541666698697</c:v>
                </c:pt>
                <c:pt idx="110">
                  <c:v>30321.583333365365</c:v>
                </c:pt>
                <c:pt idx="111">
                  <c:v>30321.625000032032</c:v>
                </c:pt>
                <c:pt idx="112">
                  <c:v>30321.6666666987</c:v>
                </c:pt>
                <c:pt idx="113">
                  <c:v>30321.708333365368</c:v>
                </c:pt>
                <c:pt idx="114">
                  <c:v>30321.750000032036</c:v>
                </c:pt>
                <c:pt idx="115">
                  <c:v>30321.791666698704</c:v>
                </c:pt>
                <c:pt idx="116">
                  <c:v>30321.833333365372</c:v>
                </c:pt>
                <c:pt idx="117">
                  <c:v>30321.87500003204</c:v>
                </c:pt>
                <c:pt idx="118">
                  <c:v>30321.916666698708</c:v>
                </c:pt>
                <c:pt idx="119">
                  <c:v>30321.958333365375</c:v>
                </c:pt>
                <c:pt idx="120">
                  <c:v>30322.000000032043</c:v>
                </c:pt>
                <c:pt idx="121">
                  <c:v>30322.041666698711</c:v>
                </c:pt>
                <c:pt idx="122">
                  <c:v>30322.083333365379</c:v>
                </c:pt>
                <c:pt idx="123">
                  <c:v>30322.125000032047</c:v>
                </c:pt>
                <c:pt idx="124">
                  <c:v>30322.166666698715</c:v>
                </c:pt>
                <c:pt idx="125">
                  <c:v>30322.208333365383</c:v>
                </c:pt>
                <c:pt idx="126">
                  <c:v>30322.250000032051</c:v>
                </c:pt>
                <c:pt idx="127">
                  <c:v>30322.291666698718</c:v>
                </c:pt>
                <c:pt idx="128">
                  <c:v>30322.333333365386</c:v>
                </c:pt>
                <c:pt idx="129">
                  <c:v>30322.375000032054</c:v>
                </c:pt>
                <c:pt idx="130">
                  <c:v>30322.416666698722</c:v>
                </c:pt>
                <c:pt idx="131">
                  <c:v>30322.45833336539</c:v>
                </c:pt>
                <c:pt idx="132">
                  <c:v>30322.500000032058</c:v>
                </c:pt>
                <c:pt idx="133">
                  <c:v>30322.541666698726</c:v>
                </c:pt>
                <c:pt idx="134">
                  <c:v>30322.583333365394</c:v>
                </c:pt>
                <c:pt idx="135">
                  <c:v>30322.625000032062</c:v>
                </c:pt>
                <c:pt idx="136">
                  <c:v>30322.666666698729</c:v>
                </c:pt>
                <c:pt idx="137">
                  <c:v>30322.708333365397</c:v>
                </c:pt>
                <c:pt idx="138">
                  <c:v>30322.750000032065</c:v>
                </c:pt>
                <c:pt idx="139">
                  <c:v>30322.791666698733</c:v>
                </c:pt>
                <c:pt idx="140">
                  <c:v>30322.833333365401</c:v>
                </c:pt>
                <c:pt idx="141">
                  <c:v>30322.875000032069</c:v>
                </c:pt>
                <c:pt idx="142">
                  <c:v>30322.916666698737</c:v>
                </c:pt>
                <c:pt idx="143">
                  <c:v>30322.958333365405</c:v>
                </c:pt>
                <c:pt idx="144">
                  <c:v>30323.000000032072</c:v>
                </c:pt>
                <c:pt idx="145">
                  <c:v>30323.04166669874</c:v>
                </c:pt>
                <c:pt idx="146">
                  <c:v>30323.083333365408</c:v>
                </c:pt>
                <c:pt idx="147">
                  <c:v>30323.125000032076</c:v>
                </c:pt>
                <c:pt idx="148">
                  <c:v>30323.166666698744</c:v>
                </c:pt>
                <c:pt idx="149">
                  <c:v>30323.208333365412</c:v>
                </c:pt>
                <c:pt idx="150">
                  <c:v>30323.25000003208</c:v>
                </c:pt>
                <c:pt idx="151">
                  <c:v>30323.291666698748</c:v>
                </c:pt>
                <c:pt idx="152">
                  <c:v>30323.333333365415</c:v>
                </c:pt>
                <c:pt idx="153">
                  <c:v>30323.375000032083</c:v>
                </c:pt>
                <c:pt idx="154">
                  <c:v>30323.416666698751</c:v>
                </c:pt>
                <c:pt idx="155">
                  <c:v>30323.458333365419</c:v>
                </c:pt>
                <c:pt idx="156">
                  <c:v>30323.500000032087</c:v>
                </c:pt>
                <c:pt idx="157">
                  <c:v>30323.541666698755</c:v>
                </c:pt>
                <c:pt idx="158">
                  <c:v>30323.583333365423</c:v>
                </c:pt>
                <c:pt idx="159">
                  <c:v>30323.625000032091</c:v>
                </c:pt>
                <c:pt idx="160">
                  <c:v>30323.666666698758</c:v>
                </c:pt>
                <c:pt idx="161">
                  <c:v>30323.708333365426</c:v>
                </c:pt>
                <c:pt idx="162">
                  <c:v>30323.750000032094</c:v>
                </c:pt>
                <c:pt idx="163">
                  <c:v>30323.791666698762</c:v>
                </c:pt>
                <c:pt idx="164">
                  <c:v>30323.83333336543</c:v>
                </c:pt>
                <c:pt idx="165">
                  <c:v>30323.875000032098</c:v>
                </c:pt>
                <c:pt idx="166">
                  <c:v>30323.916666698766</c:v>
                </c:pt>
                <c:pt idx="167">
                  <c:v>30323.958333365434</c:v>
                </c:pt>
                <c:pt idx="168">
                  <c:v>30324.000000032102</c:v>
                </c:pt>
                <c:pt idx="169">
                  <c:v>30324.041666698769</c:v>
                </c:pt>
                <c:pt idx="170">
                  <c:v>30324.083333365437</c:v>
                </c:pt>
                <c:pt idx="171">
                  <c:v>30324.125000032105</c:v>
                </c:pt>
                <c:pt idx="172">
                  <c:v>30324.166666698773</c:v>
                </c:pt>
                <c:pt idx="173">
                  <c:v>30324.208333365441</c:v>
                </c:pt>
                <c:pt idx="174">
                  <c:v>30324.250000032109</c:v>
                </c:pt>
                <c:pt idx="175">
                  <c:v>30324.291666698777</c:v>
                </c:pt>
                <c:pt idx="176">
                  <c:v>30324.333333365445</c:v>
                </c:pt>
                <c:pt idx="177">
                  <c:v>30324.375000032112</c:v>
                </c:pt>
                <c:pt idx="178">
                  <c:v>30324.41666669878</c:v>
                </c:pt>
                <c:pt idx="179">
                  <c:v>30324.458333365448</c:v>
                </c:pt>
                <c:pt idx="180">
                  <c:v>30324.500000032116</c:v>
                </c:pt>
                <c:pt idx="181">
                  <c:v>30324.541666698784</c:v>
                </c:pt>
                <c:pt idx="182">
                  <c:v>30324.583333365452</c:v>
                </c:pt>
                <c:pt idx="183">
                  <c:v>30324.62500003212</c:v>
                </c:pt>
                <c:pt idx="184">
                  <c:v>30324.666666698788</c:v>
                </c:pt>
                <c:pt idx="185">
                  <c:v>30324.708333365455</c:v>
                </c:pt>
                <c:pt idx="186">
                  <c:v>30324.750000032123</c:v>
                </c:pt>
                <c:pt idx="187">
                  <c:v>30324.791666698791</c:v>
                </c:pt>
                <c:pt idx="188">
                  <c:v>30324.833333365459</c:v>
                </c:pt>
                <c:pt idx="189">
                  <c:v>30324.875000032127</c:v>
                </c:pt>
                <c:pt idx="190">
                  <c:v>30324.916666698795</c:v>
                </c:pt>
                <c:pt idx="191">
                  <c:v>30324.958333365463</c:v>
                </c:pt>
                <c:pt idx="192">
                  <c:v>30325.000000032131</c:v>
                </c:pt>
                <c:pt idx="193">
                  <c:v>30325.041666698799</c:v>
                </c:pt>
                <c:pt idx="194">
                  <c:v>30325.083333365466</c:v>
                </c:pt>
                <c:pt idx="195">
                  <c:v>30325.125000032134</c:v>
                </c:pt>
                <c:pt idx="196">
                  <c:v>30325.166666698802</c:v>
                </c:pt>
                <c:pt idx="197">
                  <c:v>30325.20833336547</c:v>
                </c:pt>
                <c:pt idx="198">
                  <c:v>30325.250000032138</c:v>
                </c:pt>
                <c:pt idx="199">
                  <c:v>30325.291666698806</c:v>
                </c:pt>
                <c:pt idx="200">
                  <c:v>30325.333333365474</c:v>
                </c:pt>
                <c:pt idx="201">
                  <c:v>30325.375000032142</c:v>
                </c:pt>
                <c:pt idx="202">
                  <c:v>30325.416666698809</c:v>
                </c:pt>
                <c:pt idx="203">
                  <c:v>30325.458333365477</c:v>
                </c:pt>
                <c:pt idx="204">
                  <c:v>30325.500000032145</c:v>
                </c:pt>
                <c:pt idx="205">
                  <c:v>30325.541666698813</c:v>
                </c:pt>
                <c:pt idx="206">
                  <c:v>30325.583333365481</c:v>
                </c:pt>
                <c:pt idx="207">
                  <c:v>30325.625000032149</c:v>
                </c:pt>
                <c:pt idx="208">
                  <c:v>30325.666666698817</c:v>
                </c:pt>
                <c:pt idx="209">
                  <c:v>30325.708333365485</c:v>
                </c:pt>
                <c:pt idx="210">
                  <c:v>30325.750000032152</c:v>
                </c:pt>
                <c:pt idx="211">
                  <c:v>30325.79166669882</c:v>
                </c:pt>
                <c:pt idx="212">
                  <c:v>30325.833333365488</c:v>
                </c:pt>
                <c:pt idx="213">
                  <c:v>30325.875000032156</c:v>
                </c:pt>
                <c:pt idx="214">
                  <c:v>30325.916666698824</c:v>
                </c:pt>
                <c:pt idx="215">
                  <c:v>30325.958333365492</c:v>
                </c:pt>
                <c:pt idx="216">
                  <c:v>30326.00000003216</c:v>
                </c:pt>
                <c:pt idx="217">
                  <c:v>30326.041666698828</c:v>
                </c:pt>
                <c:pt idx="218">
                  <c:v>30326.083333365495</c:v>
                </c:pt>
                <c:pt idx="219">
                  <c:v>30326.125000032163</c:v>
                </c:pt>
                <c:pt idx="220">
                  <c:v>30326.166666698831</c:v>
                </c:pt>
                <c:pt idx="221">
                  <c:v>30326.208333365499</c:v>
                </c:pt>
                <c:pt idx="222">
                  <c:v>30326.250000032167</c:v>
                </c:pt>
                <c:pt idx="223">
                  <c:v>30326.291666698835</c:v>
                </c:pt>
                <c:pt idx="224">
                  <c:v>30326.333333365503</c:v>
                </c:pt>
                <c:pt idx="225">
                  <c:v>30326.375000032171</c:v>
                </c:pt>
                <c:pt idx="226">
                  <c:v>30326.416666698839</c:v>
                </c:pt>
                <c:pt idx="227">
                  <c:v>30326.458333365506</c:v>
                </c:pt>
                <c:pt idx="228">
                  <c:v>30326.500000032174</c:v>
                </c:pt>
                <c:pt idx="229">
                  <c:v>30326.541666698842</c:v>
                </c:pt>
                <c:pt idx="230">
                  <c:v>30326.58333336551</c:v>
                </c:pt>
                <c:pt idx="231">
                  <c:v>30326.625000032178</c:v>
                </c:pt>
                <c:pt idx="232">
                  <c:v>30326.666666698846</c:v>
                </c:pt>
                <c:pt idx="233">
                  <c:v>30326.708333365514</c:v>
                </c:pt>
                <c:pt idx="234">
                  <c:v>30326.750000032182</c:v>
                </c:pt>
                <c:pt idx="235">
                  <c:v>30326.791666698849</c:v>
                </c:pt>
                <c:pt idx="236">
                  <c:v>30326.833333365517</c:v>
                </c:pt>
                <c:pt idx="237">
                  <c:v>30326.875000032185</c:v>
                </c:pt>
                <c:pt idx="238">
                  <c:v>30326.916666698853</c:v>
                </c:pt>
                <c:pt idx="239">
                  <c:v>30326.958333365521</c:v>
                </c:pt>
                <c:pt idx="240">
                  <c:v>30327.000000032189</c:v>
                </c:pt>
                <c:pt idx="241">
                  <c:v>30327.041666698857</c:v>
                </c:pt>
                <c:pt idx="242">
                  <c:v>30327.083333365525</c:v>
                </c:pt>
                <c:pt idx="243">
                  <c:v>30327.125000032192</c:v>
                </c:pt>
                <c:pt idx="244">
                  <c:v>30327.16666669886</c:v>
                </c:pt>
                <c:pt idx="245">
                  <c:v>30327.208333365528</c:v>
                </c:pt>
                <c:pt idx="246">
                  <c:v>30327.250000032196</c:v>
                </c:pt>
                <c:pt idx="247">
                  <c:v>30327.291666698864</c:v>
                </c:pt>
                <c:pt idx="248">
                  <c:v>30327.333333365532</c:v>
                </c:pt>
                <c:pt idx="249">
                  <c:v>30327.3750000322</c:v>
                </c:pt>
                <c:pt idx="250">
                  <c:v>30327.416666698868</c:v>
                </c:pt>
                <c:pt idx="251">
                  <c:v>30327.458333365536</c:v>
                </c:pt>
                <c:pt idx="252">
                  <c:v>30327.500000032203</c:v>
                </c:pt>
                <c:pt idx="253">
                  <c:v>30327.541666698871</c:v>
                </c:pt>
                <c:pt idx="254">
                  <c:v>30327.583333365539</c:v>
                </c:pt>
                <c:pt idx="255">
                  <c:v>30327.625000032207</c:v>
                </c:pt>
                <c:pt idx="256">
                  <c:v>30327.666666698875</c:v>
                </c:pt>
                <c:pt idx="257">
                  <c:v>30327.708333365543</c:v>
                </c:pt>
                <c:pt idx="258">
                  <c:v>30327.750000032211</c:v>
                </c:pt>
                <c:pt idx="259">
                  <c:v>30327.791666698879</c:v>
                </c:pt>
                <c:pt idx="260">
                  <c:v>30327.833333365546</c:v>
                </c:pt>
                <c:pt idx="261">
                  <c:v>30327.875000032214</c:v>
                </c:pt>
                <c:pt idx="262">
                  <c:v>30327.916666698882</c:v>
                </c:pt>
                <c:pt idx="263">
                  <c:v>30327.95833336555</c:v>
                </c:pt>
                <c:pt idx="264">
                  <c:v>30328.000000032218</c:v>
                </c:pt>
                <c:pt idx="265">
                  <c:v>30328.041666698886</c:v>
                </c:pt>
                <c:pt idx="266">
                  <c:v>30328.083333365554</c:v>
                </c:pt>
                <c:pt idx="267">
                  <c:v>30328.125000032222</c:v>
                </c:pt>
                <c:pt idx="268">
                  <c:v>30328.166666698889</c:v>
                </c:pt>
                <c:pt idx="269">
                  <c:v>30328.208333365557</c:v>
                </c:pt>
                <c:pt idx="270">
                  <c:v>30328.250000032225</c:v>
                </c:pt>
                <c:pt idx="271">
                  <c:v>30328.291666698893</c:v>
                </c:pt>
                <c:pt idx="272">
                  <c:v>30328.333333365561</c:v>
                </c:pt>
                <c:pt idx="273">
                  <c:v>30328.375000032229</c:v>
                </c:pt>
                <c:pt idx="274">
                  <c:v>30328.416666698897</c:v>
                </c:pt>
                <c:pt idx="275">
                  <c:v>30328.458333365565</c:v>
                </c:pt>
                <c:pt idx="276">
                  <c:v>30328.500000032232</c:v>
                </c:pt>
                <c:pt idx="277">
                  <c:v>30328.5416666989</c:v>
                </c:pt>
                <c:pt idx="278">
                  <c:v>30328.583333365568</c:v>
                </c:pt>
                <c:pt idx="279">
                  <c:v>30328.625000032236</c:v>
                </c:pt>
                <c:pt idx="280">
                  <c:v>30328.666666698904</c:v>
                </c:pt>
                <c:pt idx="281">
                  <c:v>30328.708333365572</c:v>
                </c:pt>
                <c:pt idx="282">
                  <c:v>30328.75000003224</c:v>
                </c:pt>
                <c:pt idx="283">
                  <c:v>30328.791666698908</c:v>
                </c:pt>
                <c:pt idx="284">
                  <c:v>30328.833333365576</c:v>
                </c:pt>
                <c:pt idx="285">
                  <c:v>30328.875000032243</c:v>
                </c:pt>
                <c:pt idx="286">
                  <c:v>30328.916666698911</c:v>
                </c:pt>
                <c:pt idx="287">
                  <c:v>30328.958333365579</c:v>
                </c:pt>
                <c:pt idx="288">
                  <c:v>30329.000000032247</c:v>
                </c:pt>
                <c:pt idx="289">
                  <c:v>30329.041666698915</c:v>
                </c:pt>
                <c:pt idx="290">
                  <c:v>30329.083333365583</c:v>
                </c:pt>
                <c:pt idx="291">
                  <c:v>30329.125000032251</c:v>
                </c:pt>
                <c:pt idx="292">
                  <c:v>30329.166666698919</c:v>
                </c:pt>
                <c:pt idx="293">
                  <c:v>30329.208333365586</c:v>
                </c:pt>
                <c:pt idx="294">
                  <c:v>30329.250000032254</c:v>
                </c:pt>
                <c:pt idx="295">
                  <c:v>30329.291666698922</c:v>
                </c:pt>
                <c:pt idx="296">
                  <c:v>30329.33333336559</c:v>
                </c:pt>
                <c:pt idx="297">
                  <c:v>30329.375000032258</c:v>
                </c:pt>
                <c:pt idx="298">
                  <c:v>30329.416666698926</c:v>
                </c:pt>
                <c:pt idx="299">
                  <c:v>30329.458333365594</c:v>
                </c:pt>
                <c:pt idx="300">
                  <c:v>30329.500000032262</c:v>
                </c:pt>
                <c:pt idx="301">
                  <c:v>30329.541666698929</c:v>
                </c:pt>
                <c:pt idx="302">
                  <c:v>30329.583333365597</c:v>
                </c:pt>
                <c:pt idx="303">
                  <c:v>30329.625000032265</c:v>
                </c:pt>
                <c:pt idx="304">
                  <c:v>30329.666666698933</c:v>
                </c:pt>
                <c:pt idx="305">
                  <c:v>30329.708333365601</c:v>
                </c:pt>
                <c:pt idx="306">
                  <c:v>30329.750000032269</c:v>
                </c:pt>
                <c:pt idx="307">
                  <c:v>30329.791666698937</c:v>
                </c:pt>
                <c:pt idx="308">
                  <c:v>30329.833333365605</c:v>
                </c:pt>
                <c:pt idx="309">
                  <c:v>30329.875000032273</c:v>
                </c:pt>
                <c:pt idx="310">
                  <c:v>30329.91666669894</c:v>
                </c:pt>
                <c:pt idx="311">
                  <c:v>30329.958333365608</c:v>
                </c:pt>
                <c:pt idx="312">
                  <c:v>30330.000000032276</c:v>
                </c:pt>
                <c:pt idx="313">
                  <c:v>30330.041666698944</c:v>
                </c:pt>
                <c:pt idx="314">
                  <c:v>30330.083333365612</c:v>
                </c:pt>
                <c:pt idx="315">
                  <c:v>30330.12500003228</c:v>
                </c:pt>
                <c:pt idx="316">
                  <c:v>30330.166666698948</c:v>
                </c:pt>
                <c:pt idx="317">
                  <c:v>30330.208333365616</c:v>
                </c:pt>
                <c:pt idx="318">
                  <c:v>30330.250000032283</c:v>
                </c:pt>
                <c:pt idx="319">
                  <c:v>30330.291666698951</c:v>
                </c:pt>
                <c:pt idx="320">
                  <c:v>30330.333333365619</c:v>
                </c:pt>
                <c:pt idx="321">
                  <c:v>30330.375000032287</c:v>
                </c:pt>
                <c:pt idx="322">
                  <c:v>30330.416666698955</c:v>
                </c:pt>
                <c:pt idx="323">
                  <c:v>30330.458333365623</c:v>
                </c:pt>
                <c:pt idx="324">
                  <c:v>30330.500000032291</c:v>
                </c:pt>
                <c:pt idx="325">
                  <c:v>30330.541666698959</c:v>
                </c:pt>
                <c:pt idx="326">
                  <c:v>30330.583333365626</c:v>
                </c:pt>
                <c:pt idx="327">
                  <c:v>30330.625000032294</c:v>
                </c:pt>
                <c:pt idx="328">
                  <c:v>30330.666666698962</c:v>
                </c:pt>
                <c:pt idx="329">
                  <c:v>30330.70833336563</c:v>
                </c:pt>
                <c:pt idx="330">
                  <c:v>30330.750000032298</c:v>
                </c:pt>
                <c:pt idx="331">
                  <c:v>30330.791666698966</c:v>
                </c:pt>
                <c:pt idx="332">
                  <c:v>30330.833333365634</c:v>
                </c:pt>
                <c:pt idx="333">
                  <c:v>30330.875000032302</c:v>
                </c:pt>
                <c:pt idx="334">
                  <c:v>30330.916666698969</c:v>
                </c:pt>
                <c:pt idx="335">
                  <c:v>30330.958333365637</c:v>
                </c:pt>
                <c:pt idx="336">
                  <c:v>30331.000000032305</c:v>
                </c:pt>
                <c:pt idx="337">
                  <c:v>30331.041666698973</c:v>
                </c:pt>
                <c:pt idx="338">
                  <c:v>30331.083333365641</c:v>
                </c:pt>
                <c:pt idx="339">
                  <c:v>30331.125000032309</c:v>
                </c:pt>
                <c:pt idx="340">
                  <c:v>30331.166666698977</c:v>
                </c:pt>
                <c:pt idx="341">
                  <c:v>30331.208333365645</c:v>
                </c:pt>
                <c:pt idx="342">
                  <c:v>30331.250000032313</c:v>
                </c:pt>
                <c:pt idx="343">
                  <c:v>30331.29166669898</c:v>
                </c:pt>
                <c:pt idx="344">
                  <c:v>30331.333333365648</c:v>
                </c:pt>
                <c:pt idx="345">
                  <c:v>30331.375000032316</c:v>
                </c:pt>
                <c:pt idx="346">
                  <c:v>30331.416666698984</c:v>
                </c:pt>
                <c:pt idx="347">
                  <c:v>30331.458333365652</c:v>
                </c:pt>
                <c:pt idx="348">
                  <c:v>30331.50000003232</c:v>
                </c:pt>
                <c:pt idx="349">
                  <c:v>30331.541666698988</c:v>
                </c:pt>
                <c:pt idx="350">
                  <c:v>30331.583333365656</c:v>
                </c:pt>
                <c:pt idx="351">
                  <c:v>30331.625000032323</c:v>
                </c:pt>
                <c:pt idx="352">
                  <c:v>30331.666666698991</c:v>
                </c:pt>
                <c:pt idx="353">
                  <c:v>30331.708333365659</c:v>
                </c:pt>
                <c:pt idx="354">
                  <c:v>30331.750000032327</c:v>
                </c:pt>
                <c:pt idx="355">
                  <c:v>30331.791666698995</c:v>
                </c:pt>
                <c:pt idx="356">
                  <c:v>30331.833333365663</c:v>
                </c:pt>
                <c:pt idx="357">
                  <c:v>30331.875000032331</c:v>
                </c:pt>
                <c:pt idx="358">
                  <c:v>30331.916666698999</c:v>
                </c:pt>
                <c:pt idx="359">
                  <c:v>30331.958333365666</c:v>
                </c:pt>
                <c:pt idx="360">
                  <c:v>30332.000000032334</c:v>
                </c:pt>
                <c:pt idx="361">
                  <c:v>30332.041666699002</c:v>
                </c:pt>
                <c:pt idx="362">
                  <c:v>30332.08333336567</c:v>
                </c:pt>
                <c:pt idx="363">
                  <c:v>30332.125000032338</c:v>
                </c:pt>
                <c:pt idx="364">
                  <c:v>30332.166666699006</c:v>
                </c:pt>
                <c:pt idx="365">
                  <c:v>30332.208333365674</c:v>
                </c:pt>
                <c:pt idx="366">
                  <c:v>30332.250000032342</c:v>
                </c:pt>
                <c:pt idx="367">
                  <c:v>30332.29166669901</c:v>
                </c:pt>
                <c:pt idx="368">
                  <c:v>30332.333333365677</c:v>
                </c:pt>
                <c:pt idx="369">
                  <c:v>30332.375000032345</c:v>
                </c:pt>
                <c:pt idx="370">
                  <c:v>30332.416666699013</c:v>
                </c:pt>
                <c:pt idx="371">
                  <c:v>30332.458333365681</c:v>
                </c:pt>
                <c:pt idx="372">
                  <c:v>30332.500000032349</c:v>
                </c:pt>
                <c:pt idx="373">
                  <c:v>30332.541666699017</c:v>
                </c:pt>
                <c:pt idx="374">
                  <c:v>30332.583333365685</c:v>
                </c:pt>
                <c:pt idx="375">
                  <c:v>30332.625000032353</c:v>
                </c:pt>
                <c:pt idx="376">
                  <c:v>30332.66666669902</c:v>
                </c:pt>
                <c:pt idx="377">
                  <c:v>30332.708333365688</c:v>
                </c:pt>
                <c:pt idx="378">
                  <c:v>30332.750000032356</c:v>
                </c:pt>
                <c:pt idx="379">
                  <c:v>30332.791666699024</c:v>
                </c:pt>
                <c:pt idx="380">
                  <c:v>30332.833333365692</c:v>
                </c:pt>
                <c:pt idx="381">
                  <c:v>30332.87500003236</c:v>
                </c:pt>
                <c:pt idx="382">
                  <c:v>30332.916666699028</c:v>
                </c:pt>
                <c:pt idx="383">
                  <c:v>30332.958333365696</c:v>
                </c:pt>
                <c:pt idx="384">
                  <c:v>30333.000000032363</c:v>
                </c:pt>
                <c:pt idx="385">
                  <c:v>30333.041666699031</c:v>
                </c:pt>
                <c:pt idx="386">
                  <c:v>30333.083333365699</c:v>
                </c:pt>
                <c:pt idx="387">
                  <c:v>30333.125000032367</c:v>
                </c:pt>
                <c:pt idx="388">
                  <c:v>30333.166666699035</c:v>
                </c:pt>
                <c:pt idx="389">
                  <c:v>30333.208333365703</c:v>
                </c:pt>
                <c:pt idx="390">
                  <c:v>30333.250000032371</c:v>
                </c:pt>
                <c:pt idx="391">
                  <c:v>30333.291666699039</c:v>
                </c:pt>
                <c:pt idx="392">
                  <c:v>30333.333333365706</c:v>
                </c:pt>
                <c:pt idx="393">
                  <c:v>30333.375000032374</c:v>
                </c:pt>
                <c:pt idx="394">
                  <c:v>30333.416666699042</c:v>
                </c:pt>
                <c:pt idx="395">
                  <c:v>30333.45833336571</c:v>
                </c:pt>
                <c:pt idx="396">
                  <c:v>30333.500000032378</c:v>
                </c:pt>
                <c:pt idx="397">
                  <c:v>30333.541666699046</c:v>
                </c:pt>
                <c:pt idx="398">
                  <c:v>30333.583333365714</c:v>
                </c:pt>
                <c:pt idx="399">
                  <c:v>30333.625000032382</c:v>
                </c:pt>
                <c:pt idx="400">
                  <c:v>30333.66666669905</c:v>
                </c:pt>
                <c:pt idx="401">
                  <c:v>30333.708333365717</c:v>
                </c:pt>
                <c:pt idx="402">
                  <c:v>30333.750000032385</c:v>
                </c:pt>
                <c:pt idx="403">
                  <c:v>30333.791666699053</c:v>
                </c:pt>
                <c:pt idx="404">
                  <c:v>30333.833333365721</c:v>
                </c:pt>
                <c:pt idx="405">
                  <c:v>30333.875000032389</c:v>
                </c:pt>
                <c:pt idx="406">
                  <c:v>30333.916666699057</c:v>
                </c:pt>
                <c:pt idx="407">
                  <c:v>30333.958333365725</c:v>
                </c:pt>
                <c:pt idx="408">
                  <c:v>30334.000000032393</c:v>
                </c:pt>
                <c:pt idx="409">
                  <c:v>30334.04166669906</c:v>
                </c:pt>
                <c:pt idx="410">
                  <c:v>30334.083333365728</c:v>
                </c:pt>
                <c:pt idx="411">
                  <c:v>30334.125000032396</c:v>
                </c:pt>
                <c:pt idx="412">
                  <c:v>30334.166666699064</c:v>
                </c:pt>
                <c:pt idx="413">
                  <c:v>30334.208333365732</c:v>
                </c:pt>
                <c:pt idx="414">
                  <c:v>30334.2500000324</c:v>
                </c:pt>
                <c:pt idx="415">
                  <c:v>30334.291666699068</c:v>
                </c:pt>
                <c:pt idx="416">
                  <c:v>30334.333333365736</c:v>
                </c:pt>
                <c:pt idx="417">
                  <c:v>30334.375000032403</c:v>
                </c:pt>
                <c:pt idx="418">
                  <c:v>30334.416666699071</c:v>
                </c:pt>
                <c:pt idx="419">
                  <c:v>30334.458333365739</c:v>
                </c:pt>
                <c:pt idx="420">
                  <c:v>30334.500000032407</c:v>
                </c:pt>
                <c:pt idx="421">
                  <c:v>30334.541666699075</c:v>
                </c:pt>
                <c:pt idx="422">
                  <c:v>30334.583333365743</c:v>
                </c:pt>
                <c:pt idx="423">
                  <c:v>30334.625000032411</c:v>
                </c:pt>
                <c:pt idx="424">
                  <c:v>30334.666666699079</c:v>
                </c:pt>
                <c:pt idx="425">
                  <c:v>30334.708333365747</c:v>
                </c:pt>
                <c:pt idx="426">
                  <c:v>30334.750000032414</c:v>
                </c:pt>
                <c:pt idx="427">
                  <c:v>30334.791666699082</c:v>
                </c:pt>
                <c:pt idx="428">
                  <c:v>30334.83333336575</c:v>
                </c:pt>
                <c:pt idx="429">
                  <c:v>30334.875000032418</c:v>
                </c:pt>
                <c:pt idx="430">
                  <c:v>30334.916666699086</c:v>
                </c:pt>
                <c:pt idx="431">
                  <c:v>30334.958333365754</c:v>
                </c:pt>
                <c:pt idx="432">
                  <c:v>30335.000000032422</c:v>
                </c:pt>
                <c:pt idx="433">
                  <c:v>30335.04166669909</c:v>
                </c:pt>
                <c:pt idx="434">
                  <c:v>30335.083333365757</c:v>
                </c:pt>
                <c:pt idx="435">
                  <c:v>30335.125000032425</c:v>
                </c:pt>
                <c:pt idx="436">
                  <c:v>30335.166666699093</c:v>
                </c:pt>
                <c:pt idx="437">
                  <c:v>30335.208333365761</c:v>
                </c:pt>
                <c:pt idx="438">
                  <c:v>30335.250000032429</c:v>
                </c:pt>
                <c:pt idx="439">
                  <c:v>30335.291666699097</c:v>
                </c:pt>
                <c:pt idx="440">
                  <c:v>30335.333333365765</c:v>
                </c:pt>
                <c:pt idx="441">
                  <c:v>30335.375000032433</c:v>
                </c:pt>
                <c:pt idx="442">
                  <c:v>30335.4166666991</c:v>
                </c:pt>
                <c:pt idx="443">
                  <c:v>30335.458333365768</c:v>
                </c:pt>
                <c:pt idx="444">
                  <c:v>30335.500000032436</c:v>
                </c:pt>
                <c:pt idx="445">
                  <c:v>30335.541666699104</c:v>
                </c:pt>
                <c:pt idx="446">
                  <c:v>30335.583333365772</c:v>
                </c:pt>
                <c:pt idx="447">
                  <c:v>30335.62500003244</c:v>
                </c:pt>
                <c:pt idx="448">
                  <c:v>30335.666666699108</c:v>
                </c:pt>
                <c:pt idx="449">
                  <c:v>30335.708333365776</c:v>
                </c:pt>
                <c:pt idx="450">
                  <c:v>30335.750000032443</c:v>
                </c:pt>
                <c:pt idx="451">
                  <c:v>30335.791666699111</c:v>
                </c:pt>
                <c:pt idx="452">
                  <c:v>30335.833333365779</c:v>
                </c:pt>
                <c:pt idx="453">
                  <c:v>30335.875000032447</c:v>
                </c:pt>
                <c:pt idx="454">
                  <c:v>30335.916666699115</c:v>
                </c:pt>
                <c:pt idx="455">
                  <c:v>30335.958333365783</c:v>
                </c:pt>
                <c:pt idx="456">
                  <c:v>30336.000000032451</c:v>
                </c:pt>
                <c:pt idx="457">
                  <c:v>30336.041666699119</c:v>
                </c:pt>
                <c:pt idx="458">
                  <c:v>30336.083333365787</c:v>
                </c:pt>
                <c:pt idx="459">
                  <c:v>30336.125000032454</c:v>
                </c:pt>
                <c:pt idx="460">
                  <c:v>30336.166666699122</c:v>
                </c:pt>
                <c:pt idx="461">
                  <c:v>30336.20833336579</c:v>
                </c:pt>
                <c:pt idx="462">
                  <c:v>30336.250000032458</c:v>
                </c:pt>
                <c:pt idx="463">
                  <c:v>30336.291666699126</c:v>
                </c:pt>
                <c:pt idx="464">
                  <c:v>30336.333333365794</c:v>
                </c:pt>
                <c:pt idx="465">
                  <c:v>30336.375000032462</c:v>
                </c:pt>
                <c:pt idx="466">
                  <c:v>30336.41666669913</c:v>
                </c:pt>
                <c:pt idx="467">
                  <c:v>30336.458333365797</c:v>
                </c:pt>
                <c:pt idx="468">
                  <c:v>30336.500000032465</c:v>
                </c:pt>
                <c:pt idx="469">
                  <c:v>30336.541666699133</c:v>
                </c:pt>
                <c:pt idx="470">
                  <c:v>30336.583333365801</c:v>
                </c:pt>
                <c:pt idx="471">
                  <c:v>30336.625000032469</c:v>
                </c:pt>
                <c:pt idx="472">
                  <c:v>30336.666666699137</c:v>
                </c:pt>
                <c:pt idx="473">
                  <c:v>30336.708333365805</c:v>
                </c:pt>
                <c:pt idx="474">
                  <c:v>30336.750000032473</c:v>
                </c:pt>
                <c:pt idx="475">
                  <c:v>30336.79166669914</c:v>
                </c:pt>
                <c:pt idx="476">
                  <c:v>30336.833333365808</c:v>
                </c:pt>
                <c:pt idx="477">
                  <c:v>30336.875000032476</c:v>
                </c:pt>
                <c:pt idx="478">
                  <c:v>30336.916666699144</c:v>
                </c:pt>
                <c:pt idx="479">
                  <c:v>30336.958333365812</c:v>
                </c:pt>
                <c:pt idx="480">
                  <c:v>30337.00000003248</c:v>
                </c:pt>
                <c:pt idx="481">
                  <c:v>30337.041666699148</c:v>
                </c:pt>
                <c:pt idx="482">
                  <c:v>30337.083333365816</c:v>
                </c:pt>
                <c:pt idx="483">
                  <c:v>30337.125000032484</c:v>
                </c:pt>
                <c:pt idx="484">
                  <c:v>30337.166666699151</c:v>
                </c:pt>
                <c:pt idx="485">
                  <c:v>30337.208333365819</c:v>
                </c:pt>
                <c:pt idx="486">
                  <c:v>30337.250000032487</c:v>
                </c:pt>
                <c:pt idx="487">
                  <c:v>30337.291666699155</c:v>
                </c:pt>
                <c:pt idx="488">
                  <c:v>30337.333333365823</c:v>
                </c:pt>
                <c:pt idx="489">
                  <c:v>30337.375000032491</c:v>
                </c:pt>
                <c:pt idx="490">
                  <c:v>30337.416666699159</c:v>
                </c:pt>
                <c:pt idx="491">
                  <c:v>30337.458333365827</c:v>
                </c:pt>
                <c:pt idx="492">
                  <c:v>30337.500000032494</c:v>
                </c:pt>
                <c:pt idx="493">
                  <c:v>30337.541666699162</c:v>
                </c:pt>
                <c:pt idx="494">
                  <c:v>30337.58333336583</c:v>
                </c:pt>
                <c:pt idx="495">
                  <c:v>30337.625000032498</c:v>
                </c:pt>
                <c:pt idx="496">
                  <c:v>30337.666666699166</c:v>
                </c:pt>
                <c:pt idx="497">
                  <c:v>30337.708333365834</c:v>
                </c:pt>
                <c:pt idx="498">
                  <c:v>30337.750000032502</c:v>
                </c:pt>
                <c:pt idx="499">
                  <c:v>30337.79166669917</c:v>
                </c:pt>
                <c:pt idx="500">
                  <c:v>30337.833333365837</c:v>
                </c:pt>
                <c:pt idx="501">
                  <c:v>30337.875000032505</c:v>
                </c:pt>
                <c:pt idx="502">
                  <c:v>30337.916666699173</c:v>
                </c:pt>
                <c:pt idx="503">
                  <c:v>30337.958333365841</c:v>
                </c:pt>
                <c:pt idx="504">
                  <c:v>30338.000000032509</c:v>
                </c:pt>
                <c:pt idx="505">
                  <c:v>30338.041666699177</c:v>
                </c:pt>
                <c:pt idx="506">
                  <c:v>30338.083333365845</c:v>
                </c:pt>
                <c:pt idx="507">
                  <c:v>30338.125000032513</c:v>
                </c:pt>
                <c:pt idx="508">
                  <c:v>30338.16666669918</c:v>
                </c:pt>
                <c:pt idx="509">
                  <c:v>30338.208333365848</c:v>
                </c:pt>
                <c:pt idx="510">
                  <c:v>30338.250000032516</c:v>
                </c:pt>
                <c:pt idx="511">
                  <c:v>30338.291666699184</c:v>
                </c:pt>
                <c:pt idx="512">
                  <c:v>30338.333333365852</c:v>
                </c:pt>
                <c:pt idx="513">
                  <c:v>30338.37500003252</c:v>
                </c:pt>
                <c:pt idx="514">
                  <c:v>30338.416666699188</c:v>
                </c:pt>
                <c:pt idx="515">
                  <c:v>30338.458333365856</c:v>
                </c:pt>
                <c:pt idx="516">
                  <c:v>30338.500000032524</c:v>
                </c:pt>
                <c:pt idx="517">
                  <c:v>30338.541666699191</c:v>
                </c:pt>
                <c:pt idx="518">
                  <c:v>30338.583333365859</c:v>
                </c:pt>
                <c:pt idx="519">
                  <c:v>30338.625000032527</c:v>
                </c:pt>
                <c:pt idx="520">
                  <c:v>30338.666666699195</c:v>
                </c:pt>
                <c:pt idx="521">
                  <c:v>30338.708333365863</c:v>
                </c:pt>
                <c:pt idx="522">
                  <c:v>30338.750000032531</c:v>
                </c:pt>
                <c:pt idx="523">
                  <c:v>30338.791666699199</c:v>
                </c:pt>
                <c:pt idx="524">
                  <c:v>30338.833333365867</c:v>
                </c:pt>
                <c:pt idx="525">
                  <c:v>30338.875000032534</c:v>
                </c:pt>
                <c:pt idx="526">
                  <c:v>30338.916666699202</c:v>
                </c:pt>
                <c:pt idx="527">
                  <c:v>30338.95833336587</c:v>
                </c:pt>
                <c:pt idx="528">
                  <c:v>30339.000000032538</c:v>
                </c:pt>
                <c:pt idx="529">
                  <c:v>30339.041666699206</c:v>
                </c:pt>
                <c:pt idx="530">
                  <c:v>30339.083333365874</c:v>
                </c:pt>
                <c:pt idx="531">
                  <c:v>30339.125000032542</c:v>
                </c:pt>
                <c:pt idx="532">
                  <c:v>30339.16666669921</c:v>
                </c:pt>
                <c:pt idx="533">
                  <c:v>30339.208333365877</c:v>
                </c:pt>
                <c:pt idx="534">
                  <c:v>30339.250000032545</c:v>
                </c:pt>
                <c:pt idx="535">
                  <c:v>30339.291666699213</c:v>
                </c:pt>
                <c:pt idx="536">
                  <c:v>30339.333333365881</c:v>
                </c:pt>
                <c:pt idx="537">
                  <c:v>30339.375000032549</c:v>
                </c:pt>
                <c:pt idx="538">
                  <c:v>30339.416666699217</c:v>
                </c:pt>
                <c:pt idx="539">
                  <c:v>30339.458333365885</c:v>
                </c:pt>
                <c:pt idx="540">
                  <c:v>30339.500000032553</c:v>
                </c:pt>
                <c:pt idx="541">
                  <c:v>30339.541666699221</c:v>
                </c:pt>
                <c:pt idx="542">
                  <c:v>30339.583333365888</c:v>
                </c:pt>
                <c:pt idx="543">
                  <c:v>30339.625000032556</c:v>
                </c:pt>
                <c:pt idx="544">
                  <c:v>30339.666666699224</c:v>
                </c:pt>
                <c:pt idx="545">
                  <c:v>30339.708333365892</c:v>
                </c:pt>
                <c:pt idx="546">
                  <c:v>30339.75000003256</c:v>
                </c:pt>
                <c:pt idx="547">
                  <c:v>30339.791666699228</c:v>
                </c:pt>
                <c:pt idx="548">
                  <c:v>30339.833333365896</c:v>
                </c:pt>
                <c:pt idx="549">
                  <c:v>30339.875000032564</c:v>
                </c:pt>
                <c:pt idx="550">
                  <c:v>30339.916666699231</c:v>
                </c:pt>
                <c:pt idx="551">
                  <c:v>30339.958333365899</c:v>
                </c:pt>
                <c:pt idx="552">
                  <c:v>30340.000000032567</c:v>
                </c:pt>
                <c:pt idx="553">
                  <c:v>30340.041666699235</c:v>
                </c:pt>
                <c:pt idx="554">
                  <c:v>30340.083333365903</c:v>
                </c:pt>
                <c:pt idx="555">
                  <c:v>30340.125000032571</c:v>
                </c:pt>
                <c:pt idx="556">
                  <c:v>30340.166666699239</c:v>
                </c:pt>
                <c:pt idx="557">
                  <c:v>30340.208333365907</c:v>
                </c:pt>
                <c:pt idx="558">
                  <c:v>30340.250000032574</c:v>
                </c:pt>
                <c:pt idx="559">
                  <c:v>30340.291666699242</c:v>
                </c:pt>
                <c:pt idx="560">
                  <c:v>30340.33333336591</c:v>
                </c:pt>
                <c:pt idx="561">
                  <c:v>30340.375000032578</c:v>
                </c:pt>
                <c:pt idx="562">
                  <c:v>30340.416666699246</c:v>
                </c:pt>
                <c:pt idx="563">
                  <c:v>30340.458333365914</c:v>
                </c:pt>
                <c:pt idx="564">
                  <c:v>30340.500000032582</c:v>
                </c:pt>
                <c:pt idx="565">
                  <c:v>30340.54166669925</c:v>
                </c:pt>
                <c:pt idx="566">
                  <c:v>30340.583333365917</c:v>
                </c:pt>
                <c:pt idx="567">
                  <c:v>30340.625000032585</c:v>
                </c:pt>
                <c:pt idx="568">
                  <c:v>30340.666666699253</c:v>
                </c:pt>
                <c:pt idx="569">
                  <c:v>30340.708333365921</c:v>
                </c:pt>
                <c:pt idx="570">
                  <c:v>30340.750000032589</c:v>
                </c:pt>
                <c:pt idx="571">
                  <c:v>30340.791666699257</c:v>
                </c:pt>
                <c:pt idx="572">
                  <c:v>30340.833333365925</c:v>
                </c:pt>
                <c:pt idx="573">
                  <c:v>30340.875000032593</c:v>
                </c:pt>
                <c:pt idx="574">
                  <c:v>30340.916666699261</c:v>
                </c:pt>
                <c:pt idx="575">
                  <c:v>30340.958333365928</c:v>
                </c:pt>
                <c:pt idx="576">
                  <c:v>30341.000000032596</c:v>
                </c:pt>
                <c:pt idx="577">
                  <c:v>30341.041666699264</c:v>
                </c:pt>
                <c:pt idx="578">
                  <c:v>30341.083333365932</c:v>
                </c:pt>
                <c:pt idx="579">
                  <c:v>30341.1250000326</c:v>
                </c:pt>
                <c:pt idx="580">
                  <c:v>30341.166666699268</c:v>
                </c:pt>
                <c:pt idx="581">
                  <c:v>30341.208333365936</c:v>
                </c:pt>
                <c:pt idx="582">
                  <c:v>30341.250000032604</c:v>
                </c:pt>
                <c:pt idx="583">
                  <c:v>30341.291666699271</c:v>
                </c:pt>
                <c:pt idx="584">
                  <c:v>30341.333333365939</c:v>
                </c:pt>
                <c:pt idx="585">
                  <c:v>30341.375000032607</c:v>
                </c:pt>
                <c:pt idx="586">
                  <c:v>30341.416666699275</c:v>
                </c:pt>
                <c:pt idx="587">
                  <c:v>30341.458333365943</c:v>
                </c:pt>
                <c:pt idx="588">
                  <c:v>30341.500000032611</c:v>
                </c:pt>
                <c:pt idx="589">
                  <c:v>30341.541666699279</c:v>
                </c:pt>
                <c:pt idx="590">
                  <c:v>30341.583333365947</c:v>
                </c:pt>
                <c:pt idx="591">
                  <c:v>30341.625000032614</c:v>
                </c:pt>
                <c:pt idx="592">
                  <c:v>30341.666666699282</c:v>
                </c:pt>
                <c:pt idx="593">
                  <c:v>30341.70833336595</c:v>
                </c:pt>
                <c:pt idx="594">
                  <c:v>30341.750000032618</c:v>
                </c:pt>
                <c:pt idx="595">
                  <c:v>30341.791666699286</c:v>
                </c:pt>
                <c:pt idx="596">
                  <c:v>30341.833333365954</c:v>
                </c:pt>
                <c:pt idx="597">
                  <c:v>30341.875000032622</c:v>
                </c:pt>
                <c:pt idx="598">
                  <c:v>30341.91666669929</c:v>
                </c:pt>
                <c:pt idx="599">
                  <c:v>30341.958333365958</c:v>
                </c:pt>
                <c:pt idx="600">
                  <c:v>30342.000000032625</c:v>
                </c:pt>
                <c:pt idx="601">
                  <c:v>30342.041666699293</c:v>
                </c:pt>
                <c:pt idx="602">
                  <c:v>30342.083333365961</c:v>
                </c:pt>
                <c:pt idx="603">
                  <c:v>30342.125000032629</c:v>
                </c:pt>
                <c:pt idx="604">
                  <c:v>30342.166666699297</c:v>
                </c:pt>
                <c:pt idx="605">
                  <c:v>30342.208333365965</c:v>
                </c:pt>
                <c:pt idx="606">
                  <c:v>30342.250000032633</c:v>
                </c:pt>
                <c:pt idx="607">
                  <c:v>30342.291666699301</c:v>
                </c:pt>
                <c:pt idx="608">
                  <c:v>30342.333333365968</c:v>
                </c:pt>
                <c:pt idx="609">
                  <c:v>30342.375000032636</c:v>
                </c:pt>
                <c:pt idx="610">
                  <c:v>30342.416666699304</c:v>
                </c:pt>
                <c:pt idx="611">
                  <c:v>30342.458333365972</c:v>
                </c:pt>
                <c:pt idx="612">
                  <c:v>30342.50000003264</c:v>
                </c:pt>
                <c:pt idx="613">
                  <c:v>30342.541666699308</c:v>
                </c:pt>
                <c:pt idx="614">
                  <c:v>30342.583333365976</c:v>
                </c:pt>
                <c:pt idx="615">
                  <c:v>30342.625000032644</c:v>
                </c:pt>
                <c:pt idx="616">
                  <c:v>30342.666666699311</c:v>
                </c:pt>
                <c:pt idx="617">
                  <c:v>30342.708333365979</c:v>
                </c:pt>
                <c:pt idx="618">
                  <c:v>30342.750000032647</c:v>
                </c:pt>
                <c:pt idx="619">
                  <c:v>30342.791666699315</c:v>
                </c:pt>
                <c:pt idx="620">
                  <c:v>30342.833333365983</c:v>
                </c:pt>
                <c:pt idx="621">
                  <c:v>30342.875000032651</c:v>
                </c:pt>
                <c:pt idx="622">
                  <c:v>30342.916666699319</c:v>
                </c:pt>
                <c:pt idx="623">
                  <c:v>30342.958333365987</c:v>
                </c:pt>
                <c:pt idx="624">
                  <c:v>30343.000000032654</c:v>
                </c:pt>
                <c:pt idx="625">
                  <c:v>30343.041666699322</c:v>
                </c:pt>
                <c:pt idx="626">
                  <c:v>30343.08333336599</c:v>
                </c:pt>
                <c:pt idx="627">
                  <c:v>30343.125000032658</c:v>
                </c:pt>
                <c:pt idx="628">
                  <c:v>30343.166666699326</c:v>
                </c:pt>
                <c:pt idx="629">
                  <c:v>30343.208333365994</c:v>
                </c:pt>
                <c:pt idx="630">
                  <c:v>30343.250000032662</c:v>
                </c:pt>
                <c:pt idx="631">
                  <c:v>30343.29166669933</c:v>
                </c:pt>
                <c:pt idx="632">
                  <c:v>30343.333333365998</c:v>
                </c:pt>
                <c:pt idx="633">
                  <c:v>30343.375000032665</c:v>
                </c:pt>
                <c:pt idx="634">
                  <c:v>30343.416666699333</c:v>
                </c:pt>
                <c:pt idx="635">
                  <c:v>30343.458333366001</c:v>
                </c:pt>
                <c:pt idx="636">
                  <c:v>30343.500000032669</c:v>
                </c:pt>
                <c:pt idx="637">
                  <c:v>30343.541666699337</c:v>
                </c:pt>
                <c:pt idx="638">
                  <c:v>30343.583333366005</c:v>
                </c:pt>
                <c:pt idx="639">
                  <c:v>30343.625000032673</c:v>
                </c:pt>
                <c:pt idx="640">
                  <c:v>30343.666666699341</c:v>
                </c:pt>
                <c:pt idx="641">
                  <c:v>30343.708333366008</c:v>
                </c:pt>
                <c:pt idx="642">
                  <c:v>30343.750000032676</c:v>
                </c:pt>
                <c:pt idx="643">
                  <c:v>30343.791666699344</c:v>
                </c:pt>
                <c:pt idx="644">
                  <c:v>30343.833333366012</c:v>
                </c:pt>
                <c:pt idx="645">
                  <c:v>30343.87500003268</c:v>
                </c:pt>
                <c:pt idx="646">
                  <c:v>30343.916666699348</c:v>
                </c:pt>
                <c:pt idx="647">
                  <c:v>30343.958333366016</c:v>
                </c:pt>
                <c:pt idx="648">
                  <c:v>30344.000000032684</c:v>
                </c:pt>
                <c:pt idx="649">
                  <c:v>30344.041666699351</c:v>
                </c:pt>
                <c:pt idx="650">
                  <c:v>30344.083333366019</c:v>
                </c:pt>
                <c:pt idx="651">
                  <c:v>30344.125000032687</c:v>
                </c:pt>
                <c:pt idx="652">
                  <c:v>30344.166666699355</c:v>
                </c:pt>
                <c:pt idx="653">
                  <c:v>30344.208333366023</c:v>
                </c:pt>
                <c:pt idx="654">
                  <c:v>30344.250000032691</c:v>
                </c:pt>
                <c:pt idx="655">
                  <c:v>30344.291666699359</c:v>
                </c:pt>
                <c:pt idx="656">
                  <c:v>30344.333333366027</c:v>
                </c:pt>
                <c:pt idx="657">
                  <c:v>30344.375000032695</c:v>
                </c:pt>
                <c:pt idx="658">
                  <c:v>30344.416666699362</c:v>
                </c:pt>
                <c:pt idx="659">
                  <c:v>30344.45833336603</c:v>
                </c:pt>
                <c:pt idx="660">
                  <c:v>30344.500000032698</c:v>
                </c:pt>
                <c:pt idx="661">
                  <c:v>30344.541666699366</c:v>
                </c:pt>
                <c:pt idx="662">
                  <c:v>30344.583333366034</c:v>
                </c:pt>
                <c:pt idx="663">
                  <c:v>30344.625000032702</c:v>
                </c:pt>
                <c:pt idx="664">
                  <c:v>30344.66666669937</c:v>
                </c:pt>
                <c:pt idx="665">
                  <c:v>30344.708333366038</c:v>
                </c:pt>
                <c:pt idx="666">
                  <c:v>30344.750000032705</c:v>
                </c:pt>
                <c:pt idx="667">
                  <c:v>30344.791666699373</c:v>
                </c:pt>
                <c:pt idx="668">
                  <c:v>30344.833333366041</c:v>
                </c:pt>
                <c:pt idx="669">
                  <c:v>30344.875000032709</c:v>
                </c:pt>
                <c:pt idx="670">
                  <c:v>30344.916666699377</c:v>
                </c:pt>
                <c:pt idx="671">
                  <c:v>30344.958333366045</c:v>
                </c:pt>
                <c:pt idx="672">
                  <c:v>30345.000000032713</c:v>
                </c:pt>
                <c:pt idx="673">
                  <c:v>30345.041666699381</c:v>
                </c:pt>
                <c:pt idx="674">
                  <c:v>30345.083333366048</c:v>
                </c:pt>
                <c:pt idx="675">
                  <c:v>30345.125000032716</c:v>
                </c:pt>
                <c:pt idx="676">
                  <c:v>30345.166666699384</c:v>
                </c:pt>
                <c:pt idx="677">
                  <c:v>30345.208333366052</c:v>
                </c:pt>
                <c:pt idx="678">
                  <c:v>30345.25000003272</c:v>
                </c:pt>
                <c:pt idx="679">
                  <c:v>30345.291666699388</c:v>
                </c:pt>
                <c:pt idx="680">
                  <c:v>30345.333333366056</c:v>
                </c:pt>
                <c:pt idx="681">
                  <c:v>30345.375000032724</c:v>
                </c:pt>
                <c:pt idx="682">
                  <c:v>30345.416666699391</c:v>
                </c:pt>
                <c:pt idx="683">
                  <c:v>30345.458333366059</c:v>
                </c:pt>
                <c:pt idx="684">
                  <c:v>30345.500000032727</c:v>
                </c:pt>
                <c:pt idx="685">
                  <c:v>30345.541666699395</c:v>
                </c:pt>
                <c:pt idx="686">
                  <c:v>30345.583333366063</c:v>
                </c:pt>
                <c:pt idx="687">
                  <c:v>30345.625000032731</c:v>
                </c:pt>
                <c:pt idx="688">
                  <c:v>30345.666666699399</c:v>
                </c:pt>
                <c:pt idx="689">
                  <c:v>30345.708333366067</c:v>
                </c:pt>
                <c:pt idx="690">
                  <c:v>30345.750000032735</c:v>
                </c:pt>
                <c:pt idx="691">
                  <c:v>30345.791666699402</c:v>
                </c:pt>
                <c:pt idx="692">
                  <c:v>30345.83333336607</c:v>
                </c:pt>
                <c:pt idx="693">
                  <c:v>30345.875000032738</c:v>
                </c:pt>
                <c:pt idx="694">
                  <c:v>30345.916666699406</c:v>
                </c:pt>
                <c:pt idx="695">
                  <c:v>30345.958333366074</c:v>
                </c:pt>
                <c:pt idx="696">
                  <c:v>30346.000000032742</c:v>
                </c:pt>
                <c:pt idx="697">
                  <c:v>30346.04166669941</c:v>
                </c:pt>
                <c:pt idx="698">
                  <c:v>30346.083333366078</c:v>
                </c:pt>
                <c:pt idx="699">
                  <c:v>30346.125000032745</c:v>
                </c:pt>
                <c:pt idx="700">
                  <c:v>30346.166666699413</c:v>
                </c:pt>
                <c:pt idx="701">
                  <c:v>30346.208333366081</c:v>
                </c:pt>
                <c:pt idx="702">
                  <c:v>30346.250000032749</c:v>
                </c:pt>
                <c:pt idx="703">
                  <c:v>30346.291666699417</c:v>
                </c:pt>
                <c:pt idx="704">
                  <c:v>30346.333333366085</c:v>
                </c:pt>
                <c:pt idx="705">
                  <c:v>30346.375000032753</c:v>
                </c:pt>
                <c:pt idx="706">
                  <c:v>30346.416666699421</c:v>
                </c:pt>
                <c:pt idx="707">
                  <c:v>30346.458333366088</c:v>
                </c:pt>
                <c:pt idx="708">
                  <c:v>30346.500000032756</c:v>
                </c:pt>
                <c:pt idx="709">
                  <c:v>30346.541666699424</c:v>
                </c:pt>
                <c:pt idx="710">
                  <c:v>30346.583333366092</c:v>
                </c:pt>
                <c:pt idx="711">
                  <c:v>30346.62500003276</c:v>
                </c:pt>
                <c:pt idx="712">
                  <c:v>30346.666666699428</c:v>
                </c:pt>
                <c:pt idx="713">
                  <c:v>30346.708333366096</c:v>
                </c:pt>
                <c:pt idx="714">
                  <c:v>30346.750000032764</c:v>
                </c:pt>
                <c:pt idx="715">
                  <c:v>30346.791666699432</c:v>
                </c:pt>
                <c:pt idx="716">
                  <c:v>30346.833333366099</c:v>
                </c:pt>
                <c:pt idx="717">
                  <c:v>30346.875000032767</c:v>
                </c:pt>
                <c:pt idx="718">
                  <c:v>30346.916666699435</c:v>
                </c:pt>
                <c:pt idx="719">
                  <c:v>30346.958333366103</c:v>
                </c:pt>
                <c:pt idx="720">
                  <c:v>30347.000000032771</c:v>
                </c:pt>
                <c:pt idx="721">
                  <c:v>30347.041666699439</c:v>
                </c:pt>
                <c:pt idx="722">
                  <c:v>30347.083333366107</c:v>
                </c:pt>
                <c:pt idx="723">
                  <c:v>30347.125000032775</c:v>
                </c:pt>
                <c:pt idx="724">
                  <c:v>30347.166666699442</c:v>
                </c:pt>
                <c:pt idx="725">
                  <c:v>30347.20833336611</c:v>
                </c:pt>
                <c:pt idx="726">
                  <c:v>30347.250000032778</c:v>
                </c:pt>
                <c:pt idx="727">
                  <c:v>30347.291666699446</c:v>
                </c:pt>
                <c:pt idx="728">
                  <c:v>30347.333333366114</c:v>
                </c:pt>
                <c:pt idx="729">
                  <c:v>30347.375000032782</c:v>
                </c:pt>
                <c:pt idx="730">
                  <c:v>30347.41666669945</c:v>
                </c:pt>
                <c:pt idx="731">
                  <c:v>30347.458333366118</c:v>
                </c:pt>
                <c:pt idx="732">
                  <c:v>30347.500000032785</c:v>
                </c:pt>
                <c:pt idx="733">
                  <c:v>30347.541666699453</c:v>
                </c:pt>
                <c:pt idx="734">
                  <c:v>30347.583333366121</c:v>
                </c:pt>
                <c:pt idx="735">
                  <c:v>30347.625000032789</c:v>
                </c:pt>
                <c:pt idx="736">
                  <c:v>30347.666666699457</c:v>
                </c:pt>
                <c:pt idx="737">
                  <c:v>30347.708333366125</c:v>
                </c:pt>
                <c:pt idx="738">
                  <c:v>30347.750000032793</c:v>
                </c:pt>
                <c:pt idx="739">
                  <c:v>30347.791666699461</c:v>
                </c:pt>
                <c:pt idx="740">
                  <c:v>30347.833333366128</c:v>
                </c:pt>
                <c:pt idx="741">
                  <c:v>30347.875000032796</c:v>
                </c:pt>
                <c:pt idx="742">
                  <c:v>30347.916666699464</c:v>
                </c:pt>
                <c:pt idx="743">
                  <c:v>30347.958333366132</c:v>
                </c:pt>
                <c:pt idx="744">
                  <c:v>30348.0000000328</c:v>
                </c:pt>
                <c:pt idx="745">
                  <c:v>30348.041666699468</c:v>
                </c:pt>
                <c:pt idx="746">
                  <c:v>30348.083333366136</c:v>
                </c:pt>
                <c:pt idx="747">
                  <c:v>30348.125000032804</c:v>
                </c:pt>
                <c:pt idx="748">
                  <c:v>30348.166666699472</c:v>
                </c:pt>
                <c:pt idx="749">
                  <c:v>30348.208333366139</c:v>
                </c:pt>
                <c:pt idx="750">
                  <c:v>30348.250000032807</c:v>
                </c:pt>
                <c:pt idx="751">
                  <c:v>30348.291666699475</c:v>
                </c:pt>
                <c:pt idx="752">
                  <c:v>30348.333333366143</c:v>
                </c:pt>
                <c:pt idx="753">
                  <c:v>30348.375000032811</c:v>
                </c:pt>
                <c:pt idx="754">
                  <c:v>30348.416666699479</c:v>
                </c:pt>
                <c:pt idx="755">
                  <c:v>30348.458333366147</c:v>
                </c:pt>
                <c:pt idx="756">
                  <c:v>30348.500000032815</c:v>
                </c:pt>
                <c:pt idx="757">
                  <c:v>30348.541666699482</c:v>
                </c:pt>
                <c:pt idx="758">
                  <c:v>30348.58333336615</c:v>
                </c:pt>
                <c:pt idx="759">
                  <c:v>30348.625000032818</c:v>
                </c:pt>
                <c:pt idx="760">
                  <c:v>30348.666666699486</c:v>
                </c:pt>
                <c:pt idx="761">
                  <c:v>30348.708333366154</c:v>
                </c:pt>
                <c:pt idx="762">
                  <c:v>30348.750000032822</c:v>
                </c:pt>
                <c:pt idx="763">
                  <c:v>30348.79166669949</c:v>
                </c:pt>
                <c:pt idx="764">
                  <c:v>30348.833333366158</c:v>
                </c:pt>
                <c:pt idx="765">
                  <c:v>30348.875000032825</c:v>
                </c:pt>
                <c:pt idx="766">
                  <c:v>30348.916666699493</c:v>
                </c:pt>
                <c:pt idx="767">
                  <c:v>30348.958333366161</c:v>
                </c:pt>
                <c:pt idx="768">
                  <c:v>30349.000000032829</c:v>
                </c:pt>
                <c:pt idx="769">
                  <c:v>30349.041666699497</c:v>
                </c:pt>
                <c:pt idx="770">
                  <c:v>30349.083333366165</c:v>
                </c:pt>
                <c:pt idx="771">
                  <c:v>30349.125000032833</c:v>
                </c:pt>
                <c:pt idx="772">
                  <c:v>30349.166666699501</c:v>
                </c:pt>
                <c:pt idx="773">
                  <c:v>30349.208333366169</c:v>
                </c:pt>
                <c:pt idx="774">
                  <c:v>30349.250000032836</c:v>
                </c:pt>
                <c:pt idx="775">
                  <c:v>30349.291666699504</c:v>
                </c:pt>
                <c:pt idx="776">
                  <c:v>30349.333333366172</c:v>
                </c:pt>
                <c:pt idx="777">
                  <c:v>30349.37500003284</c:v>
                </c:pt>
                <c:pt idx="778">
                  <c:v>30349.416666699508</c:v>
                </c:pt>
                <c:pt idx="779">
                  <c:v>30349.458333366176</c:v>
                </c:pt>
                <c:pt idx="780">
                  <c:v>30349.500000032844</c:v>
                </c:pt>
                <c:pt idx="781">
                  <c:v>30349.541666699512</c:v>
                </c:pt>
                <c:pt idx="782">
                  <c:v>30349.583333366179</c:v>
                </c:pt>
                <c:pt idx="783">
                  <c:v>30349.625000032847</c:v>
                </c:pt>
                <c:pt idx="784">
                  <c:v>30349.666666699515</c:v>
                </c:pt>
                <c:pt idx="785">
                  <c:v>30349.708333366183</c:v>
                </c:pt>
                <c:pt idx="786">
                  <c:v>30349.750000032851</c:v>
                </c:pt>
                <c:pt idx="787">
                  <c:v>30349.791666699519</c:v>
                </c:pt>
                <c:pt idx="788">
                  <c:v>30349.833333366187</c:v>
                </c:pt>
                <c:pt idx="789">
                  <c:v>30349.875000032855</c:v>
                </c:pt>
                <c:pt idx="790">
                  <c:v>30349.916666699522</c:v>
                </c:pt>
                <c:pt idx="791">
                  <c:v>30349.95833336619</c:v>
                </c:pt>
                <c:pt idx="792">
                  <c:v>30350.000000032858</c:v>
                </c:pt>
                <c:pt idx="793">
                  <c:v>30350.041666699526</c:v>
                </c:pt>
                <c:pt idx="794">
                  <c:v>30350.083333366194</c:v>
                </c:pt>
                <c:pt idx="795">
                  <c:v>30350.125000032862</c:v>
                </c:pt>
                <c:pt idx="796">
                  <c:v>30350.16666669953</c:v>
                </c:pt>
                <c:pt idx="797">
                  <c:v>30350.208333366198</c:v>
                </c:pt>
                <c:pt idx="798">
                  <c:v>30350.250000032866</c:v>
                </c:pt>
                <c:pt idx="799">
                  <c:v>30350.291666699533</c:v>
                </c:pt>
                <c:pt idx="800">
                  <c:v>30350.333333366201</c:v>
                </c:pt>
                <c:pt idx="801">
                  <c:v>30350.375000032869</c:v>
                </c:pt>
                <c:pt idx="802">
                  <c:v>30350.416666699537</c:v>
                </c:pt>
                <c:pt idx="803">
                  <c:v>30350.458333366205</c:v>
                </c:pt>
                <c:pt idx="804">
                  <c:v>30350.500000032873</c:v>
                </c:pt>
                <c:pt idx="805">
                  <c:v>30350.541666699541</c:v>
                </c:pt>
                <c:pt idx="806">
                  <c:v>30350.583333366209</c:v>
                </c:pt>
                <c:pt idx="807">
                  <c:v>30350.625000032876</c:v>
                </c:pt>
                <c:pt idx="808">
                  <c:v>30350.666666699544</c:v>
                </c:pt>
                <c:pt idx="809">
                  <c:v>30350.708333366212</c:v>
                </c:pt>
                <c:pt idx="810">
                  <c:v>30350.75000003288</c:v>
                </c:pt>
                <c:pt idx="811">
                  <c:v>30350.791666699548</c:v>
                </c:pt>
                <c:pt idx="812">
                  <c:v>30350.833333366216</c:v>
                </c:pt>
                <c:pt idx="813">
                  <c:v>30350.875000032884</c:v>
                </c:pt>
                <c:pt idx="814">
                  <c:v>30350.916666699552</c:v>
                </c:pt>
                <c:pt idx="815">
                  <c:v>30350.958333366219</c:v>
                </c:pt>
                <c:pt idx="816">
                  <c:v>30351.000000032887</c:v>
                </c:pt>
                <c:pt idx="817">
                  <c:v>30351.041666699555</c:v>
                </c:pt>
                <c:pt idx="818">
                  <c:v>30351.083333366223</c:v>
                </c:pt>
                <c:pt idx="819">
                  <c:v>30351.125000032891</c:v>
                </c:pt>
                <c:pt idx="820">
                  <c:v>30351.166666699559</c:v>
                </c:pt>
                <c:pt idx="821">
                  <c:v>30351.208333366227</c:v>
                </c:pt>
                <c:pt idx="822">
                  <c:v>30351.250000032895</c:v>
                </c:pt>
                <c:pt idx="823">
                  <c:v>30351.291666699562</c:v>
                </c:pt>
                <c:pt idx="824">
                  <c:v>30351.33333336623</c:v>
                </c:pt>
                <c:pt idx="825">
                  <c:v>30351.375000032898</c:v>
                </c:pt>
                <c:pt idx="826">
                  <c:v>30351.416666699566</c:v>
                </c:pt>
                <c:pt idx="827">
                  <c:v>30351.458333366234</c:v>
                </c:pt>
                <c:pt idx="828">
                  <c:v>30351.500000032902</c:v>
                </c:pt>
                <c:pt idx="829">
                  <c:v>30351.54166669957</c:v>
                </c:pt>
                <c:pt idx="830">
                  <c:v>30351.583333366238</c:v>
                </c:pt>
                <c:pt idx="831">
                  <c:v>30351.625000032906</c:v>
                </c:pt>
                <c:pt idx="832">
                  <c:v>30351.666666699573</c:v>
                </c:pt>
                <c:pt idx="833">
                  <c:v>30351.708333366241</c:v>
                </c:pt>
                <c:pt idx="834">
                  <c:v>30351.750000032909</c:v>
                </c:pt>
                <c:pt idx="835">
                  <c:v>30351.791666699577</c:v>
                </c:pt>
                <c:pt idx="836">
                  <c:v>30351.833333366245</c:v>
                </c:pt>
                <c:pt idx="837">
                  <c:v>30351.875000032913</c:v>
                </c:pt>
                <c:pt idx="838">
                  <c:v>30351.916666699581</c:v>
                </c:pt>
                <c:pt idx="839">
                  <c:v>30351.958333366249</c:v>
                </c:pt>
                <c:pt idx="840">
                  <c:v>30352.000000032916</c:v>
                </c:pt>
                <c:pt idx="841">
                  <c:v>30352.041666699584</c:v>
                </c:pt>
                <c:pt idx="842">
                  <c:v>30352.083333366252</c:v>
                </c:pt>
                <c:pt idx="843">
                  <c:v>30352.12500003292</c:v>
                </c:pt>
                <c:pt idx="844">
                  <c:v>30352.166666699588</c:v>
                </c:pt>
                <c:pt idx="845">
                  <c:v>30352.208333366256</c:v>
                </c:pt>
                <c:pt idx="846">
                  <c:v>30352.250000032924</c:v>
                </c:pt>
                <c:pt idx="847">
                  <c:v>30352.291666699592</c:v>
                </c:pt>
                <c:pt idx="848">
                  <c:v>30352.333333366259</c:v>
                </c:pt>
                <c:pt idx="849">
                  <c:v>30352.375000032927</c:v>
                </c:pt>
                <c:pt idx="850">
                  <c:v>30352.416666699595</c:v>
                </c:pt>
                <c:pt idx="851">
                  <c:v>30352.458333366263</c:v>
                </c:pt>
                <c:pt idx="852">
                  <c:v>30352.500000032931</c:v>
                </c:pt>
                <c:pt idx="853">
                  <c:v>30352.541666699599</c:v>
                </c:pt>
                <c:pt idx="854">
                  <c:v>30352.583333366267</c:v>
                </c:pt>
                <c:pt idx="855">
                  <c:v>30352.625000032935</c:v>
                </c:pt>
                <c:pt idx="856">
                  <c:v>30352.666666699603</c:v>
                </c:pt>
                <c:pt idx="857">
                  <c:v>30352.70833336627</c:v>
                </c:pt>
                <c:pt idx="858">
                  <c:v>30352.750000032938</c:v>
                </c:pt>
                <c:pt idx="859">
                  <c:v>30352.791666699606</c:v>
                </c:pt>
                <c:pt idx="860">
                  <c:v>30352.833333366274</c:v>
                </c:pt>
                <c:pt idx="861">
                  <c:v>30352.875000032942</c:v>
                </c:pt>
                <c:pt idx="862">
                  <c:v>30352.91666669961</c:v>
                </c:pt>
                <c:pt idx="863">
                  <c:v>30352.958333366278</c:v>
                </c:pt>
                <c:pt idx="864">
                  <c:v>30353.000000032946</c:v>
                </c:pt>
                <c:pt idx="865">
                  <c:v>30353.041666699613</c:v>
                </c:pt>
                <c:pt idx="866">
                  <c:v>30353.083333366281</c:v>
                </c:pt>
                <c:pt idx="867">
                  <c:v>30353.125000032949</c:v>
                </c:pt>
                <c:pt idx="868">
                  <c:v>30353.166666699617</c:v>
                </c:pt>
                <c:pt idx="869">
                  <c:v>30353.208333366285</c:v>
                </c:pt>
                <c:pt idx="870">
                  <c:v>30353.250000032953</c:v>
                </c:pt>
                <c:pt idx="871">
                  <c:v>30353.291666699621</c:v>
                </c:pt>
                <c:pt idx="872">
                  <c:v>30353.333333366289</c:v>
                </c:pt>
                <c:pt idx="873">
                  <c:v>30353.375000032956</c:v>
                </c:pt>
                <c:pt idx="874">
                  <c:v>30353.416666699624</c:v>
                </c:pt>
                <c:pt idx="875">
                  <c:v>30353.458333366292</c:v>
                </c:pt>
                <c:pt idx="876">
                  <c:v>30353.50000003296</c:v>
                </c:pt>
                <c:pt idx="877">
                  <c:v>30353.541666699628</c:v>
                </c:pt>
                <c:pt idx="878">
                  <c:v>30353.583333366296</c:v>
                </c:pt>
                <c:pt idx="879">
                  <c:v>30353.625000032964</c:v>
                </c:pt>
                <c:pt idx="880">
                  <c:v>30353.666666699632</c:v>
                </c:pt>
                <c:pt idx="881">
                  <c:v>30353.708333366299</c:v>
                </c:pt>
                <c:pt idx="882">
                  <c:v>30353.750000032967</c:v>
                </c:pt>
                <c:pt idx="883">
                  <c:v>30353.791666699635</c:v>
                </c:pt>
                <c:pt idx="884">
                  <c:v>30353.833333366303</c:v>
                </c:pt>
                <c:pt idx="885">
                  <c:v>30353.875000032971</c:v>
                </c:pt>
                <c:pt idx="886">
                  <c:v>30353.916666699639</c:v>
                </c:pt>
                <c:pt idx="887">
                  <c:v>30353.958333366307</c:v>
                </c:pt>
                <c:pt idx="888">
                  <c:v>30354.000000032975</c:v>
                </c:pt>
                <c:pt idx="889">
                  <c:v>30354.041666699643</c:v>
                </c:pt>
                <c:pt idx="890">
                  <c:v>30354.08333336631</c:v>
                </c:pt>
                <c:pt idx="891">
                  <c:v>30354.125000032978</c:v>
                </c:pt>
                <c:pt idx="892">
                  <c:v>30354.166666699646</c:v>
                </c:pt>
                <c:pt idx="893">
                  <c:v>30354.208333366314</c:v>
                </c:pt>
                <c:pt idx="894">
                  <c:v>30354.250000032982</c:v>
                </c:pt>
                <c:pt idx="895">
                  <c:v>30354.29166669965</c:v>
                </c:pt>
                <c:pt idx="896">
                  <c:v>30354.333333366318</c:v>
                </c:pt>
                <c:pt idx="897">
                  <c:v>30354.375000032986</c:v>
                </c:pt>
                <c:pt idx="898">
                  <c:v>30354.416666699653</c:v>
                </c:pt>
                <c:pt idx="899">
                  <c:v>30354.458333366321</c:v>
                </c:pt>
                <c:pt idx="900">
                  <c:v>30354.500000032989</c:v>
                </c:pt>
                <c:pt idx="901">
                  <c:v>30354.541666699657</c:v>
                </c:pt>
                <c:pt idx="902">
                  <c:v>30354.583333366325</c:v>
                </c:pt>
                <c:pt idx="903">
                  <c:v>30354.625000032993</c:v>
                </c:pt>
                <c:pt idx="904">
                  <c:v>30354.666666699661</c:v>
                </c:pt>
                <c:pt idx="905">
                  <c:v>30354.708333366329</c:v>
                </c:pt>
                <c:pt idx="906">
                  <c:v>30354.750000032996</c:v>
                </c:pt>
                <c:pt idx="907">
                  <c:v>30354.791666699664</c:v>
                </c:pt>
                <c:pt idx="908">
                  <c:v>30354.833333366332</c:v>
                </c:pt>
                <c:pt idx="909">
                  <c:v>30354.875000033</c:v>
                </c:pt>
                <c:pt idx="910">
                  <c:v>30354.916666699668</c:v>
                </c:pt>
                <c:pt idx="911">
                  <c:v>30354.958333366336</c:v>
                </c:pt>
                <c:pt idx="912">
                  <c:v>30355.000000033004</c:v>
                </c:pt>
                <c:pt idx="913">
                  <c:v>30355.041666699672</c:v>
                </c:pt>
                <c:pt idx="914">
                  <c:v>30355.08333336634</c:v>
                </c:pt>
                <c:pt idx="915">
                  <c:v>30355.125000033007</c:v>
                </c:pt>
                <c:pt idx="916">
                  <c:v>30355.166666699675</c:v>
                </c:pt>
                <c:pt idx="917">
                  <c:v>30355.208333366343</c:v>
                </c:pt>
                <c:pt idx="918">
                  <c:v>30355.250000033011</c:v>
                </c:pt>
                <c:pt idx="919">
                  <c:v>30355.291666699679</c:v>
                </c:pt>
                <c:pt idx="920">
                  <c:v>30355.333333366347</c:v>
                </c:pt>
                <c:pt idx="921">
                  <c:v>30355.375000033015</c:v>
                </c:pt>
                <c:pt idx="922">
                  <c:v>30355.416666699683</c:v>
                </c:pt>
                <c:pt idx="923">
                  <c:v>30355.45833336635</c:v>
                </c:pt>
                <c:pt idx="924">
                  <c:v>30355.500000033018</c:v>
                </c:pt>
                <c:pt idx="925">
                  <c:v>30355.541666699686</c:v>
                </c:pt>
                <c:pt idx="926">
                  <c:v>30355.583333366354</c:v>
                </c:pt>
                <c:pt idx="927">
                  <c:v>30355.625000033022</c:v>
                </c:pt>
                <c:pt idx="928">
                  <c:v>30355.66666669969</c:v>
                </c:pt>
                <c:pt idx="929">
                  <c:v>30355.708333366358</c:v>
                </c:pt>
                <c:pt idx="930">
                  <c:v>30355.750000033026</c:v>
                </c:pt>
                <c:pt idx="931">
                  <c:v>30355.791666699693</c:v>
                </c:pt>
                <c:pt idx="932">
                  <c:v>30355.833333366361</c:v>
                </c:pt>
                <c:pt idx="933">
                  <c:v>30355.875000033029</c:v>
                </c:pt>
                <c:pt idx="934">
                  <c:v>30355.916666699697</c:v>
                </c:pt>
                <c:pt idx="935">
                  <c:v>30355.958333366365</c:v>
                </c:pt>
                <c:pt idx="936">
                  <c:v>30356.000000033033</c:v>
                </c:pt>
                <c:pt idx="937">
                  <c:v>30356.041666699701</c:v>
                </c:pt>
                <c:pt idx="938">
                  <c:v>30356.083333366369</c:v>
                </c:pt>
                <c:pt idx="939">
                  <c:v>30356.125000033036</c:v>
                </c:pt>
                <c:pt idx="940">
                  <c:v>30356.166666699704</c:v>
                </c:pt>
                <c:pt idx="941">
                  <c:v>30356.208333366372</c:v>
                </c:pt>
                <c:pt idx="942">
                  <c:v>30356.25000003304</c:v>
                </c:pt>
                <c:pt idx="943">
                  <c:v>30356.291666699708</c:v>
                </c:pt>
                <c:pt idx="944">
                  <c:v>30356.333333366376</c:v>
                </c:pt>
                <c:pt idx="945">
                  <c:v>30356.375000033044</c:v>
                </c:pt>
                <c:pt idx="946">
                  <c:v>30356.416666699712</c:v>
                </c:pt>
                <c:pt idx="947">
                  <c:v>30356.45833336638</c:v>
                </c:pt>
                <c:pt idx="948">
                  <c:v>30356.500000033047</c:v>
                </c:pt>
                <c:pt idx="949">
                  <c:v>30356.541666699715</c:v>
                </c:pt>
                <c:pt idx="950">
                  <c:v>30356.583333366383</c:v>
                </c:pt>
                <c:pt idx="951">
                  <c:v>30356.625000033051</c:v>
                </c:pt>
                <c:pt idx="952">
                  <c:v>30356.666666699719</c:v>
                </c:pt>
                <c:pt idx="953">
                  <c:v>30356.708333366387</c:v>
                </c:pt>
                <c:pt idx="954">
                  <c:v>30356.750000033055</c:v>
                </c:pt>
                <c:pt idx="955">
                  <c:v>30356.791666699723</c:v>
                </c:pt>
                <c:pt idx="956">
                  <c:v>30356.83333336639</c:v>
                </c:pt>
                <c:pt idx="957">
                  <c:v>30356.875000033058</c:v>
                </c:pt>
                <c:pt idx="958">
                  <c:v>30356.916666699726</c:v>
                </c:pt>
                <c:pt idx="959">
                  <c:v>30356.958333366394</c:v>
                </c:pt>
                <c:pt idx="960">
                  <c:v>30357.000000033062</c:v>
                </c:pt>
                <c:pt idx="961">
                  <c:v>30357.04166669973</c:v>
                </c:pt>
                <c:pt idx="962">
                  <c:v>30357.083333366398</c:v>
                </c:pt>
                <c:pt idx="963">
                  <c:v>30357.125000033066</c:v>
                </c:pt>
                <c:pt idx="964">
                  <c:v>30357.166666699733</c:v>
                </c:pt>
                <c:pt idx="965">
                  <c:v>30357.208333366401</c:v>
                </c:pt>
                <c:pt idx="966">
                  <c:v>30357.250000033069</c:v>
                </c:pt>
                <c:pt idx="967">
                  <c:v>30357.291666699737</c:v>
                </c:pt>
                <c:pt idx="968">
                  <c:v>30357.333333366405</c:v>
                </c:pt>
                <c:pt idx="969">
                  <c:v>30357.375000033073</c:v>
                </c:pt>
                <c:pt idx="970">
                  <c:v>30357.416666699741</c:v>
                </c:pt>
                <c:pt idx="971">
                  <c:v>30357.458333366409</c:v>
                </c:pt>
                <c:pt idx="972">
                  <c:v>30357.500000033077</c:v>
                </c:pt>
                <c:pt idx="973">
                  <c:v>30357.541666699744</c:v>
                </c:pt>
                <c:pt idx="974">
                  <c:v>30357.583333366412</c:v>
                </c:pt>
                <c:pt idx="975">
                  <c:v>30357.62500003308</c:v>
                </c:pt>
                <c:pt idx="976">
                  <c:v>30357.666666699748</c:v>
                </c:pt>
                <c:pt idx="977">
                  <c:v>30357.708333366416</c:v>
                </c:pt>
                <c:pt idx="978">
                  <c:v>30357.750000033084</c:v>
                </c:pt>
                <c:pt idx="979">
                  <c:v>30357.791666699752</c:v>
                </c:pt>
                <c:pt idx="980">
                  <c:v>30357.83333336642</c:v>
                </c:pt>
                <c:pt idx="981">
                  <c:v>30357.875000033087</c:v>
                </c:pt>
                <c:pt idx="982">
                  <c:v>30357.916666699755</c:v>
                </c:pt>
                <c:pt idx="983">
                  <c:v>30357.958333366423</c:v>
                </c:pt>
                <c:pt idx="984">
                  <c:v>30358.000000033091</c:v>
                </c:pt>
                <c:pt idx="985">
                  <c:v>30358.041666699759</c:v>
                </c:pt>
                <c:pt idx="986">
                  <c:v>30358.083333366427</c:v>
                </c:pt>
                <c:pt idx="987">
                  <c:v>30358.125000033095</c:v>
                </c:pt>
                <c:pt idx="988">
                  <c:v>30358.166666699763</c:v>
                </c:pt>
                <c:pt idx="989">
                  <c:v>30358.20833336643</c:v>
                </c:pt>
                <c:pt idx="990">
                  <c:v>30358.250000033098</c:v>
                </c:pt>
                <c:pt idx="991">
                  <c:v>30358.291666699766</c:v>
                </c:pt>
                <c:pt idx="992">
                  <c:v>30358.333333366434</c:v>
                </c:pt>
                <c:pt idx="993">
                  <c:v>30358.375000033102</c:v>
                </c:pt>
                <c:pt idx="994">
                  <c:v>30358.41666669977</c:v>
                </c:pt>
                <c:pt idx="995">
                  <c:v>30358.458333366438</c:v>
                </c:pt>
                <c:pt idx="996">
                  <c:v>30358.500000033106</c:v>
                </c:pt>
                <c:pt idx="997">
                  <c:v>30358.541666699773</c:v>
                </c:pt>
                <c:pt idx="998">
                  <c:v>30358.583333366441</c:v>
                </c:pt>
                <c:pt idx="999">
                  <c:v>30358.625000033109</c:v>
                </c:pt>
                <c:pt idx="1000">
                  <c:v>30358.666666699777</c:v>
                </c:pt>
                <c:pt idx="1001">
                  <c:v>30358.708333366445</c:v>
                </c:pt>
                <c:pt idx="1002">
                  <c:v>30358.750000033113</c:v>
                </c:pt>
                <c:pt idx="1003">
                  <c:v>30358.791666699781</c:v>
                </c:pt>
                <c:pt idx="1004">
                  <c:v>30358.833333366449</c:v>
                </c:pt>
                <c:pt idx="1005">
                  <c:v>30358.875000033117</c:v>
                </c:pt>
                <c:pt idx="1006">
                  <c:v>30358.916666699784</c:v>
                </c:pt>
                <c:pt idx="1007">
                  <c:v>30358.958333366452</c:v>
                </c:pt>
                <c:pt idx="1008">
                  <c:v>30359.00000003312</c:v>
                </c:pt>
                <c:pt idx="1009">
                  <c:v>30359.041666699788</c:v>
                </c:pt>
                <c:pt idx="1010">
                  <c:v>30359.083333366456</c:v>
                </c:pt>
                <c:pt idx="1011">
                  <c:v>30359.125000033124</c:v>
                </c:pt>
                <c:pt idx="1012">
                  <c:v>30359.166666699792</c:v>
                </c:pt>
                <c:pt idx="1013">
                  <c:v>30359.20833336646</c:v>
                </c:pt>
                <c:pt idx="1014">
                  <c:v>30359.250000033127</c:v>
                </c:pt>
                <c:pt idx="1015">
                  <c:v>30359.291666699795</c:v>
                </c:pt>
                <c:pt idx="1016">
                  <c:v>30359.333333366463</c:v>
                </c:pt>
                <c:pt idx="1017">
                  <c:v>30359.375000033131</c:v>
                </c:pt>
                <c:pt idx="1018">
                  <c:v>30359.416666699799</c:v>
                </c:pt>
                <c:pt idx="1019">
                  <c:v>30359.458333366467</c:v>
                </c:pt>
                <c:pt idx="1020">
                  <c:v>30359.500000033135</c:v>
                </c:pt>
                <c:pt idx="1021">
                  <c:v>30359.541666699803</c:v>
                </c:pt>
                <c:pt idx="1022">
                  <c:v>30359.58333336647</c:v>
                </c:pt>
                <c:pt idx="1023">
                  <c:v>30359.625000033138</c:v>
                </c:pt>
                <c:pt idx="1024">
                  <c:v>30359.666666699806</c:v>
                </c:pt>
                <c:pt idx="1025">
                  <c:v>30359.708333366474</c:v>
                </c:pt>
                <c:pt idx="1026">
                  <c:v>30359.750000033142</c:v>
                </c:pt>
                <c:pt idx="1027">
                  <c:v>30359.79166669981</c:v>
                </c:pt>
                <c:pt idx="1028">
                  <c:v>30359.833333366478</c:v>
                </c:pt>
                <c:pt idx="1029">
                  <c:v>30359.875000033146</c:v>
                </c:pt>
                <c:pt idx="1030">
                  <c:v>30359.916666699814</c:v>
                </c:pt>
                <c:pt idx="1031">
                  <c:v>30359.958333366481</c:v>
                </c:pt>
                <c:pt idx="1032">
                  <c:v>30360.000000033149</c:v>
                </c:pt>
                <c:pt idx="1033">
                  <c:v>30360.041666699817</c:v>
                </c:pt>
                <c:pt idx="1034">
                  <c:v>30360.083333366485</c:v>
                </c:pt>
                <c:pt idx="1035">
                  <c:v>30360.125000033153</c:v>
                </c:pt>
                <c:pt idx="1036">
                  <c:v>30360.166666699821</c:v>
                </c:pt>
                <c:pt idx="1037">
                  <c:v>30360.208333366489</c:v>
                </c:pt>
                <c:pt idx="1038">
                  <c:v>30360.250000033157</c:v>
                </c:pt>
                <c:pt idx="1039">
                  <c:v>30360.291666699824</c:v>
                </c:pt>
                <c:pt idx="1040">
                  <c:v>30360.333333366492</c:v>
                </c:pt>
                <c:pt idx="1041">
                  <c:v>30360.37500003316</c:v>
                </c:pt>
                <c:pt idx="1042">
                  <c:v>30360.416666699828</c:v>
                </c:pt>
                <c:pt idx="1043">
                  <c:v>30360.458333366496</c:v>
                </c:pt>
                <c:pt idx="1044">
                  <c:v>30360.500000033164</c:v>
                </c:pt>
                <c:pt idx="1045">
                  <c:v>30360.541666699832</c:v>
                </c:pt>
                <c:pt idx="1046">
                  <c:v>30360.5833333665</c:v>
                </c:pt>
                <c:pt idx="1047">
                  <c:v>30360.625000033167</c:v>
                </c:pt>
                <c:pt idx="1048">
                  <c:v>30360.666666699835</c:v>
                </c:pt>
                <c:pt idx="1049">
                  <c:v>30360.708333366503</c:v>
                </c:pt>
                <c:pt idx="1050">
                  <c:v>30360.750000033171</c:v>
                </c:pt>
                <c:pt idx="1051">
                  <c:v>30360.791666699839</c:v>
                </c:pt>
                <c:pt idx="1052">
                  <c:v>30360.833333366507</c:v>
                </c:pt>
                <c:pt idx="1053">
                  <c:v>30360.875000033175</c:v>
                </c:pt>
                <c:pt idx="1054">
                  <c:v>30360.916666699843</c:v>
                </c:pt>
                <c:pt idx="1055">
                  <c:v>30360.95833336651</c:v>
                </c:pt>
                <c:pt idx="1056">
                  <c:v>30361.000000033178</c:v>
                </c:pt>
                <c:pt idx="1057">
                  <c:v>30361.041666699846</c:v>
                </c:pt>
                <c:pt idx="1058">
                  <c:v>30361.083333366514</c:v>
                </c:pt>
                <c:pt idx="1059">
                  <c:v>30361.125000033182</c:v>
                </c:pt>
                <c:pt idx="1060">
                  <c:v>30361.16666669985</c:v>
                </c:pt>
                <c:pt idx="1061">
                  <c:v>30361.208333366518</c:v>
                </c:pt>
                <c:pt idx="1062">
                  <c:v>30361.250000033186</c:v>
                </c:pt>
                <c:pt idx="1063">
                  <c:v>30361.291666699854</c:v>
                </c:pt>
                <c:pt idx="1064">
                  <c:v>30361.333333366521</c:v>
                </c:pt>
                <c:pt idx="1065">
                  <c:v>30361.375000033189</c:v>
                </c:pt>
                <c:pt idx="1066">
                  <c:v>30361.416666699857</c:v>
                </c:pt>
                <c:pt idx="1067">
                  <c:v>30361.458333366525</c:v>
                </c:pt>
                <c:pt idx="1068">
                  <c:v>30361.500000033193</c:v>
                </c:pt>
                <c:pt idx="1069">
                  <c:v>30361.541666699861</c:v>
                </c:pt>
                <c:pt idx="1070">
                  <c:v>30361.583333366529</c:v>
                </c:pt>
                <c:pt idx="1071">
                  <c:v>30361.625000033197</c:v>
                </c:pt>
                <c:pt idx="1072">
                  <c:v>30361.666666699864</c:v>
                </c:pt>
                <c:pt idx="1073">
                  <c:v>30361.708333366532</c:v>
                </c:pt>
                <c:pt idx="1074">
                  <c:v>30361.7500000332</c:v>
                </c:pt>
                <c:pt idx="1075">
                  <c:v>30361.791666699868</c:v>
                </c:pt>
                <c:pt idx="1076">
                  <c:v>30361.833333366536</c:v>
                </c:pt>
                <c:pt idx="1077">
                  <c:v>30361.875000033204</c:v>
                </c:pt>
                <c:pt idx="1078">
                  <c:v>30361.916666699872</c:v>
                </c:pt>
                <c:pt idx="1079">
                  <c:v>30361.95833336654</c:v>
                </c:pt>
                <c:pt idx="1080">
                  <c:v>30362.000000033207</c:v>
                </c:pt>
                <c:pt idx="1081">
                  <c:v>30362.041666699875</c:v>
                </c:pt>
                <c:pt idx="1082">
                  <c:v>30362.083333366543</c:v>
                </c:pt>
                <c:pt idx="1083">
                  <c:v>30362.125000033211</c:v>
                </c:pt>
                <c:pt idx="1084">
                  <c:v>30362.166666699879</c:v>
                </c:pt>
                <c:pt idx="1085">
                  <c:v>30362.208333366547</c:v>
                </c:pt>
                <c:pt idx="1086">
                  <c:v>30362.250000033215</c:v>
                </c:pt>
                <c:pt idx="1087">
                  <c:v>30362.291666699883</c:v>
                </c:pt>
                <c:pt idx="1088">
                  <c:v>30362.333333366551</c:v>
                </c:pt>
                <c:pt idx="1089">
                  <c:v>30362.375000033218</c:v>
                </c:pt>
                <c:pt idx="1090">
                  <c:v>30362.416666699886</c:v>
                </c:pt>
                <c:pt idx="1091">
                  <c:v>30362.458333366554</c:v>
                </c:pt>
                <c:pt idx="1092">
                  <c:v>30362.500000033222</c:v>
                </c:pt>
                <c:pt idx="1093">
                  <c:v>30362.54166669989</c:v>
                </c:pt>
                <c:pt idx="1094">
                  <c:v>30362.583333366558</c:v>
                </c:pt>
                <c:pt idx="1095">
                  <c:v>30362.625000033226</c:v>
                </c:pt>
                <c:pt idx="1096">
                  <c:v>30362.666666699894</c:v>
                </c:pt>
                <c:pt idx="1097">
                  <c:v>30362.708333366561</c:v>
                </c:pt>
                <c:pt idx="1098">
                  <c:v>30362.750000033229</c:v>
                </c:pt>
                <c:pt idx="1099">
                  <c:v>30362.791666699897</c:v>
                </c:pt>
                <c:pt idx="1100">
                  <c:v>30362.833333366565</c:v>
                </c:pt>
                <c:pt idx="1101">
                  <c:v>30362.875000033233</c:v>
                </c:pt>
                <c:pt idx="1102">
                  <c:v>30362.916666699901</c:v>
                </c:pt>
                <c:pt idx="1103">
                  <c:v>30362.958333366569</c:v>
                </c:pt>
                <c:pt idx="1104">
                  <c:v>30363.000000033237</c:v>
                </c:pt>
                <c:pt idx="1105">
                  <c:v>30363.041666699904</c:v>
                </c:pt>
                <c:pt idx="1106">
                  <c:v>30363.083333366572</c:v>
                </c:pt>
                <c:pt idx="1107">
                  <c:v>30363.12500003324</c:v>
                </c:pt>
                <c:pt idx="1108">
                  <c:v>30363.166666699908</c:v>
                </c:pt>
                <c:pt idx="1109">
                  <c:v>30363.208333366576</c:v>
                </c:pt>
                <c:pt idx="1110">
                  <c:v>30363.250000033244</c:v>
                </c:pt>
                <c:pt idx="1111">
                  <c:v>30363.291666699912</c:v>
                </c:pt>
                <c:pt idx="1112">
                  <c:v>30363.33333336658</c:v>
                </c:pt>
                <c:pt idx="1113">
                  <c:v>30363.375000033247</c:v>
                </c:pt>
                <c:pt idx="1114">
                  <c:v>30363.416666699915</c:v>
                </c:pt>
                <c:pt idx="1115">
                  <c:v>30363.458333366583</c:v>
                </c:pt>
                <c:pt idx="1116">
                  <c:v>30363.500000033251</c:v>
                </c:pt>
                <c:pt idx="1117">
                  <c:v>30363.541666699919</c:v>
                </c:pt>
                <c:pt idx="1118">
                  <c:v>30363.583333366587</c:v>
                </c:pt>
                <c:pt idx="1119">
                  <c:v>30363.625000033255</c:v>
                </c:pt>
                <c:pt idx="1120">
                  <c:v>30363.666666699923</c:v>
                </c:pt>
                <c:pt idx="1121">
                  <c:v>30363.708333366591</c:v>
                </c:pt>
                <c:pt idx="1122">
                  <c:v>30363.750000033258</c:v>
                </c:pt>
                <c:pt idx="1123">
                  <c:v>30363.791666699926</c:v>
                </c:pt>
                <c:pt idx="1124">
                  <c:v>30363.833333366594</c:v>
                </c:pt>
                <c:pt idx="1125">
                  <c:v>30363.875000033262</c:v>
                </c:pt>
                <c:pt idx="1126">
                  <c:v>30363.91666669993</c:v>
                </c:pt>
                <c:pt idx="1127">
                  <c:v>30363.958333366598</c:v>
                </c:pt>
                <c:pt idx="1128">
                  <c:v>30364.000000033266</c:v>
                </c:pt>
                <c:pt idx="1129">
                  <c:v>30364.041666699934</c:v>
                </c:pt>
                <c:pt idx="1130">
                  <c:v>30364.083333366601</c:v>
                </c:pt>
                <c:pt idx="1131">
                  <c:v>30364.125000033269</c:v>
                </c:pt>
                <c:pt idx="1132">
                  <c:v>30364.166666699937</c:v>
                </c:pt>
                <c:pt idx="1133">
                  <c:v>30364.208333366605</c:v>
                </c:pt>
                <c:pt idx="1134">
                  <c:v>30364.250000033273</c:v>
                </c:pt>
                <c:pt idx="1135">
                  <c:v>30364.291666699941</c:v>
                </c:pt>
                <c:pt idx="1136">
                  <c:v>30364.333333366609</c:v>
                </c:pt>
                <c:pt idx="1137">
                  <c:v>30364.375000033277</c:v>
                </c:pt>
                <c:pt idx="1138">
                  <c:v>30364.416666699944</c:v>
                </c:pt>
                <c:pt idx="1139">
                  <c:v>30364.458333366612</c:v>
                </c:pt>
                <c:pt idx="1140">
                  <c:v>30364.50000003328</c:v>
                </c:pt>
                <c:pt idx="1141">
                  <c:v>30364.541666699948</c:v>
                </c:pt>
                <c:pt idx="1142">
                  <c:v>30364.583333366616</c:v>
                </c:pt>
                <c:pt idx="1143">
                  <c:v>30364.625000033284</c:v>
                </c:pt>
                <c:pt idx="1144">
                  <c:v>30364.666666699952</c:v>
                </c:pt>
                <c:pt idx="1145">
                  <c:v>30364.70833336662</c:v>
                </c:pt>
                <c:pt idx="1146">
                  <c:v>30364.750000033288</c:v>
                </c:pt>
                <c:pt idx="1147">
                  <c:v>30364.791666699955</c:v>
                </c:pt>
                <c:pt idx="1148">
                  <c:v>30364.833333366623</c:v>
                </c:pt>
                <c:pt idx="1149">
                  <c:v>30364.875000033291</c:v>
                </c:pt>
                <c:pt idx="1150">
                  <c:v>30364.916666699959</c:v>
                </c:pt>
                <c:pt idx="1151">
                  <c:v>30364.958333366627</c:v>
                </c:pt>
                <c:pt idx="1152">
                  <c:v>30365.000000033295</c:v>
                </c:pt>
                <c:pt idx="1153">
                  <c:v>30365.041666699963</c:v>
                </c:pt>
                <c:pt idx="1154">
                  <c:v>30365.083333366631</c:v>
                </c:pt>
                <c:pt idx="1155">
                  <c:v>30365.125000033298</c:v>
                </c:pt>
                <c:pt idx="1156">
                  <c:v>30365.166666699966</c:v>
                </c:pt>
                <c:pt idx="1157">
                  <c:v>30365.208333366634</c:v>
                </c:pt>
                <c:pt idx="1158">
                  <c:v>30365.250000033302</c:v>
                </c:pt>
                <c:pt idx="1159">
                  <c:v>30365.29166669997</c:v>
                </c:pt>
                <c:pt idx="1160">
                  <c:v>30365.333333366638</c:v>
                </c:pt>
                <c:pt idx="1161">
                  <c:v>30365.375000033306</c:v>
                </c:pt>
                <c:pt idx="1162">
                  <c:v>30365.416666699974</c:v>
                </c:pt>
                <c:pt idx="1163">
                  <c:v>30365.458333366641</c:v>
                </c:pt>
                <c:pt idx="1164">
                  <c:v>30365.500000033309</c:v>
                </c:pt>
                <c:pt idx="1165">
                  <c:v>30365.541666699977</c:v>
                </c:pt>
                <c:pt idx="1166">
                  <c:v>30365.583333366645</c:v>
                </c:pt>
                <c:pt idx="1167">
                  <c:v>30365.625000033313</c:v>
                </c:pt>
                <c:pt idx="1168">
                  <c:v>30365.666666699981</c:v>
                </c:pt>
                <c:pt idx="1169">
                  <c:v>30365.708333366649</c:v>
                </c:pt>
                <c:pt idx="1170">
                  <c:v>30365.750000033317</c:v>
                </c:pt>
                <c:pt idx="1171">
                  <c:v>30365.791666699984</c:v>
                </c:pt>
                <c:pt idx="1172">
                  <c:v>30365.833333366652</c:v>
                </c:pt>
                <c:pt idx="1173">
                  <c:v>30365.87500003332</c:v>
                </c:pt>
                <c:pt idx="1174">
                  <c:v>30365.916666699988</c:v>
                </c:pt>
                <c:pt idx="1175">
                  <c:v>30365.958333366656</c:v>
                </c:pt>
                <c:pt idx="1176">
                  <c:v>30366.000000033324</c:v>
                </c:pt>
                <c:pt idx="1177">
                  <c:v>30366.041666699992</c:v>
                </c:pt>
                <c:pt idx="1178">
                  <c:v>30366.08333336666</c:v>
                </c:pt>
                <c:pt idx="1179">
                  <c:v>30366.125000033328</c:v>
                </c:pt>
                <c:pt idx="1180">
                  <c:v>30366.166666699995</c:v>
                </c:pt>
                <c:pt idx="1181">
                  <c:v>30366.208333366663</c:v>
                </c:pt>
                <c:pt idx="1182">
                  <c:v>30366.250000033331</c:v>
                </c:pt>
                <c:pt idx="1183">
                  <c:v>30366.291666699999</c:v>
                </c:pt>
                <c:pt idx="1184">
                  <c:v>30366.333333366667</c:v>
                </c:pt>
                <c:pt idx="1185">
                  <c:v>30366.375000033335</c:v>
                </c:pt>
                <c:pt idx="1186">
                  <c:v>30366.416666700003</c:v>
                </c:pt>
                <c:pt idx="1187">
                  <c:v>30366.458333366671</c:v>
                </c:pt>
                <c:pt idx="1188">
                  <c:v>30366.500000033338</c:v>
                </c:pt>
                <c:pt idx="1189">
                  <c:v>30366.541666700006</c:v>
                </c:pt>
                <c:pt idx="1190">
                  <c:v>30366.583333366674</c:v>
                </c:pt>
                <c:pt idx="1191">
                  <c:v>30366.625000033342</c:v>
                </c:pt>
                <c:pt idx="1192">
                  <c:v>30366.66666670001</c:v>
                </c:pt>
                <c:pt idx="1193">
                  <c:v>30366.708333366678</c:v>
                </c:pt>
                <c:pt idx="1194">
                  <c:v>30366.750000033346</c:v>
                </c:pt>
                <c:pt idx="1195">
                  <c:v>30366.791666700014</c:v>
                </c:pt>
                <c:pt idx="1196">
                  <c:v>30366.833333366681</c:v>
                </c:pt>
                <c:pt idx="1197">
                  <c:v>30366.875000033349</c:v>
                </c:pt>
                <c:pt idx="1198">
                  <c:v>30366.916666700017</c:v>
                </c:pt>
                <c:pt idx="1199">
                  <c:v>30366.958333366685</c:v>
                </c:pt>
                <c:pt idx="1200">
                  <c:v>30367.000000033353</c:v>
                </c:pt>
                <c:pt idx="1201">
                  <c:v>30367.041666700021</c:v>
                </c:pt>
                <c:pt idx="1202">
                  <c:v>30367.083333366689</c:v>
                </c:pt>
                <c:pt idx="1203">
                  <c:v>30367.125000033357</c:v>
                </c:pt>
                <c:pt idx="1204">
                  <c:v>30367.166666700025</c:v>
                </c:pt>
                <c:pt idx="1205">
                  <c:v>30367.208333366692</c:v>
                </c:pt>
                <c:pt idx="1206">
                  <c:v>30367.25000003336</c:v>
                </c:pt>
                <c:pt idx="1207">
                  <c:v>30367.291666700028</c:v>
                </c:pt>
                <c:pt idx="1208">
                  <c:v>30367.333333366696</c:v>
                </c:pt>
                <c:pt idx="1209">
                  <c:v>30367.375000033364</c:v>
                </c:pt>
                <c:pt idx="1210">
                  <c:v>30367.416666700032</c:v>
                </c:pt>
                <c:pt idx="1211">
                  <c:v>30367.4583333667</c:v>
                </c:pt>
                <c:pt idx="1212">
                  <c:v>30367.500000033368</c:v>
                </c:pt>
                <c:pt idx="1213">
                  <c:v>30367.541666700035</c:v>
                </c:pt>
                <c:pt idx="1214">
                  <c:v>30367.583333366703</c:v>
                </c:pt>
                <c:pt idx="1215">
                  <c:v>30367.625000033371</c:v>
                </c:pt>
                <c:pt idx="1216">
                  <c:v>30367.666666700039</c:v>
                </c:pt>
                <c:pt idx="1217">
                  <c:v>30367.708333366707</c:v>
                </c:pt>
                <c:pt idx="1218">
                  <c:v>30367.750000033375</c:v>
                </c:pt>
                <c:pt idx="1219">
                  <c:v>30367.791666700043</c:v>
                </c:pt>
                <c:pt idx="1220">
                  <c:v>30367.833333366711</c:v>
                </c:pt>
                <c:pt idx="1221">
                  <c:v>30367.875000033378</c:v>
                </c:pt>
                <c:pt idx="1222">
                  <c:v>30367.916666700046</c:v>
                </c:pt>
                <c:pt idx="1223">
                  <c:v>30367.958333366714</c:v>
                </c:pt>
                <c:pt idx="1224">
                  <c:v>30368.000000033382</c:v>
                </c:pt>
                <c:pt idx="1225">
                  <c:v>30368.04166670005</c:v>
                </c:pt>
                <c:pt idx="1226">
                  <c:v>30368.083333366718</c:v>
                </c:pt>
                <c:pt idx="1227">
                  <c:v>30368.125000033386</c:v>
                </c:pt>
                <c:pt idx="1228">
                  <c:v>30368.166666700054</c:v>
                </c:pt>
                <c:pt idx="1229">
                  <c:v>30368.208333366721</c:v>
                </c:pt>
                <c:pt idx="1230">
                  <c:v>30368.250000033389</c:v>
                </c:pt>
                <c:pt idx="1231">
                  <c:v>30368.291666700057</c:v>
                </c:pt>
                <c:pt idx="1232">
                  <c:v>30368.333333366725</c:v>
                </c:pt>
                <c:pt idx="1233">
                  <c:v>30368.375000033393</c:v>
                </c:pt>
                <c:pt idx="1234">
                  <c:v>30368.416666700061</c:v>
                </c:pt>
                <c:pt idx="1235">
                  <c:v>30368.458333366729</c:v>
                </c:pt>
                <c:pt idx="1236">
                  <c:v>30368.500000033397</c:v>
                </c:pt>
                <c:pt idx="1237">
                  <c:v>30368.541666700065</c:v>
                </c:pt>
                <c:pt idx="1238">
                  <c:v>30368.583333366732</c:v>
                </c:pt>
                <c:pt idx="1239">
                  <c:v>30368.6250000334</c:v>
                </c:pt>
                <c:pt idx="1240">
                  <c:v>30368.666666700068</c:v>
                </c:pt>
                <c:pt idx="1241">
                  <c:v>30368.708333366736</c:v>
                </c:pt>
                <c:pt idx="1242">
                  <c:v>30368.750000033404</c:v>
                </c:pt>
                <c:pt idx="1243">
                  <c:v>30368.791666700072</c:v>
                </c:pt>
                <c:pt idx="1244">
                  <c:v>30368.83333336674</c:v>
                </c:pt>
                <c:pt idx="1245">
                  <c:v>30368.875000033408</c:v>
                </c:pt>
                <c:pt idx="1246">
                  <c:v>30368.916666700075</c:v>
                </c:pt>
                <c:pt idx="1247">
                  <c:v>30368.958333366743</c:v>
                </c:pt>
                <c:pt idx="1248">
                  <c:v>30369.000000033411</c:v>
                </c:pt>
                <c:pt idx="1249">
                  <c:v>30369.041666700079</c:v>
                </c:pt>
                <c:pt idx="1250">
                  <c:v>30369.083333366747</c:v>
                </c:pt>
                <c:pt idx="1251">
                  <c:v>30369.125000033415</c:v>
                </c:pt>
                <c:pt idx="1252">
                  <c:v>30369.166666700083</c:v>
                </c:pt>
                <c:pt idx="1253">
                  <c:v>30369.208333366751</c:v>
                </c:pt>
                <c:pt idx="1254">
                  <c:v>30369.250000033418</c:v>
                </c:pt>
                <c:pt idx="1255">
                  <c:v>30369.291666700086</c:v>
                </c:pt>
                <c:pt idx="1256">
                  <c:v>30369.333333366754</c:v>
                </c:pt>
                <c:pt idx="1257">
                  <c:v>30369.375000033422</c:v>
                </c:pt>
                <c:pt idx="1258">
                  <c:v>30369.41666670009</c:v>
                </c:pt>
                <c:pt idx="1259">
                  <c:v>30369.458333366758</c:v>
                </c:pt>
                <c:pt idx="1260">
                  <c:v>30369.500000033426</c:v>
                </c:pt>
                <c:pt idx="1261">
                  <c:v>30369.541666700094</c:v>
                </c:pt>
                <c:pt idx="1262">
                  <c:v>30369.583333366762</c:v>
                </c:pt>
                <c:pt idx="1263">
                  <c:v>30369.625000033429</c:v>
                </c:pt>
                <c:pt idx="1264">
                  <c:v>30369.666666700097</c:v>
                </c:pt>
                <c:pt idx="1265">
                  <c:v>30369.708333366765</c:v>
                </c:pt>
                <c:pt idx="1266">
                  <c:v>30369.750000033433</c:v>
                </c:pt>
                <c:pt idx="1267">
                  <c:v>30369.791666700101</c:v>
                </c:pt>
                <c:pt idx="1268">
                  <c:v>30369.833333366769</c:v>
                </c:pt>
                <c:pt idx="1269">
                  <c:v>30369.875000033437</c:v>
                </c:pt>
                <c:pt idx="1270">
                  <c:v>30369.916666700105</c:v>
                </c:pt>
                <c:pt idx="1271">
                  <c:v>30369.958333366772</c:v>
                </c:pt>
                <c:pt idx="1272">
                  <c:v>30370.00000003344</c:v>
                </c:pt>
                <c:pt idx="1273">
                  <c:v>30370.041666700108</c:v>
                </c:pt>
                <c:pt idx="1274">
                  <c:v>30370.083333366776</c:v>
                </c:pt>
                <c:pt idx="1275">
                  <c:v>30370.125000033444</c:v>
                </c:pt>
                <c:pt idx="1276">
                  <c:v>30370.166666700112</c:v>
                </c:pt>
                <c:pt idx="1277">
                  <c:v>30370.20833336678</c:v>
                </c:pt>
                <c:pt idx="1278">
                  <c:v>30370.250000033448</c:v>
                </c:pt>
                <c:pt idx="1279">
                  <c:v>30370.291666700115</c:v>
                </c:pt>
                <c:pt idx="1280">
                  <c:v>30370.333333366783</c:v>
                </c:pt>
                <c:pt idx="1281">
                  <c:v>30370.375000033451</c:v>
                </c:pt>
                <c:pt idx="1282">
                  <c:v>30370.416666700119</c:v>
                </c:pt>
                <c:pt idx="1283">
                  <c:v>30370.458333366787</c:v>
                </c:pt>
                <c:pt idx="1284">
                  <c:v>30370.500000033455</c:v>
                </c:pt>
                <c:pt idx="1285">
                  <c:v>30370.541666700123</c:v>
                </c:pt>
                <c:pt idx="1286">
                  <c:v>30370.583333366791</c:v>
                </c:pt>
                <c:pt idx="1287">
                  <c:v>30370.625000033458</c:v>
                </c:pt>
                <c:pt idx="1288">
                  <c:v>30370.666666700126</c:v>
                </c:pt>
                <c:pt idx="1289">
                  <c:v>30370.708333366794</c:v>
                </c:pt>
                <c:pt idx="1290">
                  <c:v>30370.750000033462</c:v>
                </c:pt>
                <c:pt idx="1291">
                  <c:v>30370.79166670013</c:v>
                </c:pt>
                <c:pt idx="1292">
                  <c:v>30370.833333366798</c:v>
                </c:pt>
                <c:pt idx="1293">
                  <c:v>30370.875000033466</c:v>
                </c:pt>
                <c:pt idx="1294">
                  <c:v>30370.916666700134</c:v>
                </c:pt>
                <c:pt idx="1295">
                  <c:v>30370.958333366802</c:v>
                </c:pt>
                <c:pt idx="1296">
                  <c:v>30371.000000033469</c:v>
                </c:pt>
                <c:pt idx="1297">
                  <c:v>30371.041666700137</c:v>
                </c:pt>
                <c:pt idx="1298">
                  <c:v>30371.083333366805</c:v>
                </c:pt>
                <c:pt idx="1299">
                  <c:v>30371.125000033473</c:v>
                </c:pt>
                <c:pt idx="1300">
                  <c:v>30371.166666700141</c:v>
                </c:pt>
                <c:pt idx="1301">
                  <c:v>30371.208333366809</c:v>
                </c:pt>
                <c:pt idx="1302">
                  <c:v>30371.250000033477</c:v>
                </c:pt>
                <c:pt idx="1303">
                  <c:v>30371.291666700145</c:v>
                </c:pt>
                <c:pt idx="1304">
                  <c:v>30371.333333366812</c:v>
                </c:pt>
                <c:pt idx="1305">
                  <c:v>30371.37500003348</c:v>
                </c:pt>
                <c:pt idx="1306">
                  <c:v>30371.416666700148</c:v>
                </c:pt>
                <c:pt idx="1307">
                  <c:v>30371.458333366816</c:v>
                </c:pt>
                <c:pt idx="1308">
                  <c:v>30371.500000033484</c:v>
                </c:pt>
                <c:pt idx="1309">
                  <c:v>30371.541666700152</c:v>
                </c:pt>
                <c:pt idx="1310">
                  <c:v>30371.58333336682</c:v>
                </c:pt>
                <c:pt idx="1311">
                  <c:v>30371.625000033488</c:v>
                </c:pt>
                <c:pt idx="1312">
                  <c:v>30371.666666700155</c:v>
                </c:pt>
                <c:pt idx="1313">
                  <c:v>30371.708333366823</c:v>
                </c:pt>
                <c:pt idx="1314">
                  <c:v>30371.750000033491</c:v>
                </c:pt>
                <c:pt idx="1315">
                  <c:v>30371.791666700159</c:v>
                </c:pt>
                <c:pt idx="1316">
                  <c:v>30371.833333366827</c:v>
                </c:pt>
                <c:pt idx="1317">
                  <c:v>30371.875000033495</c:v>
                </c:pt>
                <c:pt idx="1318">
                  <c:v>30371.916666700163</c:v>
                </c:pt>
                <c:pt idx="1319">
                  <c:v>30371.958333366831</c:v>
                </c:pt>
                <c:pt idx="1320">
                  <c:v>30372.000000033499</c:v>
                </c:pt>
                <c:pt idx="1321">
                  <c:v>30372.041666700166</c:v>
                </c:pt>
                <c:pt idx="1322">
                  <c:v>30372.083333366834</c:v>
                </c:pt>
                <c:pt idx="1323">
                  <c:v>30372.125000033502</c:v>
                </c:pt>
                <c:pt idx="1324">
                  <c:v>30372.16666670017</c:v>
                </c:pt>
                <c:pt idx="1325">
                  <c:v>30372.208333366838</c:v>
                </c:pt>
                <c:pt idx="1326">
                  <c:v>30372.250000033506</c:v>
                </c:pt>
                <c:pt idx="1327">
                  <c:v>30372.291666700174</c:v>
                </c:pt>
                <c:pt idx="1328">
                  <c:v>30372.333333366842</c:v>
                </c:pt>
                <c:pt idx="1329">
                  <c:v>30372.375000033509</c:v>
                </c:pt>
                <c:pt idx="1330">
                  <c:v>30372.416666700177</c:v>
                </c:pt>
                <c:pt idx="1331">
                  <c:v>30372.458333366845</c:v>
                </c:pt>
                <c:pt idx="1332">
                  <c:v>30372.500000033513</c:v>
                </c:pt>
                <c:pt idx="1333">
                  <c:v>30372.541666700181</c:v>
                </c:pt>
                <c:pt idx="1334">
                  <c:v>30372.583333366849</c:v>
                </c:pt>
                <c:pt idx="1335">
                  <c:v>30372.625000033517</c:v>
                </c:pt>
                <c:pt idx="1336">
                  <c:v>30372.666666700185</c:v>
                </c:pt>
                <c:pt idx="1337">
                  <c:v>30372.708333366852</c:v>
                </c:pt>
                <c:pt idx="1338">
                  <c:v>30372.75000003352</c:v>
                </c:pt>
                <c:pt idx="1339">
                  <c:v>30372.791666700188</c:v>
                </c:pt>
                <c:pt idx="1340">
                  <c:v>30372.833333366856</c:v>
                </c:pt>
                <c:pt idx="1341">
                  <c:v>30372.875000033524</c:v>
                </c:pt>
                <c:pt idx="1342">
                  <c:v>30372.916666700192</c:v>
                </c:pt>
                <c:pt idx="1343">
                  <c:v>30372.95833336686</c:v>
                </c:pt>
                <c:pt idx="1344">
                  <c:v>30373.000000033528</c:v>
                </c:pt>
                <c:pt idx="1345">
                  <c:v>30373.041666700195</c:v>
                </c:pt>
                <c:pt idx="1346">
                  <c:v>30373.083333366863</c:v>
                </c:pt>
                <c:pt idx="1347">
                  <c:v>30373.125000033531</c:v>
                </c:pt>
                <c:pt idx="1348">
                  <c:v>30373.166666700199</c:v>
                </c:pt>
                <c:pt idx="1349">
                  <c:v>30373.208333366867</c:v>
                </c:pt>
                <c:pt idx="1350">
                  <c:v>30373.250000033535</c:v>
                </c:pt>
                <c:pt idx="1351">
                  <c:v>30373.291666700203</c:v>
                </c:pt>
                <c:pt idx="1352">
                  <c:v>30373.333333366871</c:v>
                </c:pt>
                <c:pt idx="1353">
                  <c:v>30373.375000033539</c:v>
                </c:pt>
                <c:pt idx="1354">
                  <c:v>30373.416666700206</c:v>
                </c:pt>
                <c:pt idx="1355">
                  <c:v>30373.458333366874</c:v>
                </c:pt>
                <c:pt idx="1356">
                  <c:v>30373.500000033542</c:v>
                </c:pt>
                <c:pt idx="1357">
                  <c:v>30373.54166670021</c:v>
                </c:pt>
                <c:pt idx="1358">
                  <c:v>30373.583333366878</c:v>
                </c:pt>
                <c:pt idx="1359">
                  <c:v>30373.625000033546</c:v>
                </c:pt>
                <c:pt idx="1360">
                  <c:v>30373.666666700214</c:v>
                </c:pt>
                <c:pt idx="1361">
                  <c:v>30373.708333366882</c:v>
                </c:pt>
                <c:pt idx="1362">
                  <c:v>30373.750000033549</c:v>
                </c:pt>
                <c:pt idx="1363">
                  <c:v>30373.791666700217</c:v>
                </c:pt>
                <c:pt idx="1364">
                  <c:v>30373.833333366885</c:v>
                </c:pt>
                <c:pt idx="1365">
                  <c:v>30373.875000033553</c:v>
                </c:pt>
                <c:pt idx="1366">
                  <c:v>30373.916666700221</c:v>
                </c:pt>
                <c:pt idx="1367">
                  <c:v>30373.958333366889</c:v>
                </c:pt>
                <c:pt idx="1368">
                  <c:v>30374.000000033557</c:v>
                </c:pt>
                <c:pt idx="1369">
                  <c:v>30374.041666700225</c:v>
                </c:pt>
                <c:pt idx="1370">
                  <c:v>30374.083333366892</c:v>
                </c:pt>
                <c:pt idx="1371">
                  <c:v>30374.12500003356</c:v>
                </c:pt>
                <c:pt idx="1372">
                  <c:v>30374.166666700228</c:v>
                </c:pt>
                <c:pt idx="1373">
                  <c:v>30374.208333366896</c:v>
                </c:pt>
                <c:pt idx="1374">
                  <c:v>30374.250000033564</c:v>
                </c:pt>
                <c:pt idx="1375">
                  <c:v>30374.291666700232</c:v>
                </c:pt>
                <c:pt idx="1376">
                  <c:v>30374.3333333669</c:v>
                </c:pt>
                <c:pt idx="1377">
                  <c:v>30374.375000033568</c:v>
                </c:pt>
                <c:pt idx="1378">
                  <c:v>30374.416666700236</c:v>
                </c:pt>
                <c:pt idx="1379">
                  <c:v>30374.458333366903</c:v>
                </c:pt>
                <c:pt idx="1380">
                  <c:v>30374.500000033571</c:v>
                </c:pt>
                <c:pt idx="1381">
                  <c:v>30374.541666700239</c:v>
                </c:pt>
                <c:pt idx="1382">
                  <c:v>30374.583333366907</c:v>
                </c:pt>
                <c:pt idx="1383">
                  <c:v>30374.625000033575</c:v>
                </c:pt>
                <c:pt idx="1384">
                  <c:v>30374.666666700243</c:v>
                </c:pt>
                <c:pt idx="1385">
                  <c:v>30374.708333366911</c:v>
                </c:pt>
                <c:pt idx="1386">
                  <c:v>30374.750000033579</c:v>
                </c:pt>
                <c:pt idx="1387">
                  <c:v>30374.791666700246</c:v>
                </c:pt>
                <c:pt idx="1388">
                  <c:v>30374.833333366914</c:v>
                </c:pt>
                <c:pt idx="1389">
                  <c:v>30374.875000033582</c:v>
                </c:pt>
                <c:pt idx="1390">
                  <c:v>30374.91666670025</c:v>
                </c:pt>
                <c:pt idx="1391">
                  <c:v>30374.958333366918</c:v>
                </c:pt>
                <c:pt idx="1392">
                  <c:v>30375.000000033586</c:v>
                </c:pt>
                <c:pt idx="1393">
                  <c:v>30375.041666700254</c:v>
                </c:pt>
                <c:pt idx="1394">
                  <c:v>30375.083333366922</c:v>
                </c:pt>
                <c:pt idx="1395">
                  <c:v>30375.125000033589</c:v>
                </c:pt>
                <c:pt idx="1396">
                  <c:v>30375.166666700257</c:v>
                </c:pt>
                <c:pt idx="1397">
                  <c:v>30375.208333366925</c:v>
                </c:pt>
                <c:pt idx="1398">
                  <c:v>30375.250000033593</c:v>
                </c:pt>
                <c:pt idx="1399">
                  <c:v>30375.291666700261</c:v>
                </c:pt>
                <c:pt idx="1400">
                  <c:v>30375.333333366929</c:v>
                </c:pt>
                <c:pt idx="1401">
                  <c:v>30375.375000033597</c:v>
                </c:pt>
                <c:pt idx="1402">
                  <c:v>30375.416666700265</c:v>
                </c:pt>
                <c:pt idx="1403">
                  <c:v>30375.458333366932</c:v>
                </c:pt>
                <c:pt idx="1404">
                  <c:v>30375.5000000336</c:v>
                </c:pt>
                <c:pt idx="1405">
                  <c:v>30375.541666700268</c:v>
                </c:pt>
                <c:pt idx="1406">
                  <c:v>30375.583333366936</c:v>
                </c:pt>
                <c:pt idx="1407">
                  <c:v>30375.625000033604</c:v>
                </c:pt>
                <c:pt idx="1408">
                  <c:v>30375.666666700272</c:v>
                </c:pt>
                <c:pt idx="1409">
                  <c:v>30375.70833336694</c:v>
                </c:pt>
                <c:pt idx="1410">
                  <c:v>30375.750000033608</c:v>
                </c:pt>
                <c:pt idx="1411">
                  <c:v>30375.791666700276</c:v>
                </c:pt>
                <c:pt idx="1412">
                  <c:v>30375.833333366943</c:v>
                </c:pt>
                <c:pt idx="1413">
                  <c:v>30375.875000033611</c:v>
                </c:pt>
                <c:pt idx="1414">
                  <c:v>30375.916666700279</c:v>
                </c:pt>
                <c:pt idx="1415">
                  <c:v>30375.958333366947</c:v>
                </c:pt>
                <c:pt idx="1416">
                  <c:v>30376.000000033615</c:v>
                </c:pt>
                <c:pt idx="1417">
                  <c:v>30376.041666700283</c:v>
                </c:pt>
                <c:pt idx="1418">
                  <c:v>30376.083333366951</c:v>
                </c:pt>
                <c:pt idx="1419">
                  <c:v>30376.125000033619</c:v>
                </c:pt>
                <c:pt idx="1420">
                  <c:v>30376.166666700286</c:v>
                </c:pt>
                <c:pt idx="1421">
                  <c:v>30376.208333366954</c:v>
                </c:pt>
                <c:pt idx="1422">
                  <c:v>30376.250000033622</c:v>
                </c:pt>
                <c:pt idx="1423">
                  <c:v>30376.29166670029</c:v>
                </c:pt>
                <c:pt idx="1424">
                  <c:v>30376.333333366958</c:v>
                </c:pt>
                <c:pt idx="1425">
                  <c:v>30376.375000033626</c:v>
                </c:pt>
                <c:pt idx="1426">
                  <c:v>30376.416666700294</c:v>
                </c:pt>
                <c:pt idx="1427">
                  <c:v>30376.458333366962</c:v>
                </c:pt>
                <c:pt idx="1428">
                  <c:v>30376.500000033629</c:v>
                </c:pt>
                <c:pt idx="1429">
                  <c:v>30376.541666700297</c:v>
                </c:pt>
                <c:pt idx="1430">
                  <c:v>30376.583333366965</c:v>
                </c:pt>
                <c:pt idx="1431">
                  <c:v>30376.625000033633</c:v>
                </c:pt>
                <c:pt idx="1432">
                  <c:v>30376.666666700301</c:v>
                </c:pt>
                <c:pt idx="1433">
                  <c:v>30376.708333366969</c:v>
                </c:pt>
                <c:pt idx="1434">
                  <c:v>30376.750000033637</c:v>
                </c:pt>
                <c:pt idx="1435">
                  <c:v>30376.791666700305</c:v>
                </c:pt>
                <c:pt idx="1436">
                  <c:v>30376.833333366973</c:v>
                </c:pt>
                <c:pt idx="1437">
                  <c:v>30376.87500003364</c:v>
                </c:pt>
                <c:pt idx="1438">
                  <c:v>30376.916666700308</c:v>
                </c:pt>
                <c:pt idx="1439">
                  <c:v>30376.958333366976</c:v>
                </c:pt>
                <c:pt idx="1440">
                  <c:v>30377.000000033644</c:v>
                </c:pt>
                <c:pt idx="1441">
                  <c:v>30377.041666700312</c:v>
                </c:pt>
                <c:pt idx="1442">
                  <c:v>30377.08333336698</c:v>
                </c:pt>
                <c:pt idx="1443">
                  <c:v>30377.125000033648</c:v>
                </c:pt>
                <c:pt idx="1444">
                  <c:v>30377.166666700316</c:v>
                </c:pt>
                <c:pt idx="1445">
                  <c:v>30377.208333366983</c:v>
                </c:pt>
                <c:pt idx="1446">
                  <c:v>30377.250000033651</c:v>
                </c:pt>
                <c:pt idx="1447">
                  <c:v>30377.291666700319</c:v>
                </c:pt>
                <c:pt idx="1448">
                  <c:v>30377.333333366987</c:v>
                </c:pt>
                <c:pt idx="1449">
                  <c:v>30377.375000033655</c:v>
                </c:pt>
                <c:pt idx="1450">
                  <c:v>30377.416666700323</c:v>
                </c:pt>
                <c:pt idx="1451">
                  <c:v>30377.458333366991</c:v>
                </c:pt>
                <c:pt idx="1452">
                  <c:v>30377.500000033659</c:v>
                </c:pt>
                <c:pt idx="1453">
                  <c:v>30377.541666700326</c:v>
                </c:pt>
                <c:pt idx="1454">
                  <c:v>30377.583333366994</c:v>
                </c:pt>
                <c:pt idx="1455">
                  <c:v>30377.625000033662</c:v>
                </c:pt>
                <c:pt idx="1456">
                  <c:v>30377.66666670033</c:v>
                </c:pt>
                <c:pt idx="1457">
                  <c:v>30377.708333366998</c:v>
                </c:pt>
                <c:pt idx="1458">
                  <c:v>30377.750000033666</c:v>
                </c:pt>
                <c:pt idx="1459">
                  <c:v>30377.791666700334</c:v>
                </c:pt>
                <c:pt idx="1460">
                  <c:v>30377.833333367002</c:v>
                </c:pt>
                <c:pt idx="1461">
                  <c:v>30377.875000033669</c:v>
                </c:pt>
                <c:pt idx="1462">
                  <c:v>30377.916666700337</c:v>
                </c:pt>
                <c:pt idx="1463">
                  <c:v>30377.958333367005</c:v>
                </c:pt>
                <c:pt idx="1464">
                  <c:v>30378.000000033673</c:v>
                </c:pt>
                <c:pt idx="1465">
                  <c:v>30378.041666700341</c:v>
                </c:pt>
                <c:pt idx="1466">
                  <c:v>30378.083333367009</c:v>
                </c:pt>
                <c:pt idx="1467">
                  <c:v>30378.125000033677</c:v>
                </c:pt>
                <c:pt idx="1468">
                  <c:v>30378.166666700345</c:v>
                </c:pt>
                <c:pt idx="1469">
                  <c:v>30378.208333367013</c:v>
                </c:pt>
                <c:pt idx="1470">
                  <c:v>30378.25000003368</c:v>
                </c:pt>
                <c:pt idx="1471">
                  <c:v>30378.291666700348</c:v>
                </c:pt>
                <c:pt idx="1472">
                  <c:v>30378.333333367016</c:v>
                </c:pt>
                <c:pt idx="1473">
                  <c:v>30378.375000033684</c:v>
                </c:pt>
                <c:pt idx="1474">
                  <c:v>30378.416666700352</c:v>
                </c:pt>
                <c:pt idx="1475">
                  <c:v>30378.45833336702</c:v>
                </c:pt>
                <c:pt idx="1476">
                  <c:v>30378.500000033688</c:v>
                </c:pt>
                <c:pt idx="1477">
                  <c:v>30378.541666700356</c:v>
                </c:pt>
                <c:pt idx="1478">
                  <c:v>30378.583333367023</c:v>
                </c:pt>
                <c:pt idx="1479">
                  <c:v>30378.625000033691</c:v>
                </c:pt>
                <c:pt idx="1480">
                  <c:v>30378.666666700359</c:v>
                </c:pt>
                <c:pt idx="1481">
                  <c:v>30378.708333367027</c:v>
                </c:pt>
                <c:pt idx="1482">
                  <c:v>30378.750000033695</c:v>
                </c:pt>
                <c:pt idx="1483">
                  <c:v>30378.791666700363</c:v>
                </c:pt>
                <c:pt idx="1484">
                  <c:v>30378.833333367031</c:v>
                </c:pt>
                <c:pt idx="1485">
                  <c:v>30378.875000033699</c:v>
                </c:pt>
                <c:pt idx="1486">
                  <c:v>30378.916666700366</c:v>
                </c:pt>
                <c:pt idx="1487">
                  <c:v>30378.958333367034</c:v>
                </c:pt>
                <c:pt idx="1488">
                  <c:v>30379.000000033702</c:v>
                </c:pt>
                <c:pt idx="1489">
                  <c:v>30379.04166670037</c:v>
                </c:pt>
                <c:pt idx="1490">
                  <c:v>30379.083333367038</c:v>
                </c:pt>
                <c:pt idx="1491">
                  <c:v>30379.125000033706</c:v>
                </c:pt>
                <c:pt idx="1492">
                  <c:v>30379.166666700374</c:v>
                </c:pt>
                <c:pt idx="1493">
                  <c:v>30379.208333367042</c:v>
                </c:pt>
                <c:pt idx="1494">
                  <c:v>30379.25000003371</c:v>
                </c:pt>
                <c:pt idx="1495">
                  <c:v>30379.291666700377</c:v>
                </c:pt>
                <c:pt idx="1496">
                  <c:v>30379.333333367045</c:v>
                </c:pt>
                <c:pt idx="1497">
                  <c:v>30379.375000033713</c:v>
                </c:pt>
                <c:pt idx="1498">
                  <c:v>30379.416666700381</c:v>
                </c:pt>
                <c:pt idx="1499">
                  <c:v>30379.458333367049</c:v>
                </c:pt>
                <c:pt idx="1500">
                  <c:v>30379.500000033717</c:v>
                </c:pt>
                <c:pt idx="1501">
                  <c:v>30379.541666700385</c:v>
                </c:pt>
                <c:pt idx="1502">
                  <c:v>30379.583333367053</c:v>
                </c:pt>
                <c:pt idx="1503">
                  <c:v>30379.62500003372</c:v>
                </c:pt>
                <c:pt idx="1504">
                  <c:v>30379.666666700388</c:v>
                </c:pt>
                <c:pt idx="1505">
                  <c:v>30379.708333367056</c:v>
                </c:pt>
                <c:pt idx="1506">
                  <c:v>30379.750000033724</c:v>
                </c:pt>
                <c:pt idx="1507">
                  <c:v>30379.791666700392</c:v>
                </c:pt>
                <c:pt idx="1508">
                  <c:v>30379.83333336706</c:v>
                </c:pt>
                <c:pt idx="1509">
                  <c:v>30379.875000033728</c:v>
                </c:pt>
                <c:pt idx="1510">
                  <c:v>30379.916666700396</c:v>
                </c:pt>
                <c:pt idx="1511">
                  <c:v>30379.958333367063</c:v>
                </c:pt>
                <c:pt idx="1512">
                  <c:v>30380.000000033731</c:v>
                </c:pt>
                <c:pt idx="1513">
                  <c:v>30380.041666700399</c:v>
                </c:pt>
                <c:pt idx="1514">
                  <c:v>30380.083333367067</c:v>
                </c:pt>
                <c:pt idx="1515">
                  <c:v>30380.125000033735</c:v>
                </c:pt>
                <c:pt idx="1516">
                  <c:v>30380.166666700403</c:v>
                </c:pt>
                <c:pt idx="1517">
                  <c:v>30380.208333367071</c:v>
                </c:pt>
                <c:pt idx="1518">
                  <c:v>30380.250000033739</c:v>
                </c:pt>
                <c:pt idx="1519">
                  <c:v>30380.291666700406</c:v>
                </c:pt>
                <c:pt idx="1520">
                  <c:v>30380.333333367074</c:v>
                </c:pt>
                <c:pt idx="1521">
                  <c:v>30380.375000033742</c:v>
                </c:pt>
                <c:pt idx="1522">
                  <c:v>30380.41666670041</c:v>
                </c:pt>
                <c:pt idx="1523">
                  <c:v>30380.458333367078</c:v>
                </c:pt>
                <c:pt idx="1524">
                  <c:v>30380.500000033746</c:v>
                </c:pt>
                <c:pt idx="1525">
                  <c:v>30380.541666700414</c:v>
                </c:pt>
                <c:pt idx="1526">
                  <c:v>30380.583333367082</c:v>
                </c:pt>
                <c:pt idx="1527">
                  <c:v>30380.62500003375</c:v>
                </c:pt>
                <c:pt idx="1528">
                  <c:v>30380.666666700417</c:v>
                </c:pt>
                <c:pt idx="1529">
                  <c:v>30380.708333367085</c:v>
                </c:pt>
                <c:pt idx="1530">
                  <c:v>30380.750000033753</c:v>
                </c:pt>
                <c:pt idx="1531">
                  <c:v>30380.791666700421</c:v>
                </c:pt>
                <c:pt idx="1532">
                  <c:v>30380.833333367089</c:v>
                </c:pt>
                <c:pt idx="1533">
                  <c:v>30380.875000033757</c:v>
                </c:pt>
                <c:pt idx="1534">
                  <c:v>30380.916666700425</c:v>
                </c:pt>
                <c:pt idx="1535">
                  <c:v>30380.958333367093</c:v>
                </c:pt>
                <c:pt idx="1536">
                  <c:v>30381.00000003376</c:v>
                </c:pt>
                <c:pt idx="1537">
                  <c:v>30381.041666700428</c:v>
                </c:pt>
                <c:pt idx="1538">
                  <c:v>30381.083333367096</c:v>
                </c:pt>
                <c:pt idx="1539">
                  <c:v>30381.125000033764</c:v>
                </c:pt>
                <c:pt idx="1540">
                  <c:v>30381.166666700432</c:v>
                </c:pt>
                <c:pt idx="1541">
                  <c:v>30381.2083333671</c:v>
                </c:pt>
                <c:pt idx="1542">
                  <c:v>30381.250000033768</c:v>
                </c:pt>
                <c:pt idx="1543">
                  <c:v>30381.291666700436</c:v>
                </c:pt>
                <c:pt idx="1544">
                  <c:v>30381.333333367103</c:v>
                </c:pt>
                <c:pt idx="1545">
                  <c:v>30381.375000033771</c:v>
                </c:pt>
                <c:pt idx="1546">
                  <c:v>30381.416666700439</c:v>
                </c:pt>
                <c:pt idx="1547">
                  <c:v>30381.458333367107</c:v>
                </c:pt>
                <c:pt idx="1548">
                  <c:v>30381.500000033775</c:v>
                </c:pt>
                <c:pt idx="1549">
                  <c:v>30381.541666700443</c:v>
                </c:pt>
                <c:pt idx="1550">
                  <c:v>30381.583333367111</c:v>
                </c:pt>
                <c:pt idx="1551">
                  <c:v>30381.625000033779</c:v>
                </c:pt>
                <c:pt idx="1552">
                  <c:v>30381.666666700447</c:v>
                </c:pt>
                <c:pt idx="1553">
                  <c:v>30381.708333367114</c:v>
                </c:pt>
                <c:pt idx="1554">
                  <c:v>30381.750000033782</c:v>
                </c:pt>
                <c:pt idx="1555">
                  <c:v>30381.79166670045</c:v>
                </c:pt>
                <c:pt idx="1556">
                  <c:v>30381.833333367118</c:v>
                </c:pt>
                <c:pt idx="1557">
                  <c:v>30381.875000033786</c:v>
                </c:pt>
                <c:pt idx="1558">
                  <c:v>30381.916666700454</c:v>
                </c:pt>
                <c:pt idx="1559">
                  <c:v>30381.958333367122</c:v>
                </c:pt>
                <c:pt idx="1560">
                  <c:v>30382.00000003379</c:v>
                </c:pt>
                <c:pt idx="1561">
                  <c:v>30382.041666700457</c:v>
                </c:pt>
                <c:pt idx="1562">
                  <c:v>30382.083333367125</c:v>
                </c:pt>
                <c:pt idx="1563">
                  <c:v>30382.125000033793</c:v>
                </c:pt>
                <c:pt idx="1564">
                  <c:v>30382.166666700461</c:v>
                </c:pt>
                <c:pt idx="1565">
                  <c:v>30382.208333367129</c:v>
                </c:pt>
                <c:pt idx="1566">
                  <c:v>30382.250000033797</c:v>
                </c:pt>
                <c:pt idx="1567">
                  <c:v>30382.291666700465</c:v>
                </c:pt>
                <c:pt idx="1568">
                  <c:v>30382.333333367133</c:v>
                </c:pt>
                <c:pt idx="1569">
                  <c:v>30382.3750000338</c:v>
                </c:pt>
                <c:pt idx="1570">
                  <c:v>30382.416666700468</c:v>
                </c:pt>
                <c:pt idx="1571">
                  <c:v>30382.458333367136</c:v>
                </c:pt>
                <c:pt idx="1572">
                  <c:v>30382.500000033804</c:v>
                </c:pt>
                <c:pt idx="1573">
                  <c:v>30382.541666700472</c:v>
                </c:pt>
                <c:pt idx="1574">
                  <c:v>30382.58333336714</c:v>
                </c:pt>
                <c:pt idx="1575">
                  <c:v>30382.625000033808</c:v>
                </c:pt>
                <c:pt idx="1576">
                  <c:v>30382.666666700476</c:v>
                </c:pt>
                <c:pt idx="1577">
                  <c:v>30382.708333367143</c:v>
                </c:pt>
                <c:pt idx="1578">
                  <c:v>30382.750000033811</c:v>
                </c:pt>
                <c:pt idx="1579">
                  <c:v>30382.791666700479</c:v>
                </c:pt>
                <c:pt idx="1580">
                  <c:v>30382.833333367147</c:v>
                </c:pt>
                <c:pt idx="1581">
                  <c:v>30382.875000033815</c:v>
                </c:pt>
                <c:pt idx="1582">
                  <c:v>30382.916666700483</c:v>
                </c:pt>
                <c:pt idx="1583">
                  <c:v>30382.958333367151</c:v>
                </c:pt>
                <c:pt idx="1584">
                  <c:v>30383.000000033819</c:v>
                </c:pt>
                <c:pt idx="1585">
                  <c:v>30383.041666700487</c:v>
                </c:pt>
                <c:pt idx="1586">
                  <c:v>30383.083333367154</c:v>
                </c:pt>
                <c:pt idx="1587">
                  <c:v>30383.125000033822</c:v>
                </c:pt>
                <c:pt idx="1588">
                  <c:v>30383.16666670049</c:v>
                </c:pt>
                <c:pt idx="1589">
                  <c:v>30383.208333367158</c:v>
                </c:pt>
                <c:pt idx="1590">
                  <c:v>30383.250000033826</c:v>
                </c:pt>
                <c:pt idx="1591">
                  <c:v>30383.291666700494</c:v>
                </c:pt>
                <c:pt idx="1592">
                  <c:v>30383.333333367162</c:v>
                </c:pt>
                <c:pt idx="1593">
                  <c:v>30383.37500003383</c:v>
                </c:pt>
                <c:pt idx="1594">
                  <c:v>30383.416666700497</c:v>
                </c:pt>
                <c:pt idx="1595">
                  <c:v>30383.458333367165</c:v>
                </c:pt>
                <c:pt idx="1596">
                  <c:v>30383.500000033833</c:v>
                </c:pt>
                <c:pt idx="1597">
                  <c:v>30383.541666700501</c:v>
                </c:pt>
                <c:pt idx="1598">
                  <c:v>30383.583333367169</c:v>
                </c:pt>
                <c:pt idx="1599">
                  <c:v>30383.625000033837</c:v>
                </c:pt>
                <c:pt idx="1600">
                  <c:v>30383.666666700505</c:v>
                </c:pt>
                <c:pt idx="1601">
                  <c:v>30383.708333367173</c:v>
                </c:pt>
                <c:pt idx="1602">
                  <c:v>30383.75000003384</c:v>
                </c:pt>
                <c:pt idx="1603">
                  <c:v>30383.791666700508</c:v>
                </c:pt>
                <c:pt idx="1604">
                  <c:v>30383.833333367176</c:v>
                </c:pt>
                <c:pt idx="1605">
                  <c:v>30383.875000033844</c:v>
                </c:pt>
                <c:pt idx="1606">
                  <c:v>30383.916666700512</c:v>
                </c:pt>
                <c:pt idx="1607">
                  <c:v>30383.95833336718</c:v>
                </c:pt>
                <c:pt idx="1608">
                  <c:v>30384.000000033848</c:v>
                </c:pt>
                <c:pt idx="1609">
                  <c:v>30384.041666700516</c:v>
                </c:pt>
                <c:pt idx="1610">
                  <c:v>30384.083333367184</c:v>
                </c:pt>
                <c:pt idx="1611">
                  <c:v>30384.125000033851</c:v>
                </c:pt>
                <c:pt idx="1612">
                  <c:v>30384.166666700519</c:v>
                </c:pt>
                <c:pt idx="1613">
                  <c:v>30384.208333367187</c:v>
                </c:pt>
                <c:pt idx="1614">
                  <c:v>30384.250000033855</c:v>
                </c:pt>
                <c:pt idx="1615">
                  <c:v>30384.291666700523</c:v>
                </c:pt>
                <c:pt idx="1616">
                  <c:v>30384.333333367191</c:v>
                </c:pt>
                <c:pt idx="1617">
                  <c:v>30384.375000033859</c:v>
                </c:pt>
                <c:pt idx="1618">
                  <c:v>30384.416666700527</c:v>
                </c:pt>
                <c:pt idx="1619">
                  <c:v>30384.458333367194</c:v>
                </c:pt>
                <c:pt idx="1620">
                  <c:v>30384.500000033862</c:v>
                </c:pt>
                <c:pt idx="1621">
                  <c:v>30384.54166670053</c:v>
                </c:pt>
                <c:pt idx="1622">
                  <c:v>30384.583333367198</c:v>
                </c:pt>
                <c:pt idx="1623">
                  <c:v>30384.625000033866</c:v>
                </c:pt>
                <c:pt idx="1624">
                  <c:v>30384.666666700534</c:v>
                </c:pt>
                <c:pt idx="1625">
                  <c:v>30384.708333367202</c:v>
                </c:pt>
                <c:pt idx="1626">
                  <c:v>30384.75000003387</c:v>
                </c:pt>
                <c:pt idx="1627">
                  <c:v>30384.791666700537</c:v>
                </c:pt>
                <c:pt idx="1628">
                  <c:v>30384.833333367205</c:v>
                </c:pt>
                <c:pt idx="1629">
                  <c:v>30384.875000033873</c:v>
                </c:pt>
                <c:pt idx="1630">
                  <c:v>30384.916666700541</c:v>
                </c:pt>
                <c:pt idx="1631">
                  <c:v>30384.958333367209</c:v>
                </c:pt>
                <c:pt idx="1632">
                  <c:v>30385.000000033877</c:v>
                </c:pt>
                <c:pt idx="1633">
                  <c:v>30385.041666700545</c:v>
                </c:pt>
                <c:pt idx="1634">
                  <c:v>30385.083333367213</c:v>
                </c:pt>
                <c:pt idx="1635">
                  <c:v>30385.12500003388</c:v>
                </c:pt>
                <c:pt idx="1636">
                  <c:v>30385.166666700548</c:v>
                </c:pt>
                <c:pt idx="1637">
                  <c:v>30385.208333367216</c:v>
                </c:pt>
                <c:pt idx="1638">
                  <c:v>30385.250000033884</c:v>
                </c:pt>
                <c:pt idx="1639">
                  <c:v>30385.291666700552</c:v>
                </c:pt>
                <c:pt idx="1640">
                  <c:v>30385.33333336722</c:v>
                </c:pt>
                <c:pt idx="1641">
                  <c:v>30385.375000033888</c:v>
                </c:pt>
                <c:pt idx="1642">
                  <c:v>30385.416666700556</c:v>
                </c:pt>
                <c:pt idx="1643">
                  <c:v>30385.458333367224</c:v>
                </c:pt>
                <c:pt idx="1644">
                  <c:v>30385.500000033891</c:v>
                </c:pt>
                <c:pt idx="1645">
                  <c:v>30385.541666700559</c:v>
                </c:pt>
                <c:pt idx="1646">
                  <c:v>30385.583333367227</c:v>
                </c:pt>
                <c:pt idx="1647">
                  <c:v>30385.625000033895</c:v>
                </c:pt>
                <c:pt idx="1648">
                  <c:v>30385.666666700563</c:v>
                </c:pt>
                <c:pt idx="1649">
                  <c:v>30385.708333367231</c:v>
                </c:pt>
                <c:pt idx="1650">
                  <c:v>30385.750000033899</c:v>
                </c:pt>
                <c:pt idx="1651">
                  <c:v>30385.791666700567</c:v>
                </c:pt>
                <c:pt idx="1652">
                  <c:v>30385.833333367234</c:v>
                </c:pt>
                <c:pt idx="1653">
                  <c:v>30385.875000033902</c:v>
                </c:pt>
                <c:pt idx="1654">
                  <c:v>30385.91666670057</c:v>
                </c:pt>
                <c:pt idx="1655">
                  <c:v>30385.958333367238</c:v>
                </c:pt>
                <c:pt idx="1656">
                  <c:v>30386.000000033906</c:v>
                </c:pt>
                <c:pt idx="1657">
                  <c:v>30386.041666700574</c:v>
                </c:pt>
                <c:pt idx="1658">
                  <c:v>30386.083333367242</c:v>
                </c:pt>
                <c:pt idx="1659">
                  <c:v>30386.12500003391</c:v>
                </c:pt>
                <c:pt idx="1660">
                  <c:v>30386.166666700577</c:v>
                </c:pt>
                <c:pt idx="1661">
                  <c:v>30386.208333367245</c:v>
                </c:pt>
                <c:pt idx="1662">
                  <c:v>30386.250000033913</c:v>
                </c:pt>
                <c:pt idx="1663">
                  <c:v>30386.291666700581</c:v>
                </c:pt>
                <c:pt idx="1664">
                  <c:v>30386.333333367249</c:v>
                </c:pt>
                <c:pt idx="1665">
                  <c:v>30386.375000033917</c:v>
                </c:pt>
                <c:pt idx="1666">
                  <c:v>30386.416666700585</c:v>
                </c:pt>
                <c:pt idx="1667">
                  <c:v>30386.458333367253</c:v>
                </c:pt>
                <c:pt idx="1668">
                  <c:v>30386.500000033921</c:v>
                </c:pt>
                <c:pt idx="1669">
                  <c:v>30386.541666700588</c:v>
                </c:pt>
                <c:pt idx="1670">
                  <c:v>30386.583333367256</c:v>
                </c:pt>
                <c:pt idx="1671">
                  <c:v>30386.625000033924</c:v>
                </c:pt>
                <c:pt idx="1672">
                  <c:v>30386.666666700592</c:v>
                </c:pt>
                <c:pt idx="1673">
                  <c:v>30386.70833336726</c:v>
                </c:pt>
                <c:pt idx="1674">
                  <c:v>30386.750000033928</c:v>
                </c:pt>
                <c:pt idx="1675">
                  <c:v>30386.791666700596</c:v>
                </c:pt>
                <c:pt idx="1676">
                  <c:v>30386.833333367264</c:v>
                </c:pt>
                <c:pt idx="1677">
                  <c:v>30386.875000033931</c:v>
                </c:pt>
                <c:pt idx="1678">
                  <c:v>30386.916666700599</c:v>
                </c:pt>
                <c:pt idx="1679">
                  <c:v>30386.958333367267</c:v>
                </c:pt>
                <c:pt idx="1680">
                  <c:v>30387.000000033935</c:v>
                </c:pt>
                <c:pt idx="1681">
                  <c:v>30387.041666700603</c:v>
                </c:pt>
                <c:pt idx="1682">
                  <c:v>30387.083333367271</c:v>
                </c:pt>
                <c:pt idx="1683">
                  <c:v>30387.125000033939</c:v>
                </c:pt>
                <c:pt idx="1684">
                  <c:v>30387.166666700607</c:v>
                </c:pt>
                <c:pt idx="1685">
                  <c:v>30387.208333367274</c:v>
                </c:pt>
                <c:pt idx="1686">
                  <c:v>30387.250000033942</c:v>
                </c:pt>
                <c:pt idx="1687">
                  <c:v>30387.29166670061</c:v>
                </c:pt>
                <c:pt idx="1688">
                  <c:v>30387.333333367278</c:v>
                </c:pt>
                <c:pt idx="1689">
                  <c:v>30387.375000033946</c:v>
                </c:pt>
                <c:pt idx="1690">
                  <c:v>30387.416666700614</c:v>
                </c:pt>
                <c:pt idx="1691">
                  <c:v>30387.458333367282</c:v>
                </c:pt>
                <c:pt idx="1692">
                  <c:v>30387.50000003395</c:v>
                </c:pt>
                <c:pt idx="1693">
                  <c:v>30387.541666700617</c:v>
                </c:pt>
                <c:pt idx="1694">
                  <c:v>30387.583333367285</c:v>
                </c:pt>
                <c:pt idx="1695">
                  <c:v>30387.625000033953</c:v>
                </c:pt>
                <c:pt idx="1696">
                  <c:v>30387.666666700621</c:v>
                </c:pt>
                <c:pt idx="1697">
                  <c:v>30387.708333367289</c:v>
                </c:pt>
                <c:pt idx="1698">
                  <c:v>30387.750000033957</c:v>
                </c:pt>
                <c:pt idx="1699">
                  <c:v>30387.791666700625</c:v>
                </c:pt>
                <c:pt idx="1700">
                  <c:v>30387.833333367293</c:v>
                </c:pt>
                <c:pt idx="1701">
                  <c:v>30387.875000033961</c:v>
                </c:pt>
                <c:pt idx="1702">
                  <c:v>30387.916666700628</c:v>
                </c:pt>
                <c:pt idx="1703">
                  <c:v>30387.958333367296</c:v>
                </c:pt>
                <c:pt idx="1704">
                  <c:v>30388.000000033964</c:v>
                </c:pt>
                <c:pt idx="1705">
                  <c:v>30388.041666700632</c:v>
                </c:pt>
                <c:pt idx="1706">
                  <c:v>30388.0833333673</c:v>
                </c:pt>
                <c:pt idx="1707">
                  <c:v>30388.125000033968</c:v>
                </c:pt>
                <c:pt idx="1708">
                  <c:v>30388.166666700636</c:v>
                </c:pt>
                <c:pt idx="1709">
                  <c:v>30388.208333367304</c:v>
                </c:pt>
                <c:pt idx="1710">
                  <c:v>30388.250000033971</c:v>
                </c:pt>
                <c:pt idx="1711">
                  <c:v>30388.291666700639</c:v>
                </c:pt>
                <c:pt idx="1712">
                  <c:v>30388.333333367307</c:v>
                </c:pt>
                <c:pt idx="1713">
                  <c:v>30388.375000033975</c:v>
                </c:pt>
                <c:pt idx="1714">
                  <c:v>30388.416666700643</c:v>
                </c:pt>
                <c:pt idx="1715">
                  <c:v>30388.458333367311</c:v>
                </c:pt>
                <c:pt idx="1716">
                  <c:v>30388.500000033979</c:v>
                </c:pt>
                <c:pt idx="1717">
                  <c:v>30388.541666700647</c:v>
                </c:pt>
                <c:pt idx="1718">
                  <c:v>30388.583333367314</c:v>
                </c:pt>
                <c:pt idx="1719">
                  <c:v>30388.625000033982</c:v>
                </c:pt>
                <c:pt idx="1720">
                  <c:v>30388.66666670065</c:v>
                </c:pt>
                <c:pt idx="1721">
                  <c:v>30388.708333367318</c:v>
                </c:pt>
                <c:pt idx="1722">
                  <c:v>30388.750000033986</c:v>
                </c:pt>
                <c:pt idx="1723">
                  <c:v>30388.791666700654</c:v>
                </c:pt>
                <c:pt idx="1724">
                  <c:v>30388.833333367322</c:v>
                </c:pt>
                <c:pt idx="1725">
                  <c:v>30388.87500003399</c:v>
                </c:pt>
                <c:pt idx="1726">
                  <c:v>30388.916666700658</c:v>
                </c:pt>
                <c:pt idx="1727">
                  <c:v>30388.958333367325</c:v>
                </c:pt>
                <c:pt idx="1728">
                  <c:v>30389.000000033993</c:v>
                </c:pt>
                <c:pt idx="1729">
                  <c:v>30389.041666700661</c:v>
                </c:pt>
                <c:pt idx="1730">
                  <c:v>30389.083333367329</c:v>
                </c:pt>
                <c:pt idx="1731">
                  <c:v>30389.125000033997</c:v>
                </c:pt>
                <c:pt idx="1732">
                  <c:v>30389.166666700665</c:v>
                </c:pt>
                <c:pt idx="1733">
                  <c:v>30389.208333367333</c:v>
                </c:pt>
                <c:pt idx="1734">
                  <c:v>30389.250000034001</c:v>
                </c:pt>
                <c:pt idx="1735">
                  <c:v>30389.291666700668</c:v>
                </c:pt>
                <c:pt idx="1736">
                  <c:v>30389.333333367336</c:v>
                </c:pt>
                <c:pt idx="1737">
                  <c:v>30389.375000034004</c:v>
                </c:pt>
                <c:pt idx="1738">
                  <c:v>30389.416666700672</c:v>
                </c:pt>
                <c:pt idx="1739">
                  <c:v>30389.45833336734</c:v>
                </c:pt>
                <c:pt idx="1740">
                  <c:v>30389.500000034008</c:v>
                </c:pt>
                <c:pt idx="1741">
                  <c:v>30389.541666700676</c:v>
                </c:pt>
                <c:pt idx="1742">
                  <c:v>30389.583333367344</c:v>
                </c:pt>
                <c:pt idx="1743">
                  <c:v>30389.625000034011</c:v>
                </c:pt>
                <c:pt idx="1744">
                  <c:v>30389.666666700679</c:v>
                </c:pt>
                <c:pt idx="1745">
                  <c:v>30389.708333367347</c:v>
                </c:pt>
                <c:pt idx="1746">
                  <c:v>30389.750000034015</c:v>
                </c:pt>
                <c:pt idx="1747">
                  <c:v>30389.791666700683</c:v>
                </c:pt>
                <c:pt idx="1748">
                  <c:v>30389.833333367351</c:v>
                </c:pt>
                <c:pt idx="1749">
                  <c:v>30389.875000034019</c:v>
                </c:pt>
                <c:pt idx="1750">
                  <c:v>30389.916666700687</c:v>
                </c:pt>
                <c:pt idx="1751">
                  <c:v>30389.958333367354</c:v>
                </c:pt>
                <c:pt idx="1752">
                  <c:v>30390.000000034022</c:v>
                </c:pt>
                <c:pt idx="1753">
                  <c:v>30390.04166670069</c:v>
                </c:pt>
                <c:pt idx="1754">
                  <c:v>30390.083333367358</c:v>
                </c:pt>
                <c:pt idx="1755">
                  <c:v>30390.125000034026</c:v>
                </c:pt>
                <c:pt idx="1756">
                  <c:v>30390.166666700694</c:v>
                </c:pt>
                <c:pt idx="1757">
                  <c:v>30390.208333367362</c:v>
                </c:pt>
                <c:pt idx="1758">
                  <c:v>30390.25000003403</c:v>
                </c:pt>
                <c:pt idx="1759">
                  <c:v>30390.291666700698</c:v>
                </c:pt>
                <c:pt idx="1760">
                  <c:v>30390.333333367365</c:v>
                </c:pt>
                <c:pt idx="1761">
                  <c:v>30390.375000034033</c:v>
                </c:pt>
                <c:pt idx="1762">
                  <c:v>30390.416666700701</c:v>
                </c:pt>
                <c:pt idx="1763">
                  <c:v>30390.458333367369</c:v>
                </c:pt>
                <c:pt idx="1764">
                  <c:v>30390.500000034037</c:v>
                </c:pt>
                <c:pt idx="1765">
                  <c:v>30390.541666700705</c:v>
                </c:pt>
                <c:pt idx="1766">
                  <c:v>30390.583333367373</c:v>
                </c:pt>
                <c:pt idx="1767">
                  <c:v>30390.625000034041</c:v>
                </c:pt>
                <c:pt idx="1768">
                  <c:v>30390.666666700708</c:v>
                </c:pt>
                <c:pt idx="1769">
                  <c:v>30390.708333367376</c:v>
                </c:pt>
                <c:pt idx="1770">
                  <c:v>30390.750000034044</c:v>
                </c:pt>
                <c:pt idx="1771">
                  <c:v>30390.791666700712</c:v>
                </c:pt>
                <c:pt idx="1772">
                  <c:v>30390.83333336738</c:v>
                </c:pt>
                <c:pt idx="1773">
                  <c:v>30390.875000034048</c:v>
                </c:pt>
                <c:pt idx="1774">
                  <c:v>30390.916666700716</c:v>
                </c:pt>
                <c:pt idx="1775">
                  <c:v>30390.958333367384</c:v>
                </c:pt>
                <c:pt idx="1776">
                  <c:v>30391.000000034051</c:v>
                </c:pt>
                <c:pt idx="1777">
                  <c:v>30391.041666700719</c:v>
                </c:pt>
                <c:pt idx="1778">
                  <c:v>30391.083333367387</c:v>
                </c:pt>
                <c:pt idx="1779">
                  <c:v>30391.125000034055</c:v>
                </c:pt>
                <c:pt idx="1780">
                  <c:v>30391.166666700723</c:v>
                </c:pt>
                <c:pt idx="1781">
                  <c:v>30391.208333367391</c:v>
                </c:pt>
                <c:pt idx="1782">
                  <c:v>30391.250000034059</c:v>
                </c:pt>
                <c:pt idx="1783">
                  <c:v>30391.291666700727</c:v>
                </c:pt>
                <c:pt idx="1784">
                  <c:v>30391.333333367395</c:v>
                </c:pt>
                <c:pt idx="1785">
                  <c:v>30391.375000034062</c:v>
                </c:pt>
                <c:pt idx="1786">
                  <c:v>30391.41666670073</c:v>
                </c:pt>
                <c:pt idx="1787">
                  <c:v>30391.458333367398</c:v>
                </c:pt>
                <c:pt idx="1788">
                  <c:v>30391.500000034066</c:v>
                </c:pt>
                <c:pt idx="1789">
                  <c:v>30391.541666700734</c:v>
                </c:pt>
                <c:pt idx="1790">
                  <c:v>30391.583333367402</c:v>
                </c:pt>
                <c:pt idx="1791">
                  <c:v>30391.62500003407</c:v>
                </c:pt>
                <c:pt idx="1792">
                  <c:v>30391.666666700738</c:v>
                </c:pt>
                <c:pt idx="1793">
                  <c:v>30391.708333367405</c:v>
                </c:pt>
                <c:pt idx="1794">
                  <c:v>30391.750000034073</c:v>
                </c:pt>
                <c:pt idx="1795">
                  <c:v>30391.791666700741</c:v>
                </c:pt>
                <c:pt idx="1796">
                  <c:v>30391.833333367409</c:v>
                </c:pt>
                <c:pt idx="1797">
                  <c:v>30391.875000034077</c:v>
                </c:pt>
                <c:pt idx="1798">
                  <c:v>30391.916666700745</c:v>
                </c:pt>
                <c:pt idx="1799">
                  <c:v>30391.958333367413</c:v>
                </c:pt>
                <c:pt idx="1800">
                  <c:v>30392.000000034081</c:v>
                </c:pt>
                <c:pt idx="1801">
                  <c:v>30392.041666700748</c:v>
                </c:pt>
                <c:pt idx="1802">
                  <c:v>30392.083333367416</c:v>
                </c:pt>
                <c:pt idx="1803">
                  <c:v>30392.125000034084</c:v>
                </c:pt>
                <c:pt idx="1804">
                  <c:v>30392.166666700752</c:v>
                </c:pt>
                <c:pt idx="1805">
                  <c:v>30392.20833336742</c:v>
                </c:pt>
                <c:pt idx="1806">
                  <c:v>30392.250000034088</c:v>
                </c:pt>
                <c:pt idx="1807">
                  <c:v>30392.291666700756</c:v>
                </c:pt>
                <c:pt idx="1808">
                  <c:v>30392.333333367424</c:v>
                </c:pt>
                <c:pt idx="1809">
                  <c:v>30392.375000034091</c:v>
                </c:pt>
                <c:pt idx="1810">
                  <c:v>30392.416666700759</c:v>
                </c:pt>
                <c:pt idx="1811">
                  <c:v>30392.458333367427</c:v>
                </c:pt>
                <c:pt idx="1812">
                  <c:v>30392.500000034095</c:v>
                </c:pt>
                <c:pt idx="1813">
                  <c:v>30392.541666700763</c:v>
                </c:pt>
                <c:pt idx="1814">
                  <c:v>30392.583333367431</c:v>
                </c:pt>
                <c:pt idx="1815">
                  <c:v>30392.625000034099</c:v>
                </c:pt>
                <c:pt idx="1816">
                  <c:v>30392.666666700767</c:v>
                </c:pt>
                <c:pt idx="1817">
                  <c:v>30392.708333367435</c:v>
                </c:pt>
                <c:pt idx="1818">
                  <c:v>30392.750000034102</c:v>
                </c:pt>
                <c:pt idx="1819">
                  <c:v>30392.79166670077</c:v>
                </c:pt>
                <c:pt idx="1820">
                  <c:v>30392.833333367438</c:v>
                </c:pt>
                <c:pt idx="1821">
                  <c:v>30392.875000034106</c:v>
                </c:pt>
                <c:pt idx="1822">
                  <c:v>30392.916666700774</c:v>
                </c:pt>
                <c:pt idx="1823">
                  <c:v>30392.958333367442</c:v>
                </c:pt>
                <c:pt idx="1824">
                  <c:v>30393.00000003411</c:v>
                </c:pt>
                <c:pt idx="1825">
                  <c:v>30393.041666700778</c:v>
                </c:pt>
                <c:pt idx="1826">
                  <c:v>30393.083333367445</c:v>
                </c:pt>
                <c:pt idx="1827">
                  <c:v>30393.125000034113</c:v>
                </c:pt>
                <c:pt idx="1828">
                  <c:v>30393.166666700781</c:v>
                </c:pt>
                <c:pt idx="1829">
                  <c:v>30393.208333367449</c:v>
                </c:pt>
                <c:pt idx="1830">
                  <c:v>30393.250000034117</c:v>
                </c:pt>
                <c:pt idx="1831">
                  <c:v>30393.291666700785</c:v>
                </c:pt>
                <c:pt idx="1832">
                  <c:v>30393.333333367453</c:v>
                </c:pt>
                <c:pt idx="1833">
                  <c:v>30393.375000034121</c:v>
                </c:pt>
                <c:pt idx="1834">
                  <c:v>30393.416666700788</c:v>
                </c:pt>
                <c:pt idx="1835">
                  <c:v>30393.458333367456</c:v>
                </c:pt>
                <c:pt idx="1836">
                  <c:v>30393.500000034124</c:v>
                </c:pt>
                <c:pt idx="1837">
                  <c:v>30393.541666700792</c:v>
                </c:pt>
                <c:pt idx="1838">
                  <c:v>30393.58333336746</c:v>
                </c:pt>
                <c:pt idx="1839">
                  <c:v>30393.625000034128</c:v>
                </c:pt>
                <c:pt idx="1840">
                  <c:v>30393.666666700796</c:v>
                </c:pt>
                <c:pt idx="1841">
                  <c:v>30393.708333367464</c:v>
                </c:pt>
                <c:pt idx="1842">
                  <c:v>30393.750000034132</c:v>
                </c:pt>
                <c:pt idx="1843">
                  <c:v>30393.791666700799</c:v>
                </c:pt>
                <c:pt idx="1844">
                  <c:v>30393.833333367467</c:v>
                </c:pt>
                <c:pt idx="1845">
                  <c:v>30393.875000034135</c:v>
                </c:pt>
                <c:pt idx="1846">
                  <c:v>30393.916666700803</c:v>
                </c:pt>
                <c:pt idx="1847">
                  <c:v>30393.958333367471</c:v>
                </c:pt>
                <c:pt idx="1848">
                  <c:v>30394.000000034139</c:v>
                </c:pt>
                <c:pt idx="1849">
                  <c:v>30394.041666700807</c:v>
                </c:pt>
                <c:pt idx="1850">
                  <c:v>30394.083333367475</c:v>
                </c:pt>
                <c:pt idx="1851">
                  <c:v>30394.125000034142</c:v>
                </c:pt>
                <c:pt idx="1852">
                  <c:v>30394.16666670081</c:v>
                </c:pt>
                <c:pt idx="1853">
                  <c:v>30394.208333367478</c:v>
                </c:pt>
                <c:pt idx="1854">
                  <c:v>30394.250000034146</c:v>
                </c:pt>
                <c:pt idx="1855">
                  <c:v>30394.291666700814</c:v>
                </c:pt>
                <c:pt idx="1856">
                  <c:v>30394.333333367482</c:v>
                </c:pt>
                <c:pt idx="1857">
                  <c:v>30394.37500003415</c:v>
                </c:pt>
                <c:pt idx="1858">
                  <c:v>30394.416666700818</c:v>
                </c:pt>
                <c:pt idx="1859">
                  <c:v>30394.458333367485</c:v>
                </c:pt>
                <c:pt idx="1860">
                  <c:v>30394.500000034153</c:v>
                </c:pt>
                <c:pt idx="1861">
                  <c:v>30394.541666700821</c:v>
                </c:pt>
                <c:pt idx="1862">
                  <c:v>30394.583333367489</c:v>
                </c:pt>
                <c:pt idx="1863">
                  <c:v>30394.625000034157</c:v>
                </c:pt>
                <c:pt idx="1864">
                  <c:v>30394.666666700825</c:v>
                </c:pt>
                <c:pt idx="1865">
                  <c:v>30394.708333367493</c:v>
                </c:pt>
                <c:pt idx="1866">
                  <c:v>30394.750000034161</c:v>
                </c:pt>
                <c:pt idx="1867">
                  <c:v>30394.791666700829</c:v>
                </c:pt>
                <c:pt idx="1868">
                  <c:v>30394.833333367496</c:v>
                </c:pt>
                <c:pt idx="1869">
                  <c:v>30394.875000034164</c:v>
                </c:pt>
                <c:pt idx="1870">
                  <c:v>30394.916666700832</c:v>
                </c:pt>
                <c:pt idx="1871">
                  <c:v>30394.9583333675</c:v>
                </c:pt>
                <c:pt idx="1872">
                  <c:v>30395.000000034168</c:v>
                </c:pt>
                <c:pt idx="1873">
                  <c:v>30395.041666700836</c:v>
                </c:pt>
                <c:pt idx="1874">
                  <c:v>30395.083333367504</c:v>
                </c:pt>
                <c:pt idx="1875">
                  <c:v>30395.125000034172</c:v>
                </c:pt>
                <c:pt idx="1876">
                  <c:v>30395.166666700839</c:v>
                </c:pt>
                <c:pt idx="1877">
                  <c:v>30395.208333367507</c:v>
                </c:pt>
                <c:pt idx="1878">
                  <c:v>30395.250000034175</c:v>
                </c:pt>
                <c:pt idx="1879">
                  <c:v>30395.291666700843</c:v>
                </c:pt>
                <c:pt idx="1880">
                  <c:v>30395.333333367511</c:v>
                </c:pt>
                <c:pt idx="1881">
                  <c:v>30395.375000034179</c:v>
                </c:pt>
                <c:pt idx="1882">
                  <c:v>30395.416666700847</c:v>
                </c:pt>
                <c:pt idx="1883">
                  <c:v>30395.458333367515</c:v>
                </c:pt>
                <c:pt idx="1884">
                  <c:v>30395.500000034182</c:v>
                </c:pt>
                <c:pt idx="1885">
                  <c:v>30395.54166670085</c:v>
                </c:pt>
                <c:pt idx="1886">
                  <c:v>30395.583333367518</c:v>
                </c:pt>
                <c:pt idx="1887">
                  <c:v>30395.625000034186</c:v>
                </c:pt>
                <c:pt idx="1888">
                  <c:v>30395.666666700854</c:v>
                </c:pt>
                <c:pt idx="1889">
                  <c:v>30395.708333367522</c:v>
                </c:pt>
                <c:pt idx="1890">
                  <c:v>30395.75000003419</c:v>
                </c:pt>
                <c:pt idx="1891">
                  <c:v>30395.791666700858</c:v>
                </c:pt>
                <c:pt idx="1892">
                  <c:v>30395.833333367525</c:v>
                </c:pt>
                <c:pt idx="1893">
                  <c:v>30395.875000034193</c:v>
                </c:pt>
                <c:pt idx="1894">
                  <c:v>30395.916666700861</c:v>
                </c:pt>
                <c:pt idx="1895">
                  <c:v>30395.958333367529</c:v>
                </c:pt>
                <c:pt idx="1896">
                  <c:v>30396.000000034197</c:v>
                </c:pt>
                <c:pt idx="1897">
                  <c:v>30396.041666700865</c:v>
                </c:pt>
                <c:pt idx="1898">
                  <c:v>30396.083333367533</c:v>
                </c:pt>
                <c:pt idx="1899">
                  <c:v>30396.125000034201</c:v>
                </c:pt>
                <c:pt idx="1900">
                  <c:v>30396.166666700869</c:v>
                </c:pt>
                <c:pt idx="1901">
                  <c:v>30396.208333367536</c:v>
                </c:pt>
                <c:pt idx="1902">
                  <c:v>30396.250000034204</c:v>
                </c:pt>
                <c:pt idx="1903">
                  <c:v>30396.291666700872</c:v>
                </c:pt>
                <c:pt idx="1904">
                  <c:v>30396.33333336754</c:v>
                </c:pt>
                <c:pt idx="1905">
                  <c:v>30396.375000034208</c:v>
                </c:pt>
                <c:pt idx="1906">
                  <c:v>30396.416666700876</c:v>
                </c:pt>
                <c:pt idx="1907">
                  <c:v>30396.458333367544</c:v>
                </c:pt>
                <c:pt idx="1908">
                  <c:v>30396.500000034212</c:v>
                </c:pt>
                <c:pt idx="1909">
                  <c:v>30396.541666700879</c:v>
                </c:pt>
                <c:pt idx="1910">
                  <c:v>30396.583333367547</c:v>
                </c:pt>
                <c:pt idx="1911">
                  <c:v>30396.625000034215</c:v>
                </c:pt>
                <c:pt idx="1912">
                  <c:v>30396.666666700883</c:v>
                </c:pt>
                <c:pt idx="1913">
                  <c:v>30396.708333367551</c:v>
                </c:pt>
                <c:pt idx="1914">
                  <c:v>30396.750000034219</c:v>
                </c:pt>
                <c:pt idx="1915">
                  <c:v>30396.791666700887</c:v>
                </c:pt>
                <c:pt idx="1916">
                  <c:v>30396.833333367555</c:v>
                </c:pt>
                <c:pt idx="1917">
                  <c:v>30396.875000034222</c:v>
                </c:pt>
                <c:pt idx="1918">
                  <c:v>30396.91666670089</c:v>
                </c:pt>
                <c:pt idx="1919">
                  <c:v>30396.958333367558</c:v>
                </c:pt>
                <c:pt idx="1920">
                  <c:v>30397.000000034226</c:v>
                </c:pt>
                <c:pt idx="1921">
                  <c:v>30397.041666700894</c:v>
                </c:pt>
                <c:pt idx="1922">
                  <c:v>30397.083333367562</c:v>
                </c:pt>
                <c:pt idx="1923">
                  <c:v>30397.12500003423</c:v>
                </c:pt>
                <c:pt idx="1924">
                  <c:v>30397.166666700898</c:v>
                </c:pt>
                <c:pt idx="1925">
                  <c:v>30397.208333367566</c:v>
                </c:pt>
                <c:pt idx="1926">
                  <c:v>30397.250000034233</c:v>
                </c:pt>
                <c:pt idx="1927">
                  <c:v>30397.291666700901</c:v>
                </c:pt>
                <c:pt idx="1928">
                  <c:v>30397.333333367569</c:v>
                </c:pt>
                <c:pt idx="1929">
                  <c:v>30397.375000034237</c:v>
                </c:pt>
                <c:pt idx="1930">
                  <c:v>30397.416666700905</c:v>
                </c:pt>
                <c:pt idx="1931">
                  <c:v>30397.458333367573</c:v>
                </c:pt>
                <c:pt idx="1932">
                  <c:v>30397.500000034241</c:v>
                </c:pt>
                <c:pt idx="1933">
                  <c:v>30397.541666700909</c:v>
                </c:pt>
                <c:pt idx="1934">
                  <c:v>30397.583333367576</c:v>
                </c:pt>
                <c:pt idx="1935">
                  <c:v>30397.625000034244</c:v>
                </c:pt>
                <c:pt idx="1936">
                  <c:v>30397.666666700912</c:v>
                </c:pt>
                <c:pt idx="1937">
                  <c:v>30397.70833336758</c:v>
                </c:pt>
                <c:pt idx="1938">
                  <c:v>30397.750000034248</c:v>
                </c:pt>
                <c:pt idx="1939">
                  <c:v>30397.791666700916</c:v>
                </c:pt>
                <c:pt idx="1940">
                  <c:v>30397.833333367584</c:v>
                </c:pt>
                <c:pt idx="1941">
                  <c:v>30397.875000034252</c:v>
                </c:pt>
                <c:pt idx="1942">
                  <c:v>30397.916666700919</c:v>
                </c:pt>
                <c:pt idx="1943">
                  <c:v>30397.958333367587</c:v>
                </c:pt>
                <c:pt idx="1944">
                  <c:v>30398.000000034255</c:v>
                </c:pt>
                <c:pt idx="1945">
                  <c:v>30398.041666700923</c:v>
                </c:pt>
                <c:pt idx="1946">
                  <c:v>30398.083333367591</c:v>
                </c:pt>
                <c:pt idx="1947">
                  <c:v>30398.125000034259</c:v>
                </c:pt>
                <c:pt idx="1948">
                  <c:v>30398.166666700927</c:v>
                </c:pt>
                <c:pt idx="1949">
                  <c:v>30398.208333367595</c:v>
                </c:pt>
                <c:pt idx="1950">
                  <c:v>30398.250000034262</c:v>
                </c:pt>
                <c:pt idx="1951">
                  <c:v>30398.29166670093</c:v>
                </c:pt>
                <c:pt idx="1952">
                  <c:v>30398.333333367598</c:v>
                </c:pt>
                <c:pt idx="1953">
                  <c:v>30398.375000034266</c:v>
                </c:pt>
                <c:pt idx="1954">
                  <c:v>30398.416666700934</c:v>
                </c:pt>
                <c:pt idx="1955">
                  <c:v>30398.458333367602</c:v>
                </c:pt>
                <c:pt idx="1956">
                  <c:v>30398.50000003427</c:v>
                </c:pt>
                <c:pt idx="1957">
                  <c:v>30398.541666700938</c:v>
                </c:pt>
                <c:pt idx="1958">
                  <c:v>30398.583333367606</c:v>
                </c:pt>
                <c:pt idx="1959">
                  <c:v>30398.625000034273</c:v>
                </c:pt>
                <c:pt idx="1960">
                  <c:v>30398.666666700941</c:v>
                </c:pt>
                <c:pt idx="1961">
                  <c:v>30398.708333367609</c:v>
                </c:pt>
                <c:pt idx="1962">
                  <c:v>30398.750000034277</c:v>
                </c:pt>
                <c:pt idx="1963">
                  <c:v>30398.791666700945</c:v>
                </c:pt>
                <c:pt idx="1964">
                  <c:v>30398.833333367613</c:v>
                </c:pt>
                <c:pt idx="1965">
                  <c:v>30398.875000034281</c:v>
                </c:pt>
                <c:pt idx="1966">
                  <c:v>30398.916666700949</c:v>
                </c:pt>
                <c:pt idx="1967">
                  <c:v>30398.958333367616</c:v>
                </c:pt>
                <c:pt idx="1968">
                  <c:v>30399.000000034284</c:v>
                </c:pt>
                <c:pt idx="1969">
                  <c:v>30399.041666700952</c:v>
                </c:pt>
                <c:pt idx="1970">
                  <c:v>30399.08333336762</c:v>
                </c:pt>
                <c:pt idx="1971">
                  <c:v>30399.125000034288</c:v>
                </c:pt>
                <c:pt idx="1972">
                  <c:v>30399.166666700956</c:v>
                </c:pt>
                <c:pt idx="1973">
                  <c:v>30399.208333367624</c:v>
                </c:pt>
                <c:pt idx="1974">
                  <c:v>30399.250000034292</c:v>
                </c:pt>
                <c:pt idx="1975">
                  <c:v>30399.291666700959</c:v>
                </c:pt>
                <c:pt idx="1976">
                  <c:v>30399.333333367627</c:v>
                </c:pt>
                <c:pt idx="1977">
                  <c:v>30399.375000034295</c:v>
                </c:pt>
                <c:pt idx="1978">
                  <c:v>30399.416666700963</c:v>
                </c:pt>
                <c:pt idx="1979">
                  <c:v>30399.458333367631</c:v>
                </c:pt>
                <c:pt idx="1980">
                  <c:v>30399.500000034299</c:v>
                </c:pt>
                <c:pt idx="1981">
                  <c:v>30399.541666700967</c:v>
                </c:pt>
                <c:pt idx="1982">
                  <c:v>30399.583333367635</c:v>
                </c:pt>
                <c:pt idx="1983">
                  <c:v>30399.625000034303</c:v>
                </c:pt>
                <c:pt idx="1984">
                  <c:v>30399.66666670097</c:v>
                </c:pt>
                <c:pt idx="1985">
                  <c:v>30399.708333367638</c:v>
                </c:pt>
                <c:pt idx="1986">
                  <c:v>30399.750000034306</c:v>
                </c:pt>
                <c:pt idx="1987">
                  <c:v>30399.791666700974</c:v>
                </c:pt>
                <c:pt idx="1988">
                  <c:v>30399.833333367642</c:v>
                </c:pt>
                <c:pt idx="1989">
                  <c:v>30399.87500003431</c:v>
                </c:pt>
                <c:pt idx="1990">
                  <c:v>30399.916666700978</c:v>
                </c:pt>
                <c:pt idx="1991">
                  <c:v>30399.958333367646</c:v>
                </c:pt>
                <c:pt idx="1992">
                  <c:v>30400.000000034313</c:v>
                </c:pt>
                <c:pt idx="1993">
                  <c:v>30400.041666700981</c:v>
                </c:pt>
                <c:pt idx="1994">
                  <c:v>30400.083333367649</c:v>
                </c:pt>
                <c:pt idx="1995">
                  <c:v>30400.125000034317</c:v>
                </c:pt>
                <c:pt idx="1996">
                  <c:v>30400.166666700985</c:v>
                </c:pt>
                <c:pt idx="1997">
                  <c:v>30400.208333367653</c:v>
                </c:pt>
                <c:pt idx="1998">
                  <c:v>30400.250000034321</c:v>
                </c:pt>
                <c:pt idx="1999">
                  <c:v>30400.291666700989</c:v>
                </c:pt>
                <c:pt idx="2000">
                  <c:v>30400.333333367656</c:v>
                </c:pt>
                <c:pt idx="2001">
                  <c:v>30400.375000034324</c:v>
                </c:pt>
                <c:pt idx="2002">
                  <c:v>30400.416666700992</c:v>
                </c:pt>
                <c:pt idx="2003">
                  <c:v>30400.45833336766</c:v>
                </c:pt>
                <c:pt idx="2004">
                  <c:v>30400.500000034328</c:v>
                </c:pt>
                <c:pt idx="2005">
                  <c:v>30400.541666700996</c:v>
                </c:pt>
                <c:pt idx="2006">
                  <c:v>30400.583333367664</c:v>
                </c:pt>
                <c:pt idx="2007">
                  <c:v>30400.625000034332</c:v>
                </c:pt>
                <c:pt idx="2008">
                  <c:v>30400.666666700999</c:v>
                </c:pt>
                <c:pt idx="2009">
                  <c:v>30400.708333367667</c:v>
                </c:pt>
                <c:pt idx="2010">
                  <c:v>30400.750000034335</c:v>
                </c:pt>
                <c:pt idx="2011">
                  <c:v>30400.791666701003</c:v>
                </c:pt>
                <c:pt idx="2012">
                  <c:v>30400.833333367671</c:v>
                </c:pt>
                <c:pt idx="2013">
                  <c:v>30400.875000034339</c:v>
                </c:pt>
                <c:pt idx="2014">
                  <c:v>30400.916666701007</c:v>
                </c:pt>
                <c:pt idx="2015">
                  <c:v>30400.958333367675</c:v>
                </c:pt>
                <c:pt idx="2016">
                  <c:v>30401.000000034343</c:v>
                </c:pt>
                <c:pt idx="2017">
                  <c:v>30401.04166670101</c:v>
                </c:pt>
                <c:pt idx="2018">
                  <c:v>30401.083333367678</c:v>
                </c:pt>
                <c:pt idx="2019">
                  <c:v>30401.125000034346</c:v>
                </c:pt>
                <c:pt idx="2020">
                  <c:v>30401.166666701014</c:v>
                </c:pt>
                <c:pt idx="2021">
                  <c:v>30401.208333367682</c:v>
                </c:pt>
                <c:pt idx="2022">
                  <c:v>30401.25000003435</c:v>
                </c:pt>
                <c:pt idx="2023">
                  <c:v>30401.291666701018</c:v>
                </c:pt>
                <c:pt idx="2024">
                  <c:v>30401.333333367686</c:v>
                </c:pt>
                <c:pt idx="2025">
                  <c:v>30401.375000034353</c:v>
                </c:pt>
                <c:pt idx="2026">
                  <c:v>30401.416666701021</c:v>
                </c:pt>
                <c:pt idx="2027">
                  <c:v>30401.458333367689</c:v>
                </c:pt>
                <c:pt idx="2028">
                  <c:v>30401.500000034357</c:v>
                </c:pt>
                <c:pt idx="2029">
                  <c:v>30401.541666701025</c:v>
                </c:pt>
                <c:pt idx="2030">
                  <c:v>30401.583333367693</c:v>
                </c:pt>
                <c:pt idx="2031">
                  <c:v>30401.625000034361</c:v>
                </c:pt>
                <c:pt idx="2032">
                  <c:v>30401.666666701029</c:v>
                </c:pt>
                <c:pt idx="2033">
                  <c:v>30401.708333367696</c:v>
                </c:pt>
                <c:pt idx="2034">
                  <c:v>30401.750000034364</c:v>
                </c:pt>
                <c:pt idx="2035">
                  <c:v>30401.791666701032</c:v>
                </c:pt>
                <c:pt idx="2036">
                  <c:v>30401.8333333677</c:v>
                </c:pt>
                <c:pt idx="2037">
                  <c:v>30401.875000034368</c:v>
                </c:pt>
                <c:pt idx="2038">
                  <c:v>30401.916666701036</c:v>
                </c:pt>
                <c:pt idx="2039">
                  <c:v>30401.958333367704</c:v>
                </c:pt>
                <c:pt idx="2040">
                  <c:v>30402.000000034372</c:v>
                </c:pt>
                <c:pt idx="2041">
                  <c:v>30402.04166670104</c:v>
                </c:pt>
                <c:pt idx="2042">
                  <c:v>30402.083333367707</c:v>
                </c:pt>
                <c:pt idx="2043">
                  <c:v>30402.125000034375</c:v>
                </c:pt>
                <c:pt idx="2044">
                  <c:v>30402.166666701043</c:v>
                </c:pt>
                <c:pt idx="2045">
                  <c:v>30402.208333367711</c:v>
                </c:pt>
                <c:pt idx="2046">
                  <c:v>30402.250000034379</c:v>
                </c:pt>
                <c:pt idx="2047">
                  <c:v>30402.291666701047</c:v>
                </c:pt>
                <c:pt idx="2048">
                  <c:v>30402.333333367715</c:v>
                </c:pt>
                <c:pt idx="2049">
                  <c:v>30402.375000034383</c:v>
                </c:pt>
                <c:pt idx="2050">
                  <c:v>30402.41666670105</c:v>
                </c:pt>
                <c:pt idx="2051">
                  <c:v>30402.458333367718</c:v>
                </c:pt>
                <c:pt idx="2052">
                  <c:v>30402.500000034386</c:v>
                </c:pt>
                <c:pt idx="2053">
                  <c:v>30402.541666701054</c:v>
                </c:pt>
                <c:pt idx="2054">
                  <c:v>30402.583333367722</c:v>
                </c:pt>
                <c:pt idx="2055">
                  <c:v>30402.62500003439</c:v>
                </c:pt>
                <c:pt idx="2056">
                  <c:v>30402.666666701058</c:v>
                </c:pt>
                <c:pt idx="2057">
                  <c:v>30402.708333367726</c:v>
                </c:pt>
                <c:pt idx="2058">
                  <c:v>30402.750000034393</c:v>
                </c:pt>
                <c:pt idx="2059">
                  <c:v>30402.791666701061</c:v>
                </c:pt>
                <c:pt idx="2060">
                  <c:v>30402.833333367729</c:v>
                </c:pt>
                <c:pt idx="2061">
                  <c:v>30402.875000034397</c:v>
                </c:pt>
                <c:pt idx="2062">
                  <c:v>30402.916666701065</c:v>
                </c:pt>
                <c:pt idx="2063">
                  <c:v>30402.958333367733</c:v>
                </c:pt>
                <c:pt idx="2064">
                  <c:v>30403.000000034401</c:v>
                </c:pt>
                <c:pt idx="2065">
                  <c:v>30403.041666701069</c:v>
                </c:pt>
                <c:pt idx="2066">
                  <c:v>30403.083333367736</c:v>
                </c:pt>
                <c:pt idx="2067">
                  <c:v>30403.125000034404</c:v>
                </c:pt>
                <c:pt idx="2068">
                  <c:v>30403.166666701072</c:v>
                </c:pt>
                <c:pt idx="2069">
                  <c:v>30403.20833336774</c:v>
                </c:pt>
                <c:pt idx="2070">
                  <c:v>30403.250000034408</c:v>
                </c:pt>
                <c:pt idx="2071">
                  <c:v>30403.291666701076</c:v>
                </c:pt>
                <c:pt idx="2072">
                  <c:v>30403.333333367744</c:v>
                </c:pt>
                <c:pt idx="2073">
                  <c:v>30403.375000034412</c:v>
                </c:pt>
                <c:pt idx="2074">
                  <c:v>30403.41666670108</c:v>
                </c:pt>
                <c:pt idx="2075">
                  <c:v>30403.458333367747</c:v>
                </c:pt>
                <c:pt idx="2076">
                  <c:v>30403.500000034415</c:v>
                </c:pt>
                <c:pt idx="2077">
                  <c:v>30403.541666701083</c:v>
                </c:pt>
                <c:pt idx="2078">
                  <c:v>30403.583333367751</c:v>
                </c:pt>
                <c:pt idx="2079">
                  <c:v>30403.625000034419</c:v>
                </c:pt>
                <c:pt idx="2080">
                  <c:v>30403.666666701087</c:v>
                </c:pt>
                <c:pt idx="2081">
                  <c:v>30403.708333367755</c:v>
                </c:pt>
                <c:pt idx="2082">
                  <c:v>30403.750000034423</c:v>
                </c:pt>
                <c:pt idx="2083">
                  <c:v>30403.79166670109</c:v>
                </c:pt>
                <c:pt idx="2084">
                  <c:v>30403.833333367758</c:v>
                </c:pt>
                <c:pt idx="2085">
                  <c:v>30403.875000034426</c:v>
                </c:pt>
                <c:pt idx="2086">
                  <c:v>30403.916666701094</c:v>
                </c:pt>
                <c:pt idx="2087">
                  <c:v>30403.958333367762</c:v>
                </c:pt>
                <c:pt idx="2088">
                  <c:v>30404.00000003443</c:v>
                </c:pt>
                <c:pt idx="2089">
                  <c:v>30404.041666701098</c:v>
                </c:pt>
                <c:pt idx="2090">
                  <c:v>30404.083333367766</c:v>
                </c:pt>
                <c:pt idx="2091">
                  <c:v>30404.125000034433</c:v>
                </c:pt>
                <c:pt idx="2092">
                  <c:v>30404.166666701101</c:v>
                </c:pt>
                <c:pt idx="2093">
                  <c:v>30404.208333367769</c:v>
                </c:pt>
                <c:pt idx="2094">
                  <c:v>30404.250000034437</c:v>
                </c:pt>
                <c:pt idx="2095">
                  <c:v>30404.291666701105</c:v>
                </c:pt>
                <c:pt idx="2096">
                  <c:v>30404.333333367773</c:v>
                </c:pt>
                <c:pt idx="2097">
                  <c:v>30404.375000034441</c:v>
                </c:pt>
                <c:pt idx="2098">
                  <c:v>30404.416666701109</c:v>
                </c:pt>
                <c:pt idx="2099">
                  <c:v>30404.458333367777</c:v>
                </c:pt>
                <c:pt idx="2100">
                  <c:v>30404.500000034444</c:v>
                </c:pt>
                <c:pt idx="2101">
                  <c:v>30404.541666701112</c:v>
                </c:pt>
                <c:pt idx="2102">
                  <c:v>30404.58333336778</c:v>
                </c:pt>
                <c:pt idx="2103">
                  <c:v>30404.625000034448</c:v>
                </c:pt>
                <c:pt idx="2104">
                  <c:v>30404.666666701116</c:v>
                </c:pt>
                <c:pt idx="2105">
                  <c:v>30404.708333367784</c:v>
                </c:pt>
                <c:pt idx="2106">
                  <c:v>30404.750000034452</c:v>
                </c:pt>
                <c:pt idx="2107">
                  <c:v>30404.79166670112</c:v>
                </c:pt>
                <c:pt idx="2108">
                  <c:v>30404.833333367787</c:v>
                </c:pt>
                <c:pt idx="2109">
                  <c:v>30404.875000034455</c:v>
                </c:pt>
                <c:pt idx="2110">
                  <c:v>30404.916666701123</c:v>
                </c:pt>
                <c:pt idx="2111">
                  <c:v>30404.958333367791</c:v>
                </c:pt>
                <c:pt idx="2112">
                  <c:v>30405.000000034459</c:v>
                </c:pt>
                <c:pt idx="2113">
                  <c:v>30405.041666701127</c:v>
                </c:pt>
                <c:pt idx="2114">
                  <c:v>30405.083333367795</c:v>
                </c:pt>
                <c:pt idx="2115">
                  <c:v>30405.125000034463</c:v>
                </c:pt>
                <c:pt idx="2116">
                  <c:v>30405.16666670113</c:v>
                </c:pt>
                <c:pt idx="2117">
                  <c:v>30405.208333367798</c:v>
                </c:pt>
                <c:pt idx="2118">
                  <c:v>30405.250000034466</c:v>
                </c:pt>
                <c:pt idx="2119">
                  <c:v>30405.291666701134</c:v>
                </c:pt>
                <c:pt idx="2120">
                  <c:v>30405.333333367802</c:v>
                </c:pt>
                <c:pt idx="2121">
                  <c:v>30405.37500003447</c:v>
                </c:pt>
                <c:pt idx="2122">
                  <c:v>30405.416666701138</c:v>
                </c:pt>
                <c:pt idx="2123">
                  <c:v>30405.458333367806</c:v>
                </c:pt>
                <c:pt idx="2124">
                  <c:v>30405.500000034473</c:v>
                </c:pt>
                <c:pt idx="2125">
                  <c:v>30405.541666701141</c:v>
                </c:pt>
                <c:pt idx="2126">
                  <c:v>30405.583333367809</c:v>
                </c:pt>
                <c:pt idx="2127">
                  <c:v>30405.625000034477</c:v>
                </c:pt>
                <c:pt idx="2128">
                  <c:v>30405.666666701145</c:v>
                </c:pt>
                <c:pt idx="2129">
                  <c:v>30405.708333367813</c:v>
                </c:pt>
                <c:pt idx="2130">
                  <c:v>30405.750000034481</c:v>
                </c:pt>
                <c:pt idx="2131">
                  <c:v>30405.791666701149</c:v>
                </c:pt>
                <c:pt idx="2132">
                  <c:v>30405.833333367817</c:v>
                </c:pt>
                <c:pt idx="2133">
                  <c:v>30405.875000034484</c:v>
                </c:pt>
                <c:pt idx="2134">
                  <c:v>30405.916666701152</c:v>
                </c:pt>
                <c:pt idx="2135">
                  <c:v>30405.95833336782</c:v>
                </c:pt>
                <c:pt idx="2136">
                  <c:v>30406.000000034488</c:v>
                </c:pt>
                <c:pt idx="2137">
                  <c:v>30406.041666701156</c:v>
                </c:pt>
                <c:pt idx="2138">
                  <c:v>30406.083333367824</c:v>
                </c:pt>
                <c:pt idx="2139">
                  <c:v>30406.125000034492</c:v>
                </c:pt>
                <c:pt idx="2140">
                  <c:v>30406.16666670116</c:v>
                </c:pt>
                <c:pt idx="2141">
                  <c:v>30406.208333367827</c:v>
                </c:pt>
                <c:pt idx="2142">
                  <c:v>30406.250000034495</c:v>
                </c:pt>
                <c:pt idx="2143">
                  <c:v>30406.291666701163</c:v>
                </c:pt>
                <c:pt idx="2144">
                  <c:v>30406.333333367831</c:v>
                </c:pt>
                <c:pt idx="2145">
                  <c:v>30406.375000034499</c:v>
                </c:pt>
                <c:pt idx="2146">
                  <c:v>30406.416666701167</c:v>
                </c:pt>
                <c:pt idx="2147">
                  <c:v>30406.458333367835</c:v>
                </c:pt>
                <c:pt idx="2148">
                  <c:v>30406.500000034503</c:v>
                </c:pt>
                <c:pt idx="2149">
                  <c:v>30406.54166670117</c:v>
                </c:pt>
                <c:pt idx="2150">
                  <c:v>30406.583333367838</c:v>
                </c:pt>
                <c:pt idx="2151">
                  <c:v>30406.625000034506</c:v>
                </c:pt>
                <c:pt idx="2152">
                  <c:v>30406.666666701174</c:v>
                </c:pt>
                <c:pt idx="2153">
                  <c:v>30406.708333367842</c:v>
                </c:pt>
                <c:pt idx="2154">
                  <c:v>30406.75000003451</c:v>
                </c:pt>
                <c:pt idx="2155">
                  <c:v>30406.791666701178</c:v>
                </c:pt>
                <c:pt idx="2156">
                  <c:v>30406.833333367846</c:v>
                </c:pt>
                <c:pt idx="2157">
                  <c:v>30406.875000034514</c:v>
                </c:pt>
                <c:pt idx="2158">
                  <c:v>30406.916666701181</c:v>
                </c:pt>
                <c:pt idx="2159">
                  <c:v>30406.958333367849</c:v>
                </c:pt>
                <c:pt idx="2160">
                  <c:v>30407.000000034517</c:v>
                </c:pt>
                <c:pt idx="2161">
                  <c:v>30407.041666701185</c:v>
                </c:pt>
                <c:pt idx="2162">
                  <c:v>30407.083333367853</c:v>
                </c:pt>
                <c:pt idx="2163">
                  <c:v>30407.125000034521</c:v>
                </c:pt>
                <c:pt idx="2164">
                  <c:v>30407.166666701189</c:v>
                </c:pt>
                <c:pt idx="2165">
                  <c:v>30407.208333367857</c:v>
                </c:pt>
                <c:pt idx="2166">
                  <c:v>30407.250000034524</c:v>
                </c:pt>
                <c:pt idx="2167">
                  <c:v>30407.291666701192</c:v>
                </c:pt>
                <c:pt idx="2168">
                  <c:v>30407.33333336786</c:v>
                </c:pt>
                <c:pt idx="2169">
                  <c:v>30407.375000034528</c:v>
                </c:pt>
                <c:pt idx="2170">
                  <c:v>30407.416666701196</c:v>
                </c:pt>
                <c:pt idx="2171">
                  <c:v>30407.458333367864</c:v>
                </c:pt>
                <c:pt idx="2172">
                  <c:v>30407.500000034532</c:v>
                </c:pt>
                <c:pt idx="2173">
                  <c:v>30407.5416667012</c:v>
                </c:pt>
                <c:pt idx="2174">
                  <c:v>30407.583333367867</c:v>
                </c:pt>
                <c:pt idx="2175">
                  <c:v>30407.625000034535</c:v>
                </c:pt>
                <c:pt idx="2176">
                  <c:v>30407.666666701203</c:v>
                </c:pt>
                <c:pt idx="2177">
                  <c:v>30407.708333367871</c:v>
                </c:pt>
                <c:pt idx="2178">
                  <c:v>30407.750000034539</c:v>
                </c:pt>
                <c:pt idx="2179">
                  <c:v>30407.791666701207</c:v>
                </c:pt>
                <c:pt idx="2180">
                  <c:v>30407.833333367875</c:v>
                </c:pt>
                <c:pt idx="2181">
                  <c:v>30407.875000034543</c:v>
                </c:pt>
                <c:pt idx="2182">
                  <c:v>30407.91666670121</c:v>
                </c:pt>
                <c:pt idx="2183">
                  <c:v>30407.958333367878</c:v>
                </c:pt>
                <c:pt idx="2184">
                  <c:v>30408.000000034546</c:v>
                </c:pt>
                <c:pt idx="2185">
                  <c:v>30408.041666701214</c:v>
                </c:pt>
                <c:pt idx="2186">
                  <c:v>30408.083333367882</c:v>
                </c:pt>
                <c:pt idx="2187">
                  <c:v>30408.12500003455</c:v>
                </c:pt>
                <c:pt idx="2188">
                  <c:v>30408.166666701218</c:v>
                </c:pt>
                <c:pt idx="2189">
                  <c:v>30408.208333367886</c:v>
                </c:pt>
                <c:pt idx="2190">
                  <c:v>30408.250000034554</c:v>
                </c:pt>
                <c:pt idx="2191">
                  <c:v>30408.291666701221</c:v>
                </c:pt>
                <c:pt idx="2192">
                  <c:v>30408.333333367889</c:v>
                </c:pt>
                <c:pt idx="2193">
                  <c:v>30408.375000034557</c:v>
                </c:pt>
                <c:pt idx="2194">
                  <c:v>30408.416666701225</c:v>
                </c:pt>
                <c:pt idx="2195">
                  <c:v>30408.458333367893</c:v>
                </c:pt>
                <c:pt idx="2196">
                  <c:v>30408.500000034561</c:v>
                </c:pt>
                <c:pt idx="2197">
                  <c:v>30408.541666701229</c:v>
                </c:pt>
                <c:pt idx="2198">
                  <c:v>30408.583333367897</c:v>
                </c:pt>
                <c:pt idx="2199">
                  <c:v>30408.625000034564</c:v>
                </c:pt>
                <c:pt idx="2200">
                  <c:v>30408.666666701232</c:v>
                </c:pt>
                <c:pt idx="2201">
                  <c:v>30408.7083333679</c:v>
                </c:pt>
                <c:pt idx="2202">
                  <c:v>30408.750000034568</c:v>
                </c:pt>
                <c:pt idx="2203">
                  <c:v>30408.791666701236</c:v>
                </c:pt>
                <c:pt idx="2204">
                  <c:v>30408.833333367904</c:v>
                </c:pt>
                <c:pt idx="2205">
                  <c:v>30408.875000034572</c:v>
                </c:pt>
                <c:pt idx="2206">
                  <c:v>30408.91666670124</c:v>
                </c:pt>
                <c:pt idx="2207">
                  <c:v>30408.958333367907</c:v>
                </c:pt>
                <c:pt idx="2208">
                  <c:v>30409.000000034575</c:v>
                </c:pt>
                <c:pt idx="2209">
                  <c:v>30409.041666701243</c:v>
                </c:pt>
                <c:pt idx="2210">
                  <c:v>30409.083333367911</c:v>
                </c:pt>
                <c:pt idx="2211">
                  <c:v>30409.125000034579</c:v>
                </c:pt>
                <c:pt idx="2212">
                  <c:v>30409.166666701247</c:v>
                </c:pt>
                <c:pt idx="2213">
                  <c:v>30409.208333367915</c:v>
                </c:pt>
                <c:pt idx="2214">
                  <c:v>30409.250000034583</c:v>
                </c:pt>
                <c:pt idx="2215">
                  <c:v>30409.291666701251</c:v>
                </c:pt>
                <c:pt idx="2216">
                  <c:v>30409.333333367918</c:v>
                </c:pt>
                <c:pt idx="2217">
                  <c:v>30409.375000034586</c:v>
                </c:pt>
                <c:pt idx="2218">
                  <c:v>30409.416666701254</c:v>
                </c:pt>
                <c:pt idx="2219">
                  <c:v>30409.458333367922</c:v>
                </c:pt>
                <c:pt idx="2220">
                  <c:v>30409.50000003459</c:v>
                </c:pt>
                <c:pt idx="2221">
                  <c:v>30409.541666701258</c:v>
                </c:pt>
                <c:pt idx="2222">
                  <c:v>30409.583333367926</c:v>
                </c:pt>
                <c:pt idx="2223">
                  <c:v>30409.625000034594</c:v>
                </c:pt>
                <c:pt idx="2224">
                  <c:v>30409.666666701261</c:v>
                </c:pt>
                <c:pt idx="2225">
                  <c:v>30409.708333367929</c:v>
                </c:pt>
                <c:pt idx="2226">
                  <c:v>30409.750000034597</c:v>
                </c:pt>
                <c:pt idx="2227">
                  <c:v>30409.791666701265</c:v>
                </c:pt>
                <c:pt idx="2228">
                  <c:v>30409.833333367933</c:v>
                </c:pt>
                <c:pt idx="2229">
                  <c:v>30409.875000034601</c:v>
                </c:pt>
                <c:pt idx="2230">
                  <c:v>30409.916666701269</c:v>
                </c:pt>
                <c:pt idx="2231">
                  <c:v>30409.958333367937</c:v>
                </c:pt>
                <c:pt idx="2232">
                  <c:v>30410.000000034604</c:v>
                </c:pt>
                <c:pt idx="2233">
                  <c:v>30410.041666701272</c:v>
                </c:pt>
                <c:pt idx="2234">
                  <c:v>30410.08333336794</c:v>
                </c:pt>
                <c:pt idx="2235">
                  <c:v>30410.125000034608</c:v>
                </c:pt>
                <c:pt idx="2236">
                  <c:v>30410.166666701276</c:v>
                </c:pt>
                <c:pt idx="2237">
                  <c:v>30410.208333367944</c:v>
                </c:pt>
                <c:pt idx="2238">
                  <c:v>30410.250000034612</c:v>
                </c:pt>
                <c:pt idx="2239">
                  <c:v>30410.29166670128</c:v>
                </c:pt>
                <c:pt idx="2240">
                  <c:v>30410.333333367947</c:v>
                </c:pt>
                <c:pt idx="2241">
                  <c:v>30410.375000034615</c:v>
                </c:pt>
                <c:pt idx="2242">
                  <c:v>30410.416666701283</c:v>
                </c:pt>
                <c:pt idx="2243">
                  <c:v>30410.458333367951</c:v>
                </c:pt>
                <c:pt idx="2244">
                  <c:v>30410.500000034619</c:v>
                </c:pt>
                <c:pt idx="2245">
                  <c:v>30410.541666701287</c:v>
                </c:pt>
                <c:pt idx="2246">
                  <c:v>30410.583333367955</c:v>
                </c:pt>
                <c:pt idx="2247">
                  <c:v>30410.625000034623</c:v>
                </c:pt>
                <c:pt idx="2248">
                  <c:v>30410.666666701291</c:v>
                </c:pt>
                <c:pt idx="2249">
                  <c:v>30410.708333367958</c:v>
                </c:pt>
                <c:pt idx="2250">
                  <c:v>30410.750000034626</c:v>
                </c:pt>
                <c:pt idx="2251">
                  <c:v>30410.791666701294</c:v>
                </c:pt>
                <c:pt idx="2252">
                  <c:v>30410.833333367962</c:v>
                </c:pt>
                <c:pt idx="2253">
                  <c:v>30410.87500003463</c:v>
                </c:pt>
                <c:pt idx="2254">
                  <c:v>30410.916666701298</c:v>
                </c:pt>
                <c:pt idx="2255">
                  <c:v>30410.958333367966</c:v>
                </c:pt>
                <c:pt idx="2256">
                  <c:v>30411.000000034634</c:v>
                </c:pt>
                <c:pt idx="2257">
                  <c:v>30411.041666701301</c:v>
                </c:pt>
                <c:pt idx="2258">
                  <c:v>30411.083333367969</c:v>
                </c:pt>
                <c:pt idx="2259">
                  <c:v>30411.125000034637</c:v>
                </c:pt>
                <c:pt idx="2260">
                  <c:v>30411.166666701305</c:v>
                </c:pt>
                <c:pt idx="2261">
                  <c:v>30411.208333367973</c:v>
                </c:pt>
                <c:pt idx="2262">
                  <c:v>30411.250000034641</c:v>
                </c:pt>
                <c:pt idx="2263">
                  <c:v>30411.291666701309</c:v>
                </c:pt>
                <c:pt idx="2264">
                  <c:v>30411.333333367977</c:v>
                </c:pt>
                <c:pt idx="2265">
                  <c:v>30411.375000034644</c:v>
                </c:pt>
                <c:pt idx="2266">
                  <c:v>30411.416666701312</c:v>
                </c:pt>
                <c:pt idx="2267">
                  <c:v>30411.45833336798</c:v>
                </c:pt>
                <c:pt idx="2268">
                  <c:v>30411.500000034648</c:v>
                </c:pt>
                <c:pt idx="2269">
                  <c:v>30411.541666701316</c:v>
                </c:pt>
                <c:pt idx="2270">
                  <c:v>30411.583333367984</c:v>
                </c:pt>
                <c:pt idx="2271">
                  <c:v>30411.625000034652</c:v>
                </c:pt>
                <c:pt idx="2272">
                  <c:v>30411.66666670132</c:v>
                </c:pt>
                <c:pt idx="2273">
                  <c:v>30411.708333367988</c:v>
                </c:pt>
                <c:pt idx="2274">
                  <c:v>30411.750000034655</c:v>
                </c:pt>
                <c:pt idx="2275">
                  <c:v>30411.791666701323</c:v>
                </c:pt>
                <c:pt idx="2276">
                  <c:v>30411.833333367991</c:v>
                </c:pt>
                <c:pt idx="2277">
                  <c:v>30411.875000034659</c:v>
                </c:pt>
                <c:pt idx="2278">
                  <c:v>30411.916666701327</c:v>
                </c:pt>
                <c:pt idx="2279">
                  <c:v>30411.958333367995</c:v>
                </c:pt>
                <c:pt idx="2280">
                  <c:v>30412.000000034663</c:v>
                </c:pt>
                <c:pt idx="2281">
                  <c:v>30412.041666701331</c:v>
                </c:pt>
                <c:pt idx="2282">
                  <c:v>30412.083333367998</c:v>
                </c:pt>
                <c:pt idx="2283">
                  <c:v>30412.125000034666</c:v>
                </c:pt>
                <c:pt idx="2284">
                  <c:v>30412.166666701334</c:v>
                </c:pt>
                <c:pt idx="2285">
                  <c:v>30412.208333368002</c:v>
                </c:pt>
                <c:pt idx="2286">
                  <c:v>30412.25000003467</c:v>
                </c:pt>
                <c:pt idx="2287">
                  <c:v>30412.291666701338</c:v>
                </c:pt>
                <c:pt idx="2288">
                  <c:v>30412.333333368006</c:v>
                </c:pt>
                <c:pt idx="2289">
                  <c:v>30412.375000034674</c:v>
                </c:pt>
                <c:pt idx="2290">
                  <c:v>30412.416666701341</c:v>
                </c:pt>
                <c:pt idx="2291">
                  <c:v>30412.458333368009</c:v>
                </c:pt>
                <c:pt idx="2292">
                  <c:v>30412.500000034677</c:v>
                </c:pt>
                <c:pt idx="2293">
                  <c:v>30412.541666701345</c:v>
                </c:pt>
                <c:pt idx="2294">
                  <c:v>30412.583333368013</c:v>
                </c:pt>
                <c:pt idx="2295">
                  <c:v>30412.625000034681</c:v>
                </c:pt>
                <c:pt idx="2296">
                  <c:v>30412.666666701349</c:v>
                </c:pt>
                <c:pt idx="2297">
                  <c:v>30412.708333368017</c:v>
                </c:pt>
                <c:pt idx="2298">
                  <c:v>30412.750000034684</c:v>
                </c:pt>
                <c:pt idx="2299">
                  <c:v>30412.791666701352</c:v>
                </c:pt>
                <c:pt idx="2300">
                  <c:v>30412.83333336802</c:v>
                </c:pt>
                <c:pt idx="2301">
                  <c:v>30412.875000034688</c:v>
                </c:pt>
                <c:pt idx="2302">
                  <c:v>30412.916666701356</c:v>
                </c:pt>
                <c:pt idx="2303">
                  <c:v>30412.958333368024</c:v>
                </c:pt>
                <c:pt idx="2304">
                  <c:v>30413.000000034692</c:v>
                </c:pt>
                <c:pt idx="2305">
                  <c:v>30413.04166670136</c:v>
                </c:pt>
                <c:pt idx="2306">
                  <c:v>30413.083333368028</c:v>
                </c:pt>
                <c:pt idx="2307">
                  <c:v>30413.125000034695</c:v>
                </c:pt>
                <c:pt idx="2308">
                  <c:v>30413.166666701363</c:v>
                </c:pt>
                <c:pt idx="2309">
                  <c:v>30413.208333368031</c:v>
                </c:pt>
                <c:pt idx="2310">
                  <c:v>30413.250000034699</c:v>
                </c:pt>
                <c:pt idx="2311">
                  <c:v>30413.291666701367</c:v>
                </c:pt>
                <c:pt idx="2312">
                  <c:v>30413.333333368035</c:v>
                </c:pt>
                <c:pt idx="2313">
                  <c:v>30413.375000034703</c:v>
                </c:pt>
                <c:pt idx="2314">
                  <c:v>30413.416666701371</c:v>
                </c:pt>
                <c:pt idx="2315">
                  <c:v>30413.458333368038</c:v>
                </c:pt>
                <c:pt idx="2316">
                  <c:v>30413.500000034706</c:v>
                </c:pt>
                <c:pt idx="2317">
                  <c:v>30413.541666701374</c:v>
                </c:pt>
                <c:pt idx="2318">
                  <c:v>30413.583333368042</c:v>
                </c:pt>
                <c:pt idx="2319">
                  <c:v>30413.62500003471</c:v>
                </c:pt>
                <c:pt idx="2320">
                  <c:v>30413.666666701378</c:v>
                </c:pt>
                <c:pt idx="2321">
                  <c:v>30413.708333368046</c:v>
                </c:pt>
                <c:pt idx="2322">
                  <c:v>30413.750000034714</c:v>
                </c:pt>
                <c:pt idx="2323">
                  <c:v>30413.791666701381</c:v>
                </c:pt>
                <c:pt idx="2324">
                  <c:v>30413.833333368049</c:v>
                </c:pt>
                <c:pt idx="2325">
                  <c:v>30413.875000034717</c:v>
                </c:pt>
                <c:pt idx="2326">
                  <c:v>30413.916666701385</c:v>
                </c:pt>
                <c:pt idx="2327">
                  <c:v>30413.958333368053</c:v>
                </c:pt>
                <c:pt idx="2328">
                  <c:v>30414.000000034721</c:v>
                </c:pt>
                <c:pt idx="2329">
                  <c:v>30414.041666701389</c:v>
                </c:pt>
                <c:pt idx="2330">
                  <c:v>30414.083333368057</c:v>
                </c:pt>
                <c:pt idx="2331">
                  <c:v>30414.125000034725</c:v>
                </c:pt>
                <c:pt idx="2332">
                  <c:v>30414.166666701392</c:v>
                </c:pt>
                <c:pt idx="2333">
                  <c:v>30414.20833336806</c:v>
                </c:pt>
                <c:pt idx="2334">
                  <c:v>30414.250000034728</c:v>
                </c:pt>
                <c:pt idx="2335">
                  <c:v>30414.291666701396</c:v>
                </c:pt>
                <c:pt idx="2336">
                  <c:v>30414.333333368064</c:v>
                </c:pt>
                <c:pt idx="2337">
                  <c:v>30414.375000034732</c:v>
                </c:pt>
                <c:pt idx="2338">
                  <c:v>30414.4166667014</c:v>
                </c:pt>
                <c:pt idx="2339">
                  <c:v>30414.458333368068</c:v>
                </c:pt>
                <c:pt idx="2340">
                  <c:v>30414.500000034735</c:v>
                </c:pt>
                <c:pt idx="2341">
                  <c:v>30414.541666701403</c:v>
                </c:pt>
                <c:pt idx="2342">
                  <c:v>30414.583333368071</c:v>
                </c:pt>
                <c:pt idx="2343">
                  <c:v>30414.625000034739</c:v>
                </c:pt>
                <c:pt idx="2344">
                  <c:v>30414.666666701407</c:v>
                </c:pt>
                <c:pt idx="2345">
                  <c:v>30414.708333368075</c:v>
                </c:pt>
                <c:pt idx="2346">
                  <c:v>30414.750000034743</c:v>
                </c:pt>
                <c:pt idx="2347">
                  <c:v>30414.791666701411</c:v>
                </c:pt>
                <c:pt idx="2348">
                  <c:v>30414.833333368078</c:v>
                </c:pt>
                <c:pt idx="2349">
                  <c:v>30414.875000034746</c:v>
                </c:pt>
                <c:pt idx="2350">
                  <c:v>30414.916666701414</c:v>
                </c:pt>
                <c:pt idx="2351">
                  <c:v>30414.958333368082</c:v>
                </c:pt>
                <c:pt idx="2352">
                  <c:v>30415.00000003475</c:v>
                </c:pt>
                <c:pt idx="2353">
                  <c:v>30415.041666701418</c:v>
                </c:pt>
                <c:pt idx="2354">
                  <c:v>30415.083333368086</c:v>
                </c:pt>
                <c:pt idx="2355">
                  <c:v>30415.125000034754</c:v>
                </c:pt>
                <c:pt idx="2356">
                  <c:v>30415.166666701421</c:v>
                </c:pt>
                <c:pt idx="2357">
                  <c:v>30415.208333368089</c:v>
                </c:pt>
                <c:pt idx="2358">
                  <c:v>30415.250000034757</c:v>
                </c:pt>
                <c:pt idx="2359">
                  <c:v>30415.291666701425</c:v>
                </c:pt>
                <c:pt idx="2360">
                  <c:v>30415.333333368093</c:v>
                </c:pt>
                <c:pt idx="2361">
                  <c:v>30415.375000034761</c:v>
                </c:pt>
                <c:pt idx="2362">
                  <c:v>30415.416666701429</c:v>
                </c:pt>
                <c:pt idx="2363">
                  <c:v>30415.458333368097</c:v>
                </c:pt>
                <c:pt idx="2364">
                  <c:v>30415.500000034765</c:v>
                </c:pt>
                <c:pt idx="2365">
                  <c:v>30415.541666701432</c:v>
                </c:pt>
                <c:pt idx="2366">
                  <c:v>30415.5833333681</c:v>
                </c:pt>
                <c:pt idx="2367">
                  <c:v>30415.625000034768</c:v>
                </c:pt>
                <c:pt idx="2368">
                  <c:v>30415.666666701436</c:v>
                </c:pt>
                <c:pt idx="2369">
                  <c:v>30415.708333368104</c:v>
                </c:pt>
                <c:pt idx="2370">
                  <c:v>30415.750000034772</c:v>
                </c:pt>
                <c:pt idx="2371">
                  <c:v>30415.79166670144</c:v>
                </c:pt>
                <c:pt idx="2372">
                  <c:v>30415.833333368108</c:v>
                </c:pt>
                <c:pt idx="2373">
                  <c:v>30415.875000034775</c:v>
                </c:pt>
                <c:pt idx="2374">
                  <c:v>30415.916666701443</c:v>
                </c:pt>
                <c:pt idx="2375">
                  <c:v>30415.958333368111</c:v>
                </c:pt>
                <c:pt idx="2376">
                  <c:v>30416.000000034779</c:v>
                </c:pt>
                <c:pt idx="2377">
                  <c:v>30416.041666701447</c:v>
                </c:pt>
                <c:pt idx="2378">
                  <c:v>30416.083333368115</c:v>
                </c:pt>
                <c:pt idx="2379">
                  <c:v>30416.125000034783</c:v>
                </c:pt>
                <c:pt idx="2380">
                  <c:v>30416.166666701451</c:v>
                </c:pt>
                <c:pt idx="2381">
                  <c:v>30416.208333368118</c:v>
                </c:pt>
                <c:pt idx="2382">
                  <c:v>30416.250000034786</c:v>
                </c:pt>
                <c:pt idx="2383">
                  <c:v>30416.291666701454</c:v>
                </c:pt>
                <c:pt idx="2384">
                  <c:v>30416.333333368122</c:v>
                </c:pt>
                <c:pt idx="2385">
                  <c:v>30416.37500003479</c:v>
                </c:pt>
                <c:pt idx="2386">
                  <c:v>30416.416666701458</c:v>
                </c:pt>
                <c:pt idx="2387">
                  <c:v>30416.458333368126</c:v>
                </c:pt>
                <c:pt idx="2388">
                  <c:v>30416.500000034794</c:v>
                </c:pt>
                <c:pt idx="2389">
                  <c:v>30416.541666701462</c:v>
                </c:pt>
                <c:pt idx="2390">
                  <c:v>30416.583333368129</c:v>
                </c:pt>
                <c:pt idx="2391">
                  <c:v>30416.625000034797</c:v>
                </c:pt>
                <c:pt idx="2392">
                  <c:v>30416.666666701465</c:v>
                </c:pt>
                <c:pt idx="2393">
                  <c:v>30416.708333368133</c:v>
                </c:pt>
                <c:pt idx="2394">
                  <c:v>30416.750000034801</c:v>
                </c:pt>
                <c:pt idx="2395">
                  <c:v>30416.791666701469</c:v>
                </c:pt>
                <c:pt idx="2396">
                  <c:v>30416.833333368137</c:v>
                </c:pt>
                <c:pt idx="2397">
                  <c:v>30416.875000034805</c:v>
                </c:pt>
                <c:pt idx="2398">
                  <c:v>30416.916666701472</c:v>
                </c:pt>
                <c:pt idx="2399">
                  <c:v>30416.95833336814</c:v>
                </c:pt>
                <c:pt idx="2400">
                  <c:v>30417.000000034808</c:v>
                </c:pt>
                <c:pt idx="2401">
                  <c:v>30417.041666701476</c:v>
                </c:pt>
                <c:pt idx="2402">
                  <c:v>30417.083333368144</c:v>
                </c:pt>
                <c:pt idx="2403">
                  <c:v>30417.125000034812</c:v>
                </c:pt>
                <c:pt idx="2404">
                  <c:v>30417.16666670148</c:v>
                </c:pt>
                <c:pt idx="2405">
                  <c:v>30417.208333368148</c:v>
                </c:pt>
                <c:pt idx="2406">
                  <c:v>30417.250000034815</c:v>
                </c:pt>
                <c:pt idx="2407">
                  <c:v>30417.291666701483</c:v>
                </c:pt>
                <c:pt idx="2408">
                  <c:v>30417.333333368151</c:v>
                </c:pt>
                <c:pt idx="2409">
                  <c:v>30417.375000034819</c:v>
                </c:pt>
                <c:pt idx="2410">
                  <c:v>30417.416666701487</c:v>
                </c:pt>
                <c:pt idx="2411">
                  <c:v>30417.458333368155</c:v>
                </c:pt>
                <c:pt idx="2412">
                  <c:v>30417.500000034823</c:v>
                </c:pt>
                <c:pt idx="2413">
                  <c:v>30417.541666701491</c:v>
                </c:pt>
                <c:pt idx="2414">
                  <c:v>30417.583333368158</c:v>
                </c:pt>
                <c:pt idx="2415">
                  <c:v>30417.625000034826</c:v>
                </c:pt>
                <c:pt idx="2416">
                  <c:v>30417.666666701494</c:v>
                </c:pt>
                <c:pt idx="2417">
                  <c:v>30417.708333368162</c:v>
                </c:pt>
                <c:pt idx="2418">
                  <c:v>30417.75000003483</c:v>
                </c:pt>
                <c:pt idx="2419">
                  <c:v>30417.791666701498</c:v>
                </c:pt>
                <c:pt idx="2420">
                  <c:v>30417.833333368166</c:v>
                </c:pt>
                <c:pt idx="2421">
                  <c:v>30417.875000034834</c:v>
                </c:pt>
                <c:pt idx="2422">
                  <c:v>30417.916666701502</c:v>
                </c:pt>
                <c:pt idx="2423">
                  <c:v>30417.958333368169</c:v>
                </c:pt>
                <c:pt idx="2424">
                  <c:v>30418.000000034837</c:v>
                </c:pt>
                <c:pt idx="2425">
                  <c:v>30418.041666701505</c:v>
                </c:pt>
                <c:pt idx="2426">
                  <c:v>30418.083333368173</c:v>
                </c:pt>
                <c:pt idx="2427">
                  <c:v>30418.125000034841</c:v>
                </c:pt>
                <c:pt idx="2428">
                  <c:v>30418.166666701509</c:v>
                </c:pt>
                <c:pt idx="2429">
                  <c:v>30418.208333368177</c:v>
                </c:pt>
                <c:pt idx="2430">
                  <c:v>30418.250000034845</c:v>
                </c:pt>
                <c:pt idx="2431">
                  <c:v>30418.291666701512</c:v>
                </c:pt>
                <c:pt idx="2432">
                  <c:v>30418.33333336818</c:v>
                </c:pt>
                <c:pt idx="2433">
                  <c:v>30418.375000034848</c:v>
                </c:pt>
                <c:pt idx="2434">
                  <c:v>30418.416666701516</c:v>
                </c:pt>
                <c:pt idx="2435">
                  <c:v>30418.458333368184</c:v>
                </c:pt>
                <c:pt idx="2436">
                  <c:v>30418.500000034852</c:v>
                </c:pt>
                <c:pt idx="2437">
                  <c:v>30418.54166670152</c:v>
                </c:pt>
                <c:pt idx="2438">
                  <c:v>30418.583333368188</c:v>
                </c:pt>
                <c:pt idx="2439">
                  <c:v>30418.625000034855</c:v>
                </c:pt>
                <c:pt idx="2440">
                  <c:v>30418.666666701523</c:v>
                </c:pt>
                <c:pt idx="2441">
                  <c:v>30418.708333368191</c:v>
                </c:pt>
                <c:pt idx="2442">
                  <c:v>30418.750000034859</c:v>
                </c:pt>
                <c:pt idx="2443">
                  <c:v>30418.791666701527</c:v>
                </c:pt>
                <c:pt idx="2444">
                  <c:v>30418.833333368195</c:v>
                </c:pt>
                <c:pt idx="2445">
                  <c:v>30418.875000034863</c:v>
                </c:pt>
                <c:pt idx="2446">
                  <c:v>30418.916666701531</c:v>
                </c:pt>
                <c:pt idx="2447">
                  <c:v>30418.958333368199</c:v>
                </c:pt>
                <c:pt idx="2448">
                  <c:v>30419.000000034866</c:v>
                </c:pt>
                <c:pt idx="2449">
                  <c:v>30419.041666701534</c:v>
                </c:pt>
                <c:pt idx="2450">
                  <c:v>30419.083333368202</c:v>
                </c:pt>
                <c:pt idx="2451">
                  <c:v>30419.12500003487</c:v>
                </c:pt>
                <c:pt idx="2452">
                  <c:v>30419.166666701538</c:v>
                </c:pt>
                <c:pt idx="2453">
                  <c:v>30419.208333368206</c:v>
                </c:pt>
                <c:pt idx="2454">
                  <c:v>30419.250000034874</c:v>
                </c:pt>
                <c:pt idx="2455">
                  <c:v>30419.291666701542</c:v>
                </c:pt>
                <c:pt idx="2456">
                  <c:v>30419.333333368209</c:v>
                </c:pt>
                <c:pt idx="2457">
                  <c:v>30419.375000034877</c:v>
                </c:pt>
                <c:pt idx="2458">
                  <c:v>30419.416666701545</c:v>
                </c:pt>
                <c:pt idx="2459">
                  <c:v>30419.458333368213</c:v>
                </c:pt>
                <c:pt idx="2460">
                  <c:v>30419.500000034881</c:v>
                </c:pt>
                <c:pt idx="2461">
                  <c:v>30419.541666701549</c:v>
                </c:pt>
                <c:pt idx="2462">
                  <c:v>30419.583333368217</c:v>
                </c:pt>
                <c:pt idx="2463">
                  <c:v>30419.625000034885</c:v>
                </c:pt>
                <c:pt idx="2464">
                  <c:v>30419.666666701552</c:v>
                </c:pt>
                <c:pt idx="2465">
                  <c:v>30419.70833336822</c:v>
                </c:pt>
                <c:pt idx="2466">
                  <c:v>30419.750000034888</c:v>
                </c:pt>
                <c:pt idx="2467">
                  <c:v>30419.791666701556</c:v>
                </c:pt>
                <c:pt idx="2468">
                  <c:v>30419.833333368224</c:v>
                </c:pt>
                <c:pt idx="2469">
                  <c:v>30419.875000034892</c:v>
                </c:pt>
                <c:pt idx="2470">
                  <c:v>30419.91666670156</c:v>
                </c:pt>
                <c:pt idx="2471">
                  <c:v>30419.958333368228</c:v>
                </c:pt>
                <c:pt idx="2472">
                  <c:v>30420.000000034895</c:v>
                </c:pt>
                <c:pt idx="2473">
                  <c:v>30420.041666701563</c:v>
                </c:pt>
                <c:pt idx="2474">
                  <c:v>30420.083333368231</c:v>
                </c:pt>
                <c:pt idx="2475">
                  <c:v>30420.125000034899</c:v>
                </c:pt>
                <c:pt idx="2476">
                  <c:v>30420.166666701567</c:v>
                </c:pt>
                <c:pt idx="2477">
                  <c:v>30420.208333368235</c:v>
                </c:pt>
                <c:pt idx="2478">
                  <c:v>30420.250000034903</c:v>
                </c:pt>
                <c:pt idx="2479">
                  <c:v>30420.291666701571</c:v>
                </c:pt>
                <c:pt idx="2480">
                  <c:v>30420.333333368239</c:v>
                </c:pt>
                <c:pt idx="2481">
                  <c:v>30420.375000034906</c:v>
                </c:pt>
                <c:pt idx="2482">
                  <c:v>30420.416666701574</c:v>
                </c:pt>
                <c:pt idx="2483">
                  <c:v>30420.458333368242</c:v>
                </c:pt>
                <c:pt idx="2484">
                  <c:v>30420.50000003491</c:v>
                </c:pt>
                <c:pt idx="2485">
                  <c:v>30420.541666701578</c:v>
                </c:pt>
                <c:pt idx="2486">
                  <c:v>30420.583333368246</c:v>
                </c:pt>
                <c:pt idx="2487">
                  <c:v>30420.625000034914</c:v>
                </c:pt>
                <c:pt idx="2488">
                  <c:v>30420.666666701582</c:v>
                </c:pt>
                <c:pt idx="2489">
                  <c:v>30420.708333368249</c:v>
                </c:pt>
                <c:pt idx="2490">
                  <c:v>30420.750000034917</c:v>
                </c:pt>
                <c:pt idx="2491">
                  <c:v>30420.791666701585</c:v>
                </c:pt>
                <c:pt idx="2492">
                  <c:v>30420.833333368253</c:v>
                </c:pt>
                <c:pt idx="2493">
                  <c:v>30420.875000034921</c:v>
                </c:pt>
                <c:pt idx="2494">
                  <c:v>30420.916666701589</c:v>
                </c:pt>
                <c:pt idx="2495">
                  <c:v>30420.958333368257</c:v>
                </c:pt>
                <c:pt idx="2496">
                  <c:v>30421.000000034925</c:v>
                </c:pt>
                <c:pt idx="2497">
                  <c:v>30421.041666701592</c:v>
                </c:pt>
                <c:pt idx="2498">
                  <c:v>30421.08333336826</c:v>
                </c:pt>
                <c:pt idx="2499">
                  <c:v>30421.125000034928</c:v>
                </c:pt>
                <c:pt idx="2500">
                  <c:v>30421.166666701596</c:v>
                </c:pt>
                <c:pt idx="2501">
                  <c:v>30421.208333368264</c:v>
                </c:pt>
                <c:pt idx="2502">
                  <c:v>30421.250000034932</c:v>
                </c:pt>
                <c:pt idx="2503">
                  <c:v>30421.2916667016</c:v>
                </c:pt>
                <c:pt idx="2504">
                  <c:v>30421.333333368268</c:v>
                </c:pt>
                <c:pt idx="2505">
                  <c:v>30421.375000034936</c:v>
                </c:pt>
                <c:pt idx="2506">
                  <c:v>30421.416666701603</c:v>
                </c:pt>
                <c:pt idx="2507">
                  <c:v>30421.458333368271</c:v>
                </c:pt>
                <c:pt idx="2508">
                  <c:v>30421.500000034939</c:v>
                </c:pt>
                <c:pt idx="2509">
                  <c:v>30421.541666701607</c:v>
                </c:pt>
                <c:pt idx="2510">
                  <c:v>30421.583333368275</c:v>
                </c:pt>
                <c:pt idx="2511">
                  <c:v>30421.625000034943</c:v>
                </c:pt>
                <c:pt idx="2512">
                  <c:v>30421.666666701611</c:v>
                </c:pt>
                <c:pt idx="2513">
                  <c:v>30421.708333368279</c:v>
                </c:pt>
                <c:pt idx="2514">
                  <c:v>30421.750000034946</c:v>
                </c:pt>
                <c:pt idx="2515">
                  <c:v>30421.791666701614</c:v>
                </c:pt>
                <c:pt idx="2516">
                  <c:v>30421.833333368282</c:v>
                </c:pt>
                <c:pt idx="2517">
                  <c:v>30421.87500003495</c:v>
                </c:pt>
                <c:pt idx="2518">
                  <c:v>30421.916666701618</c:v>
                </c:pt>
                <c:pt idx="2519">
                  <c:v>30421.958333368286</c:v>
                </c:pt>
                <c:pt idx="2520">
                  <c:v>30422.000000034954</c:v>
                </c:pt>
                <c:pt idx="2521">
                  <c:v>30422.041666701622</c:v>
                </c:pt>
                <c:pt idx="2522">
                  <c:v>30422.083333368289</c:v>
                </c:pt>
                <c:pt idx="2523">
                  <c:v>30422.125000034957</c:v>
                </c:pt>
                <c:pt idx="2524">
                  <c:v>30422.166666701625</c:v>
                </c:pt>
                <c:pt idx="2525">
                  <c:v>30422.208333368293</c:v>
                </c:pt>
                <c:pt idx="2526">
                  <c:v>30422.250000034961</c:v>
                </c:pt>
                <c:pt idx="2527">
                  <c:v>30422.291666701629</c:v>
                </c:pt>
                <c:pt idx="2528">
                  <c:v>30422.333333368297</c:v>
                </c:pt>
                <c:pt idx="2529">
                  <c:v>30422.375000034965</c:v>
                </c:pt>
                <c:pt idx="2530">
                  <c:v>30422.416666701632</c:v>
                </c:pt>
                <c:pt idx="2531">
                  <c:v>30422.4583333683</c:v>
                </c:pt>
                <c:pt idx="2532">
                  <c:v>30422.500000034968</c:v>
                </c:pt>
                <c:pt idx="2533">
                  <c:v>30422.541666701636</c:v>
                </c:pt>
                <c:pt idx="2534">
                  <c:v>30422.583333368304</c:v>
                </c:pt>
                <c:pt idx="2535">
                  <c:v>30422.625000034972</c:v>
                </c:pt>
                <c:pt idx="2536">
                  <c:v>30422.66666670164</c:v>
                </c:pt>
                <c:pt idx="2537">
                  <c:v>30422.708333368308</c:v>
                </c:pt>
                <c:pt idx="2538">
                  <c:v>30422.750000034976</c:v>
                </c:pt>
                <c:pt idx="2539">
                  <c:v>30422.791666701643</c:v>
                </c:pt>
                <c:pt idx="2540">
                  <c:v>30422.833333368311</c:v>
                </c:pt>
                <c:pt idx="2541">
                  <c:v>30422.875000034979</c:v>
                </c:pt>
                <c:pt idx="2542">
                  <c:v>30422.916666701647</c:v>
                </c:pt>
                <c:pt idx="2543">
                  <c:v>30422.958333368315</c:v>
                </c:pt>
                <c:pt idx="2544">
                  <c:v>30423.000000034983</c:v>
                </c:pt>
                <c:pt idx="2545">
                  <c:v>30423.041666701651</c:v>
                </c:pt>
                <c:pt idx="2546">
                  <c:v>30423.083333368319</c:v>
                </c:pt>
                <c:pt idx="2547">
                  <c:v>30423.125000034986</c:v>
                </c:pt>
                <c:pt idx="2548">
                  <c:v>30423.166666701654</c:v>
                </c:pt>
                <c:pt idx="2549">
                  <c:v>30423.208333368322</c:v>
                </c:pt>
                <c:pt idx="2550">
                  <c:v>30423.25000003499</c:v>
                </c:pt>
                <c:pt idx="2551">
                  <c:v>30423.291666701658</c:v>
                </c:pt>
                <c:pt idx="2552">
                  <c:v>30423.333333368326</c:v>
                </c:pt>
                <c:pt idx="2553">
                  <c:v>30423.375000034994</c:v>
                </c:pt>
                <c:pt idx="2554">
                  <c:v>30423.416666701662</c:v>
                </c:pt>
                <c:pt idx="2555">
                  <c:v>30423.458333368329</c:v>
                </c:pt>
                <c:pt idx="2556">
                  <c:v>30423.500000034997</c:v>
                </c:pt>
                <c:pt idx="2557">
                  <c:v>30423.541666701665</c:v>
                </c:pt>
                <c:pt idx="2558">
                  <c:v>30423.583333368333</c:v>
                </c:pt>
                <c:pt idx="2559">
                  <c:v>30423.625000035001</c:v>
                </c:pt>
                <c:pt idx="2560">
                  <c:v>30423.666666701669</c:v>
                </c:pt>
                <c:pt idx="2561">
                  <c:v>30423.708333368337</c:v>
                </c:pt>
                <c:pt idx="2562">
                  <c:v>30423.750000035005</c:v>
                </c:pt>
                <c:pt idx="2563">
                  <c:v>30423.791666701673</c:v>
                </c:pt>
                <c:pt idx="2564">
                  <c:v>30423.83333336834</c:v>
                </c:pt>
                <c:pt idx="2565">
                  <c:v>30423.875000035008</c:v>
                </c:pt>
                <c:pt idx="2566">
                  <c:v>30423.916666701676</c:v>
                </c:pt>
                <c:pt idx="2567">
                  <c:v>30423.958333368344</c:v>
                </c:pt>
                <c:pt idx="2568">
                  <c:v>30424.000000035012</c:v>
                </c:pt>
                <c:pt idx="2569">
                  <c:v>30424.04166670168</c:v>
                </c:pt>
                <c:pt idx="2570">
                  <c:v>30424.083333368348</c:v>
                </c:pt>
                <c:pt idx="2571">
                  <c:v>30424.125000035016</c:v>
                </c:pt>
                <c:pt idx="2572">
                  <c:v>30424.166666701683</c:v>
                </c:pt>
                <c:pt idx="2573">
                  <c:v>30424.208333368351</c:v>
                </c:pt>
                <c:pt idx="2574">
                  <c:v>30424.250000035019</c:v>
                </c:pt>
                <c:pt idx="2575">
                  <c:v>30424.291666701687</c:v>
                </c:pt>
                <c:pt idx="2576">
                  <c:v>30424.333333368355</c:v>
                </c:pt>
                <c:pt idx="2577">
                  <c:v>30424.375000035023</c:v>
                </c:pt>
                <c:pt idx="2578">
                  <c:v>30424.416666701691</c:v>
                </c:pt>
                <c:pt idx="2579">
                  <c:v>30424.458333368359</c:v>
                </c:pt>
                <c:pt idx="2580">
                  <c:v>30424.500000035026</c:v>
                </c:pt>
                <c:pt idx="2581">
                  <c:v>30424.541666701694</c:v>
                </c:pt>
                <c:pt idx="2582">
                  <c:v>30424.583333368362</c:v>
                </c:pt>
                <c:pt idx="2583">
                  <c:v>30424.62500003503</c:v>
                </c:pt>
                <c:pt idx="2584">
                  <c:v>30424.666666701698</c:v>
                </c:pt>
                <c:pt idx="2585">
                  <c:v>30424.708333368366</c:v>
                </c:pt>
                <c:pt idx="2586">
                  <c:v>30424.750000035034</c:v>
                </c:pt>
                <c:pt idx="2587">
                  <c:v>30424.791666701702</c:v>
                </c:pt>
                <c:pt idx="2588">
                  <c:v>30424.833333368369</c:v>
                </c:pt>
                <c:pt idx="2589">
                  <c:v>30424.875000035037</c:v>
                </c:pt>
                <c:pt idx="2590">
                  <c:v>30424.916666701705</c:v>
                </c:pt>
                <c:pt idx="2591">
                  <c:v>30424.958333368373</c:v>
                </c:pt>
                <c:pt idx="2592">
                  <c:v>30425.000000035041</c:v>
                </c:pt>
                <c:pt idx="2593">
                  <c:v>30425.041666701709</c:v>
                </c:pt>
                <c:pt idx="2594">
                  <c:v>30425.083333368377</c:v>
                </c:pt>
                <c:pt idx="2595">
                  <c:v>30425.125000035045</c:v>
                </c:pt>
                <c:pt idx="2596">
                  <c:v>30425.166666701713</c:v>
                </c:pt>
                <c:pt idx="2597">
                  <c:v>30425.20833336838</c:v>
                </c:pt>
                <c:pt idx="2598">
                  <c:v>30425.250000035048</c:v>
                </c:pt>
                <c:pt idx="2599">
                  <c:v>30425.291666701716</c:v>
                </c:pt>
                <c:pt idx="2600">
                  <c:v>30425.333333368384</c:v>
                </c:pt>
                <c:pt idx="2601">
                  <c:v>30425.375000035052</c:v>
                </c:pt>
                <c:pt idx="2602">
                  <c:v>30425.41666670172</c:v>
                </c:pt>
                <c:pt idx="2603">
                  <c:v>30425.458333368388</c:v>
                </c:pt>
                <c:pt idx="2604">
                  <c:v>30425.500000035056</c:v>
                </c:pt>
                <c:pt idx="2605">
                  <c:v>30425.541666701723</c:v>
                </c:pt>
                <c:pt idx="2606">
                  <c:v>30425.583333368391</c:v>
                </c:pt>
                <c:pt idx="2607">
                  <c:v>30425.625000035059</c:v>
                </c:pt>
                <c:pt idx="2608">
                  <c:v>30425.666666701727</c:v>
                </c:pt>
                <c:pt idx="2609">
                  <c:v>30425.708333368395</c:v>
                </c:pt>
                <c:pt idx="2610">
                  <c:v>30425.750000035063</c:v>
                </c:pt>
                <c:pt idx="2611">
                  <c:v>30425.791666701731</c:v>
                </c:pt>
                <c:pt idx="2612">
                  <c:v>30425.833333368399</c:v>
                </c:pt>
                <c:pt idx="2613">
                  <c:v>30425.875000035066</c:v>
                </c:pt>
                <c:pt idx="2614">
                  <c:v>30425.916666701734</c:v>
                </c:pt>
                <c:pt idx="2615">
                  <c:v>30425.958333368402</c:v>
                </c:pt>
                <c:pt idx="2616">
                  <c:v>30426.00000003507</c:v>
                </c:pt>
                <c:pt idx="2617">
                  <c:v>30426.041666701738</c:v>
                </c:pt>
                <c:pt idx="2618">
                  <c:v>30426.083333368406</c:v>
                </c:pt>
                <c:pt idx="2619">
                  <c:v>30426.125000035074</c:v>
                </c:pt>
                <c:pt idx="2620">
                  <c:v>30426.166666701742</c:v>
                </c:pt>
                <c:pt idx="2621">
                  <c:v>30426.20833336841</c:v>
                </c:pt>
                <c:pt idx="2622">
                  <c:v>30426.250000035077</c:v>
                </c:pt>
                <c:pt idx="2623">
                  <c:v>30426.291666701745</c:v>
                </c:pt>
                <c:pt idx="2624">
                  <c:v>30426.333333368413</c:v>
                </c:pt>
                <c:pt idx="2625">
                  <c:v>30426.375000035081</c:v>
                </c:pt>
                <c:pt idx="2626">
                  <c:v>30426.416666701749</c:v>
                </c:pt>
                <c:pt idx="2627">
                  <c:v>30426.458333368417</c:v>
                </c:pt>
                <c:pt idx="2628">
                  <c:v>30426.500000035085</c:v>
                </c:pt>
                <c:pt idx="2629">
                  <c:v>30426.541666701753</c:v>
                </c:pt>
                <c:pt idx="2630">
                  <c:v>30426.58333336842</c:v>
                </c:pt>
                <c:pt idx="2631">
                  <c:v>30426.625000035088</c:v>
                </c:pt>
                <c:pt idx="2632">
                  <c:v>30426.666666701756</c:v>
                </c:pt>
                <c:pt idx="2633">
                  <c:v>30426.708333368424</c:v>
                </c:pt>
                <c:pt idx="2634">
                  <c:v>30426.750000035092</c:v>
                </c:pt>
                <c:pt idx="2635">
                  <c:v>30426.79166670176</c:v>
                </c:pt>
                <c:pt idx="2636">
                  <c:v>30426.833333368428</c:v>
                </c:pt>
                <c:pt idx="2637">
                  <c:v>30426.875000035096</c:v>
                </c:pt>
                <c:pt idx="2638">
                  <c:v>30426.916666701763</c:v>
                </c:pt>
                <c:pt idx="2639">
                  <c:v>30426.958333368431</c:v>
                </c:pt>
                <c:pt idx="2640">
                  <c:v>30427.000000035099</c:v>
                </c:pt>
                <c:pt idx="2641">
                  <c:v>30427.041666701767</c:v>
                </c:pt>
                <c:pt idx="2642">
                  <c:v>30427.083333368435</c:v>
                </c:pt>
                <c:pt idx="2643">
                  <c:v>30427.125000035103</c:v>
                </c:pt>
                <c:pt idx="2644">
                  <c:v>30427.166666701771</c:v>
                </c:pt>
                <c:pt idx="2645">
                  <c:v>30427.208333368439</c:v>
                </c:pt>
                <c:pt idx="2646">
                  <c:v>30427.250000035106</c:v>
                </c:pt>
                <c:pt idx="2647">
                  <c:v>30427.291666701774</c:v>
                </c:pt>
                <c:pt idx="2648">
                  <c:v>30427.333333368442</c:v>
                </c:pt>
                <c:pt idx="2649">
                  <c:v>30427.37500003511</c:v>
                </c:pt>
                <c:pt idx="2650">
                  <c:v>30427.416666701778</c:v>
                </c:pt>
                <c:pt idx="2651">
                  <c:v>30427.458333368446</c:v>
                </c:pt>
                <c:pt idx="2652">
                  <c:v>30427.500000035114</c:v>
                </c:pt>
                <c:pt idx="2653">
                  <c:v>30427.541666701782</c:v>
                </c:pt>
                <c:pt idx="2654">
                  <c:v>30427.58333336845</c:v>
                </c:pt>
                <c:pt idx="2655">
                  <c:v>30427.625000035117</c:v>
                </c:pt>
                <c:pt idx="2656">
                  <c:v>30427.666666701785</c:v>
                </c:pt>
                <c:pt idx="2657">
                  <c:v>30427.708333368453</c:v>
                </c:pt>
                <c:pt idx="2658">
                  <c:v>30427.750000035121</c:v>
                </c:pt>
                <c:pt idx="2659">
                  <c:v>30427.791666701789</c:v>
                </c:pt>
                <c:pt idx="2660">
                  <c:v>30427.833333368457</c:v>
                </c:pt>
                <c:pt idx="2661">
                  <c:v>30427.875000035125</c:v>
                </c:pt>
                <c:pt idx="2662">
                  <c:v>30427.916666701793</c:v>
                </c:pt>
                <c:pt idx="2663">
                  <c:v>30427.95833336846</c:v>
                </c:pt>
                <c:pt idx="2664">
                  <c:v>30428.000000035128</c:v>
                </c:pt>
                <c:pt idx="2665">
                  <c:v>30428.041666701796</c:v>
                </c:pt>
                <c:pt idx="2666">
                  <c:v>30428.083333368464</c:v>
                </c:pt>
                <c:pt idx="2667">
                  <c:v>30428.125000035132</c:v>
                </c:pt>
                <c:pt idx="2668">
                  <c:v>30428.1666667018</c:v>
                </c:pt>
                <c:pt idx="2669">
                  <c:v>30428.208333368468</c:v>
                </c:pt>
                <c:pt idx="2670">
                  <c:v>30428.250000035136</c:v>
                </c:pt>
                <c:pt idx="2671">
                  <c:v>30428.291666701803</c:v>
                </c:pt>
                <c:pt idx="2672">
                  <c:v>30428.333333368471</c:v>
                </c:pt>
                <c:pt idx="2673">
                  <c:v>30428.375000035139</c:v>
                </c:pt>
                <c:pt idx="2674">
                  <c:v>30428.416666701807</c:v>
                </c:pt>
                <c:pt idx="2675">
                  <c:v>30428.458333368475</c:v>
                </c:pt>
                <c:pt idx="2676">
                  <c:v>30428.500000035143</c:v>
                </c:pt>
                <c:pt idx="2677">
                  <c:v>30428.541666701811</c:v>
                </c:pt>
                <c:pt idx="2678">
                  <c:v>30428.583333368479</c:v>
                </c:pt>
                <c:pt idx="2679">
                  <c:v>30428.625000035147</c:v>
                </c:pt>
                <c:pt idx="2680">
                  <c:v>30428.666666701814</c:v>
                </c:pt>
                <c:pt idx="2681">
                  <c:v>30428.708333368482</c:v>
                </c:pt>
                <c:pt idx="2682">
                  <c:v>30428.75000003515</c:v>
                </c:pt>
                <c:pt idx="2683">
                  <c:v>30428.791666701818</c:v>
                </c:pt>
                <c:pt idx="2684">
                  <c:v>30428.833333368486</c:v>
                </c:pt>
                <c:pt idx="2685">
                  <c:v>30428.875000035154</c:v>
                </c:pt>
                <c:pt idx="2686">
                  <c:v>30428.916666701822</c:v>
                </c:pt>
                <c:pt idx="2687">
                  <c:v>30428.95833336849</c:v>
                </c:pt>
                <c:pt idx="2688">
                  <c:v>30429.000000035157</c:v>
                </c:pt>
                <c:pt idx="2689">
                  <c:v>30429.041666701825</c:v>
                </c:pt>
                <c:pt idx="2690">
                  <c:v>30429.083333368493</c:v>
                </c:pt>
                <c:pt idx="2691">
                  <c:v>30429.125000035161</c:v>
                </c:pt>
                <c:pt idx="2692">
                  <c:v>30429.166666701829</c:v>
                </c:pt>
                <c:pt idx="2693">
                  <c:v>30429.208333368497</c:v>
                </c:pt>
                <c:pt idx="2694">
                  <c:v>30429.250000035165</c:v>
                </c:pt>
                <c:pt idx="2695">
                  <c:v>30429.291666701833</c:v>
                </c:pt>
                <c:pt idx="2696">
                  <c:v>30429.3333333685</c:v>
                </c:pt>
                <c:pt idx="2697">
                  <c:v>30429.375000035168</c:v>
                </c:pt>
                <c:pt idx="2698">
                  <c:v>30429.416666701836</c:v>
                </c:pt>
                <c:pt idx="2699">
                  <c:v>30429.458333368504</c:v>
                </c:pt>
                <c:pt idx="2700">
                  <c:v>30429.500000035172</c:v>
                </c:pt>
                <c:pt idx="2701">
                  <c:v>30429.54166670184</c:v>
                </c:pt>
                <c:pt idx="2702">
                  <c:v>30429.583333368508</c:v>
                </c:pt>
                <c:pt idx="2703">
                  <c:v>30429.625000035176</c:v>
                </c:pt>
                <c:pt idx="2704">
                  <c:v>30429.666666701843</c:v>
                </c:pt>
                <c:pt idx="2705">
                  <c:v>30429.708333368511</c:v>
                </c:pt>
                <c:pt idx="2706">
                  <c:v>30429.750000035179</c:v>
                </c:pt>
                <c:pt idx="2707">
                  <c:v>30429.791666701847</c:v>
                </c:pt>
                <c:pt idx="2708">
                  <c:v>30429.833333368515</c:v>
                </c:pt>
                <c:pt idx="2709">
                  <c:v>30429.875000035183</c:v>
                </c:pt>
                <c:pt idx="2710">
                  <c:v>30429.916666701851</c:v>
                </c:pt>
                <c:pt idx="2711">
                  <c:v>30429.958333368519</c:v>
                </c:pt>
                <c:pt idx="2712">
                  <c:v>30430.000000035187</c:v>
                </c:pt>
                <c:pt idx="2713">
                  <c:v>30430.041666701854</c:v>
                </c:pt>
                <c:pt idx="2714">
                  <c:v>30430.083333368522</c:v>
                </c:pt>
                <c:pt idx="2715">
                  <c:v>30430.12500003519</c:v>
                </c:pt>
                <c:pt idx="2716">
                  <c:v>30430.166666701858</c:v>
                </c:pt>
                <c:pt idx="2717">
                  <c:v>30430.208333368526</c:v>
                </c:pt>
                <c:pt idx="2718">
                  <c:v>30430.250000035194</c:v>
                </c:pt>
                <c:pt idx="2719">
                  <c:v>30430.291666701862</c:v>
                </c:pt>
                <c:pt idx="2720">
                  <c:v>30430.33333336853</c:v>
                </c:pt>
                <c:pt idx="2721">
                  <c:v>30430.375000035197</c:v>
                </c:pt>
                <c:pt idx="2722">
                  <c:v>30430.416666701865</c:v>
                </c:pt>
                <c:pt idx="2723">
                  <c:v>30430.458333368533</c:v>
                </c:pt>
                <c:pt idx="2724">
                  <c:v>30430.500000035201</c:v>
                </c:pt>
                <c:pt idx="2725">
                  <c:v>30430.541666701869</c:v>
                </c:pt>
                <c:pt idx="2726">
                  <c:v>30430.583333368537</c:v>
                </c:pt>
                <c:pt idx="2727">
                  <c:v>30430.625000035205</c:v>
                </c:pt>
                <c:pt idx="2728">
                  <c:v>30430.666666701873</c:v>
                </c:pt>
                <c:pt idx="2729">
                  <c:v>30430.70833336854</c:v>
                </c:pt>
                <c:pt idx="2730">
                  <c:v>30430.750000035208</c:v>
                </c:pt>
                <c:pt idx="2731">
                  <c:v>30430.791666701876</c:v>
                </c:pt>
                <c:pt idx="2732">
                  <c:v>30430.833333368544</c:v>
                </c:pt>
                <c:pt idx="2733">
                  <c:v>30430.875000035212</c:v>
                </c:pt>
                <c:pt idx="2734">
                  <c:v>30430.91666670188</c:v>
                </c:pt>
                <c:pt idx="2735">
                  <c:v>30430.958333368548</c:v>
                </c:pt>
                <c:pt idx="2736">
                  <c:v>30431.000000035216</c:v>
                </c:pt>
                <c:pt idx="2737">
                  <c:v>30431.041666701884</c:v>
                </c:pt>
                <c:pt idx="2738">
                  <c:v>30431.083333368551</c:v>
                </c:pt>
                <c:pt idx="2739">
                  <c:v>30431.125000035219</c:v>
                </c:pt>
                <c:pt idx="2740">
                  <c:v>30431.166666701887</c:v>
                </c:pt>
                <c:pt idx="2741">
                  <c:v>30431.208333368555</c:v>
                </c:pt>
                <c:pt idx="2742">
                  <c:v>30431.250000035223</c:v>
                </c:pt>
                <c:pt idx="2743">
                  <c:v>30431.291666701891</c:v>
                </c:pt>
                <c:pt idx="2744">
                  <c:v>30431.333333368559</c:v>
                </c:pt>
                <c:pt idx="2745">
                  <c:v>30431.375000035227</c:v>
                </c:pt>
                <c:pt idx="2746">
                  <c:v>30431.416666701894</c:v>
                </c:pt>
                <c:pt idx="2747">
                  <c:v>30431.458333368562</c:v>
                </c:pt>
                <c:pt idx="2748">
                  <c:v>30431.50000003523</c:v>
                </c:pt>
                <c:pt idx="2749">
                  <c:v>30431.541666701898</c:v>
                </c:pt>
                <c:pt idx="2750">
                  <c:v>30431.583333368566</c:v>
                </c:pt>
                <c:pt idx="2751">
                  <c:v>30431.625000035234</c:v>
                </c:pt>
                <c:pt idx="2752">
                  <c:v>30431.666666701902</c:v>
                </c:pt>
                <c:pt idx="2753">
                  <c:v>30431.70833336857</c:v>
                </c:pt>
                <c:pt idx="2754">
                  <c:v>30431.750000035237</c:v>
                </c:pt>
                <c:pt idx="2755">
                  <c:v>30431.791666701905</c:v>
                </c:pt>
                <c:pt idx="2756">
                  <c:v>30431.833333368573</c:v>
                </c:pt>
                <c:pt idx="2757">
                  <c:v>30431.875000035241</c:v>
                </c:pt>
                <c:pt idx="2758">
                  <c:v>30431.916666701909</c:v>
                </c:pt>
                <c:pt idx="2759">
                  <c:v>30431.958333368577</c:v>
                </c:pt>
                <c:pt idx="2760">
                  <c:v>30432.000000035245</c:v>
                </c:pt>
                <c:pt idx="2761">
                  <c:v>30432.041666701913</c:v>
                </c:pt>
                <c:pt idx="2762">
                  <c:v>30432.08333336858</c:v>
                </c:pt>
                <c:pt idx="2763">
                  <c:v>30432.125000035248</c:v>
                </c:pt>
                <c:pt idx="2764">
                  <c:v>30432.166666701916</c:v>
                </c:pt>
                <c:pt idx="2765">
                  <c:v>30432.208333368584</c:v>
                </c:pt>
                <c:pt idx="2766">
                  <c:v>30432.250000035252</c:v>
                </c:pt>
                <c:pt idx="2767">
                  <c:v>30432.29166670192</c:v>
                </c:pt>
                <c:pt idx="2768">
                  <c:v>30432.333333368588</c:v>
                </c:pt>
                <c:pt idx="2769">
                  <c:v>30432.375000035256</c:v>
                </c:pt>
                <c:pt idx="2770">
                  <c:v>30432.416666701924</c:v>
                </c:pt>
                <c:pt idx="2771">
                  <c:v>30432.458333368591</c:v>
                </c:pt>
                <c:pt idx="2772">
                  <c:v>30432.500000035259</c:v>
                </c:pt>
                <c:pt idx="2773">
                  <c:v>30432.541666701927</c:v>
                </c:pt>
                <c:pt idx="2774">
                  <c:v>30432.583333368595</c:v>
                </c:pt>
                <c:pt idx="2775">
                  <c:v>30432.625000035263</c:v>
                </c:pt>
                <c:pt idx="2776">
                  <c:v>30432.666666701931</c:v>
                </c:pt>
                <c:pt idx="2777">
                  <c:v>30432.708333368599</c:v>
                </c:pt>
                <c:pt idx="2778">
                  <c:v>30432.750000035267</c:v>
                </c:pt>
                <c:pt idx="2779">
                  <c:v>30432.791666701934</c:v>
                </c:pt>
                <c:pt idx="2780">
                  <c:v>30432.833333368602</c:v>
                </c:pt>
                <c:pt idx="2781">
                  <c:v>30432.87500003527</c:v>
                </c:pt>
                <c:pt idx="2782">
                  <c:v>30432.916666701938</c:v>
                </c:pt>
                <c:pt idx="2783">
                  <c:v>30432.958333368606</c:v>
                </c:pt>
                <c:pt idx="2784">
                  <c:v>30433.000000035274</c:v>
                </c:pt>
                <c:pt idx="2785">
                  <c:v>30433.041666701942</c:v>
                </c:pt>
                <c:pt idx="2786">
                  <c:v>30433.08333336861</c:v>
                </c:pt>
                <c:pt idx="2787">
                  <c:v>30433.125000035277</c:v>
                </c:pt>
                <c:pt idx="2788">
                  <c:v>30433.166666701945</c:v>
                </c:pt>
                <c:pt idx="2789">
                  <c:v>30433.208333368613</c:v>
                </c:pt>
                <c:pt idx="2790">
                  <c:v>30433.250000035281</c:v>
                </c:pt>
                <c:pt idx="2791">
                  <c:v>30433.291666701949</c:v>
                </c:pt>
                <c:pt idx="2792">
                  <c:v>30433.333333368617</c:v>
                </c:pt>
                <c:pt idx="2793">
                  <c:v>30433.375000035285</c:v>
                </c:pt>
                <c:pt idx="2794">
                  <c:v>30433.416666701953</c:v>
                </c:pt>
                <c:pt idx="2795">
                  <c:v>30433.458333368621</c:v>
                </c:pt>
                <c:pt idx="2796">
                  <c:v>30433.500000035288</c:v>
                </c:pt>
                <c:pt idx="2797">
                  <c:v>30433.541666701956</c:v>
                </c:pt>
                <c:pt idx="2798">
                  <c:v>30433.583333368624</c:v>
                </c:pt>
                <c:pt idx="2799">
                  <c:v>30433.625000035292</c:v>
                </c:pt>
                <c:pt idx="2800">
                  <c:v>30433.66666670196</c:v>
                </c:pt>
                <c:pt idx="2801">
                  <c:v>30433.708333368628</c:v>
                </c:pt>
                <c:pt idx="2802">
                  <c:v>30433.750000035296</c:v>
                </c:pt>
                <c:pt idx="2803">
                  <c:v>30433.791666701964</c:v>
                </c:pt>
                <c:pt idx="2804">
                  <c:v>30433.833333368631</c:v>
                </c:pt>
                <c:pt idx="2805">
                  <c:v>30433.875000035299</c:v>
                </c:pt>
                <c:pt idx="2806">
                  <c:v>30433.916666701967</c:v>
                </c:pt>
                <c:pt idx="2807">
                  <c:v>30433.958333368635</c:v>
                </c:pt>
                <c:pt idx="2808">
                  <c:v>30434.000000035303</c:v>
                </c:pt>
                <c:pt idx="2809">
                  <c:v>30434.041666701971</c:v>
                </c:pt>
                <c:pt idx="2810">
                  <c:v>30434.083333368639</c:v>
                </c:pt>
                <c:pt idx="2811">
                  <c:v>30434.125000035307</c:v>
                </c:pt>
                <c:pt idx="2812">
                  <c:v>30434.166666701974</c:v>
                </c:pt>
                <c:pt idx="2813">
                  <c:v>30434.208333368642</c:v>
                </c:pt>
                <c:pt idx="2814">
                  <c:v>30434.25000003531</c:v>
                </c:pt>
                <c:pt idx="2815">
                  <c:v>30434.291666701978</c:v>
                </c:pt>
                <c:pt idx="2816">
                  <c:v>30434.333333368646</c:v>
                </c:pt>
                <c:pt idx="2817">
                  <c:v>30434.375000035314</c:v>
                </c:pt>
                <c:pt idx="2818">
                  <c:v>30434.416666701982</c:v>
                </c:pt>
                <c:pt idx="2819">
                  <c:v>30434.45833336865</c:v>
                </c:pt>
                <c:pt idx="2820">
                  <c:v>30434.500000035317</c:v>
                </c:pt>
                <c:pt idx="2821">
                  <c:v>30434.541666701985</c:v>
                </c:pt>
                <c:pt idx="2822">
                  <c:v>30434.583333368653</c:v>
                </c:pt>
                <c:pt idx="2823">
                  <c:v>30434.625000035321</c:v>
                </c:pt>
                <c:pt idx="2824">
                  <c:v>30434.666666701989</c:v>
                </c:pt>
                <c:pt idx="2825">
                  <c:v>30434.708333368657</c:v>
                </c:pt>
                <c:pt idx="2826">
                  <c:v>30434.750000035325</c:v>
                </c:pt>
                <c:pt idx="2827">
                  <c:v>30434.791666701993</c:v>
                </c:pt>
                <c:pt idx="2828">
                  <c:v>30434.833333368661</c:v>
                </c:pt>
                <c:pt idx="2829">
                  <c:v>30434.875000035328</c:v>
                </c:pt>
                <c:pt idx="2830">
                  <c:v>30434.916666701996</c:v>
                </c:pt>
                <c:pt idx="2831">
                  <c:v>30434.958333368664</c:v>
                </c:pt>
                <c:pt idx="2832">
                  <c:v>30435.000000035332</c:v>
                </c:pt>
                <c:pt idx="2833">
                  <c:v>30435.041666702</c:v>
                </c:pt>
                <c:pt idx="2834">
                  <c:v>30435.083333368668</c:v>
                </c:pt>
                <c:pt idx="2835">
                  <c:v>30435.125000035336</c:v>
                </c:pt>
                <c:pt idx="2836">
                  <c:v>30435.166666702004</c:v>
                </c:pt>
                <c:pt idx="2837">
                  <c:v>30435.208333368671</c:v>
                </c:pt>
                <c:pt idx="2838">
                  <c:v>30435.250000035339</c:v>
                </c:pt>
                <c:pt idx="2839">
                  <c:v>30435.291666702007</c:v>
                </c:pt>
                <c:pt idx="2840">
                  <c:v>30435.333333368675</c:v>
                </c:pt>
                <c:pt idx="2841">
                  <c:v>30435.375000035343</c:v>
                </c:pt>
                <c:pt idx="2842">
                  <c:v>30435.416666702011</c:v>
                </c:pt>
                <c:pt idx="2843">
                  <c:v>30435.458333368679</c:v>
                </c:pt>
                <c:pt idx="2844">
                  <c:v>30435.500000035347</c:v>
                </c:pt>
                <c:pt idx="2845">
                  <c:v>30435.541666702014</c:v>
                </c:pt>
                <c:pt idx="2846">
                  <c:v>30435.583333368682</c:v>
                </c:pt>
                <c:pt idx="2847">
                  <c:v>30435.62500003535</c:v>
                </c:pt>
                <c:pt idx="2848">
                  <c:v>30435.666666702018</c:v>
                </c:pt>
                <c:pt idx="2849">
                  <c:v>30435.708333368686</c:v>
                </c:pt>
                <c:pt idx="2850">
                  <c:v>30435.750000035354</c:v>
                </c:pt>
                <c:pt idx="2851">
                  <c:v>30435.791666702022</c:v>
                </c:pt>
                <c:pt idx="2852">
                  <c:v>30435.83333336869</c:v>
                </c:pt>
                <c:pt idx="2853">
                  <c:v>30435.875000035358</c:v>
                </c:pt>
                <c:pt idx="2854">
                  <c:v>30435.916666702025</c:v>
                </c:pt>
                <c:pt idx="2855">
                  <c:v>30435.958333368693</c:v>
                </c:pt>
                <c:pt idx="2856">
                  <c:v>30436.000000035361</c:v>
                </c:pt>
                <c:pt idx="2857">
                  <c:v>30436.041666702029</c:v>
                </c:pt>
                <c:pt idx="2858">
                  <c:v>30436.083333368697</c:v>
                </c:pt>
                <c:pt idx="2859">
                  <c:v>30436.125000035365</c:v>
                </c:pt>
                <c:pt idx="2860">
                  <c:v>30436.166666702033</c:v>
                </c:pt>
                <c:pt idx="2861">
                  <c:v>30436.208333368701</c:v>
                </c:pt>
                <c:pt idx="2862">
                  <c:v>30436.250000035368</c:v>
                </c:pt>
                <c:pt idx="2863">
                  <c:v>30436.291666702036</c:v>
                </c:pt>
                <c:pt idx="2864">
                  <c:v>30436.333333368704</c:v>
                </c:pt>
                <c:pt idx="2865">
                  <c:v>30436.375000035372</c:v>
                </c:pt>
                <c:pt idx="2866">
                  <c:v>30436.41666670204</c:v>
                </c:pt>
                <c:pt idx="2867">
                  <c:v>30436.458333368708</c:v>
                </c:pt>
                <c:pt idx="2868">
                  <c:v>30436.500000035376</c:v>
                </c:pt>
                <c:pt idx="2869">
                  <c:v>30436.541666702044</c:v>
                </c:pt>
                <c:pt idx="2870">
                  <c:v>30436.583333368711</c:v>
                </c:pt>
                <c:pt idx="2871">
                  <c:v>30436.625000035379</c:v>
                </c:pt>
                <c:pt idx="2872">
                  <c:v>30436.666666702047</c:v>
                </c:pt>
                <c:pt idx="2873">
                  <c:v>30436.708333368715</c:v>
                </c:pt>
                <c:pt idx="2874">
                  <c:v>30436.750000035383</c:v>
                </c:pt>
                <c:pt idx="2875">
                  <c:v>30436.791666702051</c:v>
                </c:pt>
                <c:pt idx="2876">
                  <c:v>30436.833333368719</c:v>
                </c:pt>
                <c:pt idx="2877">
                  <c:v>30436.875000035387</c:v>
                </c:pt>
                <c:pt idx="2878">
                  <c:v>30436.916666702054</c:v>
                </c:pt>
                <c:pt idx="2879">
                  <c:v>30436.958333368722</c:v>
                </c:pt>
                <c:pt idx="2880">
                  <c:v>30437.00000003539</c:v>
                </c:pt>
                <c:pt idx="2881">
                  <c:v>30437.041666702058</c:v>
                </c:pt>
                <c:pt idx="2882">
                  <c:v>30437.083333368726</c:v>
                </c:pt>
                <c:pt idx="2883">
                  <c:v>30437.125000035394</c:v>
                </c:pt>
                <c:pt idx="2884">
                  <c:v>30437.166666702062</c:v>
                </c:pt>
                <c:pt idx="2885">
                  <c:v>30437.20833336873</c:v>
                </c:pt>
                <c:pt idx="2886">
                  <c:v>30437.250000035398</c:v>
                </c:pt>
                <c:pt idx="2887">
                  <c:v>30437.291666702065</c:v>
                </c:pt>
                <c:pt idx="2888">
                  <c:v>30437.333333368733</c:v>
                </c:pt>
                <c:pt idx="2889">
                  <c:v>30437.375000035401</c:v>
                </c:pt>
                <c:pt idx="2890">
                  <c:v>30437.416666702069</c:v>
                </c:pt>
                <c:pt idx="2891">
                  <c:v>30437.458333368737</c:v>
                </c:pt>
                <c:pt idx="2892">
                  <c:v>30437.500000035405</c:v>
                </c:pt>
                <c:pt idx="2893">
                  <c:v>30437.541666702073</c:v>
                </c:pt>
                <c:pt idx="2894">
                  <c:v>30437.583333368741</c:v>
                </c:pt>
                <c:pt idx="2895">
                  <c:v>30437.625000035408</c:v>
                </c:pt>
                <c:pt idx="2896">
                  <c:v>30437.666666702076</c:v>
                </c:pt>
                <c:pt idx="2897">
                  <c:v>30437.708333368744</c:v>
                </c:pt>
                <c:pt idx="2898">
                  <c:v>30437.750000035412</c:v>
                </c:pt>
                <c:pt idx="2899">
                  <c:v>30437.79166670208</c:v>
                </c:pt>
                <c:pt idx="2900">
                  <c:v>30437.833333368748</c:v>
                </c:pt>
                <c:pt idx="2901">
                  <c:v>30437.875000035416</c:v>
                </c:pt>
                <c:pt idx="2902">
                  <c:v>30437.916666702084</c:v>
                </c:pt>
                <c:pt idx="2903">
                  <c:v>30437.958333368751</c:v>
                </c:pt>
                <c:pt idx="2904">
                  <c:v>30438.000000035419</c:v>
                </c:pt>
                <c:pt idx="2905">
                  <c:v>30438.041666702087</c:v>
                </c:pt>
                <c:pt idx="2906">
                  <c:v>30438.083333368755</c:v>
                </c:pt>
                <c:pt idx="2907">
                  <c:v>30438.125000035423</c:v>
                </c:pt>
                <c:pt idx="2908">
                  <c:v>30438.166666702091</c:v>
                </c:pt>
                <c:pt idx="2909">
                  <c:v>30438.208333368759</c:v>
                </c:pt>
                <c:pt idx="2910">
                  <c:v>30438.250000035427</c:v>
                </c:pt>
                <c:pt idx="2911">
                  <c:v>30438.291666702095</c:v>
                </c:pt>
                <c:pt idx="2912">
                  <c:v>30438.333333368762</c:v>
                </c:pt>
                <c:pt idx="2913">
                  <c:v>30438.37500003543</c:v>
                </c:pt>
                <c:pt idx="2914">
                  <c:v>30438.416666702098</c:v>
                </c:pt>
                <c:pt idx="2915">
                  <c:v>30438.458333368766</c:v>
                </c:pt>
                <c:pt idx="2916">
                  <c:v>30438.500000035434</c:v>
                </c:pt>
                <c:pt idx="2917">
                  <c:v>30438.541666702102</c:v>
                </c:pt>
                <c:pt idx="2918">
                  <c:v>30438.58333336877</c:v>
                </c:pt>
                <c:pt idx="2919">
                  <c:v>30438.625000035438</c:v>
                </c:pt>
                <c:pt idx="2920">
                  <c:v>30438.666666702105</c:v>
                </c:pt>
                <c:pt idx="2921">
                  <c:v>30438.708333368773</c:v>
                </c:pt>
                <c:pt idx="2922">
                  <c:v>30438.750000035441</c:v>
                </c:pt>
                <c:pt idx="2923">
                  <c:v>30438.791666702109</c:v>
                </c:pt>
                <c:pt idx="2924">
                  <c:v>30438.833333368777</c:v>
                </c:pt>
                <c:pt idx="2925">
                  <c:v>30438.875000035445</c:v>
                </c:pt>
                <c:pt idx="2926">
                  <c:v>30438.916666702113</c:v>
                </c:pt>
                <c:pt idx="2927">
                  <c:v>30438.958333368781</c:v>
                </c:pt>
                <c:pt idx="2928">
                  <c:v>30439.000000035448</c:v>
                </c:pt>
                <c:pt idx="2929">
                  <c:v>30439.041666702116</c:v>
                </c:pt>
                <c:pt idx="2930">
                  <c:v>30439.083333368784</c:v>
                </c:pt>
                <c:pt idx="2931">
                  <c:v>30439.125000035452</c:v>
                </c:pt>
                <c:pt idx="2932">
                  <c:v>30439.16666670212</c:v>
                </c:pt>
                <c:pt idx="2933">
                  <c:v>30439.208333368788</c:v>
                </c:pt>
                <c:pt idx="2934">
                  <c:v>30439.250000035456</c:v>
                </c:pt>
                <c:pt idx="2935">
                  <c:v>30439.291666702124</c:v>
                </c:pt>
                <c:pt idx="2936">
                  <c:v>30439.333333368792</c:v>
                </c:pt>
                <c:pt idx="2937">
                  <c:v>30439.375000035459</c:v>
                </c:pt>
                <c:pt idx="2938">
                  <c:v>30439.416666702127</c:v>
                </c:pt>
                <c:pt idx="2939">
                  <c:v>30439.458333368795</c:v>
                </c:pt>
                <c:pt idx="2940">
                  <c:v>30439.500000035463</c:v>
                </c:pt>
                <c:pt idx="2941">
                  <c:v>30439.541666702131</c:v>
                </c:pt>
                <c:pt idx="2942">
                  <c:v>30439.583333368799</c:v>
                </c:pt>
                <c:pt idx="2943">
                  <c:v>30439.625000035467</c:v>
                </c:pt>
                <c:pt idx="2944">
                  <c:v>30439.666666702135</c:v>
                </c:pt>
                <c:pt idx="2945">
                  <c:v>30439.708333368802</c:v>
                </c:pt>
                <c:pt idx="2946">
                  <c:v>30439.75000003547</c:v>
                </c:pt>
                <c:pt idx="2947">
                  <c:v>30439.791666702138</c:v>
                </c:pt>
                <c:pt idx="2948">
                  <c:v>30439.833333368806</c:v>
                </c:pt>
                <c:pt idx="2949">
                  <c:v>30439.875000035474</c:v>
                </c:pt>
                <c:pt idx="2950">
                  <c:v>30439.916666702142</c:v>
                </c:pt>
                <c:pt idx="2951">
                  <c:v>30439.95833336881</c:v>
                </c:pt>
                <c:pt idx="2952">
                  <c:v>30440.000000035478</c:v>
                </c:pt>
                <c:pt idx="2953">
                  <c:v>30440.041666702145</c:v>
                </c:pt>
                <c:pt idx="2954">
                  <c:v>30440.083333368813</c:v>
                </c:pt>
                <c:pt idx="2955">
                  <c:v>30440.125000035481</c:v>
                </c:pt>
                <c:pt idx="2956">
                  <c:v>30440.166666702149</c:v>
                </c:pt>
                <c:pt idx="2957">
                  <c:v>30440.208333368817</c:v>
                </c:pt>
                <c:pt idx="2958">
                  <c:v>30440.250000035485</c:v>
                </c:pt>
                <c:pt idx="2959">
                  <c:v>30440.291666702153</c:v>
                </c:pt>
                <c:pt idx="2960">
                  <c:v>30440.333333368821</c:v>
                </c:pt>
                <c:pt idx="2961">
                  <c:v>30440.375000035488</c:v>
                </c:pt>
                <c:pt idx="2962">
                  <c:v>30440.416666702156</c:v>
                </c:pt>
                <c:pt idx="2963">
                  <c:v>30440.458333368824</c:v>
                </c:pt>
                <c:pt idx="2964">
                  <c:v>30440.500000035492</c:v>
                </c:pt>
                <c:pt idx="2965">
                  <c:v>30440.54166670216</c:v>
                </c:pt>
                <c:pt idx="2966">
                  <c:v>30440.583333368828</c:v>
                </c:pt>
                <c:pt idx="2967">
                  <c:v>30440.625000035496</c:v>
                </c:pt>
                <c:pt idx="2968">
                  <c:v>30440.666666702164</c:v>
                </c:pt>
                <c:pt idx="2969">
                  <c:v>30440.708333368832</c:v>
                </c:pt>
                <c:pt idx="2970">
                  <c:v>30440.750000035499</c:v>
                </c:pt>
                <c:pt idx="2971">
                  <c:v>30440.791666702167</c:v>
                </c:pt>
                <c:pt idx="2972">
                  <c:v>30440.833333368835</c:v>
                </c:pt>
                <c:pt idx="2973">
                  <c:v>30440.875000035503</c:v>
                </c:pt>
                <c:pt idx="2974">
                  <c:v>30440.916666702171</c:v>
                </c:pt>
                <c:pt idx="2975">
                  <c:v>30440.958333368839</c:v>
                </c:pt>
                <c:pt idx="2976">
                  <c:v>30441.000000035507</c:v>
                </c:pt>
                <c:pt idx="2977">
                  <c:v>30441.041666702175</c:v>
                </c:pt>
                <c:pt idx="2978">
                  <c:v>30441.083333368842</c:v>
                </c:pt>
                <c:pt idx="2979">
                  <c:v>30441.12500003551</c:v>
                </c:pt>
                <c:pt idx="2980">
                  <c:v>30441.166666702178</c:v>
                </c:pt>
                <c:pt idx="2981">
                  <c:v>30441.208333368846</c:v>
                </c:pt>
                <c:pt idx="2982">
                  <c:v>30441.250000035514</c:v>
                </c:pt>
                <c:pt idx="2983">
                  <c:v>30441.291666702182</c:v>
                </c:pt>
                <c:pt idx="2984">
                  <c:v>30441.33333336885</c:v>
                </c:pt>
                <c:pt idx="2985">
                  <c:v>30441.375000035518</c:v>
                </c:pt>
                <c:pt idx="2986">
                  <c:v>30441.416666702185</c:v>
                </c:pt>
                <c:pt idx="2987">
                  <c:v>30441.458333368853</c:v>
                </c:pt>
                <c:pt idx="2988">
                  <c:v>30441.500000035521</c:v>
                </c:pt>
                <c:pt idx="2989">
                  <c:v>30441.541666702189</c:v>
                </c:pt>
                <c:pt idx="2990">
                  <c:v>30441.583333368857</c:v>
                </c:pt>
                <c:pt idx="2991">
                  <c:v>30441.625000035525</c:v>
                </c:pt>
                <c:pt idx="2992">
                  <c:v>30441.666666702193</c:v>
                </c:pt>
                <c:pt idx="2993">
                  <c:v>30441.708333368861</c:v>
                </c:pt>
                <c:pt idx="2994">
                  <c:v>30441.750000035529</c:v>
                </c:pt>
                <c:pt idx="2995">
                  <c:v>30441.791666702196</c:v>
                </c:pt>
                <c:pt idx="2996">
                  <c:v>30441.833333368864</c:v>
                </c:pt>
                <c:pt idx="2997">
                  <c:v>30441.875000035532</c:v>
                </c:pt>
                <c:pt idx="2998">
                  <c:v>30441.9166667022</c:v>
                </c:pt>
                <c:pt idx="2999">
                  <c:v>30441.958333368868</c:v>
                </c:pt>
                <c:pt idx="3000">
                  <c:v>30442.000000035536</c:v>
                </c:pt>
                <c:pt idx="3001">
                  <c:v>30442.041666702204</c:v>
                </c:pt>
                <c:pt idx="3002">
                  <c:v>30442.083333368872</c:v>
                </c:pt>
                <c:pt idx="3003">
                  <c:v>30442.125000035539</c:v>
                </c:pt>
                <c:pt idx="3004">
                  <c:v>30442.166666702207</c:v>
                </c:pt>
                <c:pt idx="3005">
                  <c:v>30442.208333368875</c:v>
                </c:pt>
                <c:pt idx="3006">
                  <c:v>30442.250000035543</c:v>
                </c:pt>
                <c:pt idx="3007">
                  <c:v>30442.291666702211</c:v>
                </c:pt>
                <c:pt idx="3008">
                  <c:v>30442.333333368879</c:v>
                </c:pt>
                <c:pt idx="3009">
                  <c:v>30442.375000035547</c:v>
                </c:pt>
                <c:pt idx="3010">
                  <c:v>30442.416666702215</c:v>
                </c:pt>
                <c:pt idx="3011">
                  <c:v>30442.458333368882</c:v>
                </c:pt>
                <c:pt idx="3012">
                  <c:v>30442.50000003555</c:v>
                </c:pt>
                <c:pt idx="3013">
                  <c:v>30442.541666702218</c:v>
                </c:pt>
                <c:pt idx="3014">
                  <c:v>30442.583333368886</c:v>
                </c:pt>
                <c:pt idx="3015">
                  <c:v>30442.625000035554</c:v>
                </c:pt>
                <c:pt idx="3016">
                  <c:v>30442.666666702222</c:v>
                </c:pt>
                <c:pt idx="3017">
                  <c:v>30442.70833336889</c:v>
                </c:pt>
                <c:pt idx="3018">
                  <c:v>30442.750000035558</c:v>
                </c:pt>
                <c:pt idx="3019">
                  <c:v>30442.791666702225</c:v>
                </c:pt>
                <c:pt idx="3020">
                  <c:v>30442.833333368893</c:v>
                </c:pt>
                <c:pt idx="3021">
                  <c:v>30442.875000035561</c:v>
                </c:pt>
                <c:pt idx="3022">
                  <c:v>30442.916666702229</c:v>
                </c:pt>
                <c:pt idx="3023">
                  <c:v>30442.958333368897</c:v>
                </c:pt>
                <c:pt idx="3024">
                  <c:v>30443.000000035565</c:v>
                </c:pt>
                <c:pt idx="3025">
                  <c:v>30443.041666702233</c:v>
                </c:pt>
                <c:pt idx="3026">
                  <c:v>30443.083333368901</c:v>
                </c:pt>
                <c:pt idx="3027">
                  <c:v>30443.125000035569</c:v>
                </c:pt>
                <c:pt idx="3028">
                  <c:v>30443.166666702236</c:v>
                </c:pt>
                <c:pt idx="3029">
                  <c:v>30443.208333368904</c:v>
                </c:pt>
                <c:pt idx="3030">
                  <c:v>30443.250000035572</c:v>
                </c:pt>
                <c:pt idx="3031">
                  <c:v>30443.29166670224</c:v>
                </c:pt>
                <c:pt idx="3032">
                  <c:v>30443.333333368908</c:v>
                </c:pt>
                <c:pt idx="3033">
                  <c:v>30443.375000035576</c:v>
                </c:pt>
                <c:pt idx="3034">
                  <c:v>30443.416666702244</c:v>
                </c:pt>
                <c:pt idx="3035">
                  <c:v>30443.458333368912</c:v>
                </c:pt>
                <c:pt idx="3036">
                  <c:v>30443.500000035579</c:v>
                </c:pt>
                <c:pt idx="3037">
                  <c:v>30443.541666702247</c:v>
                </c:pt>
                <c:pt idx="3038">
                  <c:v>30443.583333368915</c:v>
                </c:pt>
                <c:pt idx="3039">
                  <c:v>30443.625000035583</c:v>
                </c:pt>
                <c:pt idx="3040">
                  <c:v>30443.666666702251</c:v>
                </c:pt>
                <c:pt idx="3041">
                  <c:v>30443.708333368919</c:v>
                </c:pt>
                <c:pt idx="3042">
                  <c:v>30443.750000035587</c:v>
                </c:pt>
                <c:pt idx="3043">
                  <c:v>30443.791666702255</c:v>
                </c:pt>
                <c:pt idx="3044">
                  <c:v>30443.833333368922</c:v>
                </c:pt>
                <c:pt idx="3045">
                  <c:v>30443.87500003559</c:v>
                </c:pt>
                <c:pt idx="3046">
                  <c:v>30443.916666702258</c:v>
                </c:pt>
                <c:pt idx="3047">
                  <c:v>30443.958333368926</c:v>
                </c:pt>
                <c:pt idx="3048">
                  <c:v>30444.000000035594</c:v>
                </c:pt>
                <c:pt idx="3049">
                  <c:v>30444.041666702262</c:v>
                </c:pt>
                <c:pt idx="3050">
                  <c:v>30444.08333336893</c:v>
                </c:pt>
                <c:pt idx="3051">
                  <c:v>30444.125000035598</c:v>
                </c:pt>
                <c:pt idx="3052">
                  <c:v>30444.166666702266</c:v>
                </c:pt>
                <c:pt idx="3053">
                  <c:v>30444.208333368933</c:v>
                </c:pt>
                <c:pt idx="3054">
                  <c:v>30444.250000035601</c:v>
                </c:pt>
                <c:pt idx="3055">
                  <c:v>30444.291666702269</c:v>
                </c:pt>
                <c:pt idx="3056">
                  <c:v>30444.333333368937</c:v>
                </c:pt>
                <c:pt idx="3057">
                  <c:v>30444.375000035605</c:v>
                </c:pt>
                <c:pt idx="3058">
                  <c:v>30444.416666702273</c:v>
                </c:pt>
                <c:pt idx="3059">
                  <c:v>30444.458333368941</c:v>
                </c:pt>
                <c:pt idx="3060">
                  <c:v>30444.500000035609</c:v>
                </c:pt>
                <c:pt idx="3061">
                  <c:v>30444.541666702276</c:v>
                </c:pt>
                <c:pt idx="3062">
                  <c:v>30444.583333368944</c:v>
                </c:pt>
                <c:pt idx="3063">
                  <c:v>30444.625000035612</c:v>
                </c:pt>
                <c:pt idx="3064">
                  <c:v>30444.66666670228</c:v>
                </c:pt>
                <c:pt idx="3065">
                  <c:v>30444.708333368948</c:v>
                </c:pt>
                <c:pt idx="3066">
                  <c:v>30444.750000035616</c:v>
                </c:pt>
                <c:pt idx="3067">
                  <c:v>30444.791666702284</c:v>
                </c:pt>
                <c:pt idx="3068">
                  <c:v>30444.833333368952</c:v>
                </c:pt>
                <c:pt idx="3069">
                  <c:v>30444.875000035619</c:v>
                </c:pt>
                <c:pt idx="3070">
                  <c:v>30444.916666702287</c:v>
                </c:pt>
                <c:pt idx="3071">
                  <c:v>30444.958333368955</c:v>
                </c:pt>
                <c:pt idx="3072">
                  <c:v>30445.000000035623</c:v>
                </c:pt>
                <c:pt idx="3073">
                  <c:v>30445.041666702291</c:v>
                </c:pt>
                <c:pt idx="3074">
                  <c:v>30445.083333368959</c:v>
                </c:pt>
                <c:pt idx="3075">
                  <c:v>30445.125000035627</c:v>
                </c:pt>
                <c:pt idx="3076">
                  <c:v>30445.166666702295</c:v>
                </c:pt>
                <c:pt idx="3077">
                  <c:v>30445.208333368962</c:v>
                </c:pt>
                <c:pt idx="3078">
                  <c:v>30445.25000003563</c:v>
                </c:pt>
                <c:pt idx="3079">
                  <c:v>30445.291666702298</c:v>
                </c:pt>
                <c:pt idx="3080">
                  <c:v>30445.333333368966</c:v>
                </c:pt>
                <c:pt idx="3081">
                  <c:v>30445.375000035634</c:v>
                </c:pt>
                <c:pt idx="3082">
                  <c:v>30445.416666702302</c:v>
                </c:pt>
                <c:pt idx="3083">
                  <c:v>30445.45833336897</c:v>
                </c:pt>
                <c:pt idx="3084">
                  <c:v>30445.500000035638</c:v>
                </c:pt>
                <c:pt idx="3085">
                  <c:v>30445.541666702306</c:v>
                </c:pt>
                <c:pt idx="3086">
                  <c:v>30445.583333368973</c:v>
                </c:pt>
                <c:pt idx="3087">
                  <c:v>30445.625000035641</c:v>
                </c:pt>
                <c:pt idx="3088">
                  <c:v>30445.666666702309</c:v>
                </c:pt>
                <c:pt idx="3089">
                  <c:v>30445.708333368977</c:v>
                </c:pt>
                <c:pt idx="3090">
                  <c:v>30445.750000035645</c:v>
                </c:pt>
                <c:pt idx="3091">
                  <c:v>30445.791666702313</c:v>
                </c:pt>
                <c:pt idx="3092">
                  <c:v>30445.833333368981</c:v>
                </c:pt>
                <c:pt idx="3093">
                  <c:v>30445.875000035649</c:v>
                </c:pt>
                <c:pt idx="3094">
                  <c:v>30445.916666702316</c:v>
                </c:pt>
                <c:pt idx="3095">
                  <c:v>30445.958333368984</c:v>
                </c:pt>
                <c:pt idx="3096">
                  <c:v>30446.000000035652</c:v>
                </c:pt>
                <c:pt idx="3097">
                  <c:v>30446.04166670232</c:v>
                </c:pt>
                <c:pt idx="3098">
                  <c:v>30446.083333368988</c:v>
                </c:pt>
                <c:pt idx="3099">
                  <c:v>30446.125000035656</c:v>
                </c:pt>
                <c:pt idx="3100">
                  <c:v>30446.166666702324</c:v>
                </c:pt>
                <c:pt idx="3101">
                  <c:v>30446.208333368992</c:v>
                </c:pt>
                <c:pt idx="3102">
                  <c:v>30446.250000035659</c:v>
                </c:pt>
                <c:pt idx="3103">
                  <c:v>30446.291666702327</c:v>
                </c:pt>
                <c:pt idx="3104">
                  <c:v>30446.333333368995</c:v>
                </c:pt>
                <c:pt idx="3105">
                  <c:v>30446.375000035663</c:v>
                </c:pt>
                <c:pt idx="3106">
                  <c:v>30446.416666702331</c:v>
                </c:pt>
                <c:pt idx="3107">
                  <c:v>30446.458333368999</c:v>
                </c:pt>
                <c:pt idx="3108">
                  <c:v>30446.500000035667</c:v>
                </c:pt>
                <c:pt idx="3109">
                  <c:v>30446.541666702335</c:v>
                </c:pt>
                <c:pt idx="3110">
                  <c:v>30446.583333369003</c:v>
                </c:pt>
                <c:pt idx="3111">
                  <c:v>30446.62500003567</c:v>
                </c:pt>
                <c:pt idx="3112">
                  <c:v>30446.666666702338</c:v>
                </c:pt>
                <c:pt idx="3113">
                  <c:v>30446.708333369006</c:v>
                </c:pt>
                <c:pt idx="3114">
                  <c:v>30446.750000035674</c:v>
                </c:pt>
                <c:pt idx="3115">
                  <c:v>30446.791666702342</c:v>
                </c:pt>
                <c:pt idx="3116">
                  <c:v>30446.83333336901</c:v>
                </c:pt>
                <c:pt idx="3117">
                  <c:v>30446.875000035678</c:v>
                </c:pt>
                <c:pt idx="3118">
                  <c:v>30446.916666702346</c:v>
                </c:pt>
                <c:pt idx="3119">
                  <c:v>30446.958333369013</c:v>
                </c:pt>
                <c:pt idx="3120">
                  <c:v>30447.000000035681</c:v>
                </c:pt>
                <c:pt idx="3121">
                  <c:v>30447.041666702349</c:v>
                </c:pt>
                <c:pt idx="3122">
                  <c:v>30447.083333369017</c:v>
                </c:pt>
                <c:pt idx="3123">
                  <c:v>30447.125000035685</c:v>
                </c:pt>
                <c:pt idx="3124">
                  <c:v>30447.166666702353</c:v>
                </c:pt>
                <c:pt idx="3125">
                  <c:v>30447.208333369021</c:v>
                </c:pt>
                <c:pt idx="3126">
                  <c:v>30447.250000035689</c:v>
                </c:pt>
                <c:pt idx="3127">
                  <c:v>30447.291666702356</c:v>
                </c:pt>
                <c:pt idx="3128">
                  <c:v>30447.333333369024</c:v>
                </c:pt>
                <c:pt idx="3129">
                  <c:v>30447.375000035692</c:v>
                </c:pt>
                <c:pt idx="3130">
                  <c:v>30447.41666670236</c:v>
                </c:pt>
                <c:pt idx="3131">
                  <c:v>30447.458333369028</c:v>
                </c:pt>
                <c:pt idx="3132">
                  <c:v>30447.500000035696</c:v>
                </c:pt>
                <c:pt idx="3133">
                  <c:v>30447.541666702364</c:v>
                </c:pt>
                <c:pt idx="3134">
                  <c:v>30447.583333369032</c:v>
                </c:pt>
                <c:pt idx="3135">
                  <c:v>30447.625000035699</c:v>
                </c:pt>
                <c:pt idx="3136">
                  <c:v>30447.666666702367</c:v>
                </c:pt>
                <c:pt idx="3137">
                  <c:v>30447.708333369035</c:v>
                </c:pt>
                <c:pt idx="3138">
                  <c:v>30447.750000035703</c:v>
                </c:pt>
                <c:pt idx="3139">
                  <c:v>30447.791666702371</c:v>
                </c:pt>
                <c:pt idx="3140">
                  <c:v>30447.833333369039</c:v>
                </c:pt>
                <c:pt idx="3141">
                  <c:v>30447.875000035707</c:v>
                </c:pt>
                <c:pt idx="3142">
                  <c:v>30447.916666702375</c:v>
                </c:pt>
                <c:pt idx="3143">
                  <c:v>30447.958333369043</c:v>
                </c:pt>
                <c:pt idx="3144">
                  <c:v>30448.00000003571</c:v>
                </c:pt>
                <c:pt idx="3145">
                  <c:v>30448.041666702378</c:v>
                </c:pt>
                <c:pt idx="3146">
                  <c:v>30448.083333369046</c:v>
                </c:pt>
                <c:pt idx="3147">
                  <c:v>30448.125000035714</c:v>
                </c:pt>
                <c:pt idx="3148">
                  <c:v>30448.166666702382</c:v>
                </c:pt>
                <c:pt idx="3149">
                  <c:v>30448.20833336905</c:v>
                </c:pt>
                <c:pt idx="3150">
                  <c:v>30448.250000035718</c:v>
                </c:pt>
                <c:pt idx="3151">
                  <c:v>30448.291666702386</c:v>
                </c:pt>
                <c:pt idx="3152">
                  <c:v>30448.333333369053</c:v>
                </c:pt>
                <c:pt idx="3153">
                  <c:v>30448.375000035721</c:v>
                </c:pt>
                <c:pt idx="3154">
                  <c:v>30448.416666702389</c:v>
                </c:pt>
                <c:pt idx="3155">
                  <c:v>30448.458333369057</c:v>
                </c:pt>
                <c:pt idx="3156">
                  <c:v>30448.500000035725</c:v>
                </c:pt>
                <c:pt idx="3157">
                  <c:v>30448.541666702393</c:v>
                </c:pt>
                <c:pt idx="3158">
                  <c:v>30448.583333369061</c:v>
                </c:pt>
                <c:pt idx="3159">
                  <c:v>30448.625000035729</c:v>
                </c:pt>
                <c:pt idx="3160">
                  <c:v>30448.666666702396</c:v>
                </c:pt>
                <c:pt idx="3161">
                  <c:v>30448.708333369064</c:v>
                </c:pt>
                <c:pt idx="3162">
                  <c:v>30448.750000035732</c:v>
                </c:pt>
                <c:pt idx="3163">
                  <c:v>30448.7916667024</c:v>
                </c:pt>
                <c:pt idx="3164">
                  <c:v>30448.833333369068</c:v>
                </c:pt>
                <c:pt idx="3165">
                  <c:v>30448.875000035736</c:v>
                </c:pt>
                <c:pt idx="3166">
                  <c:v>30448.916666702404</c:v>
                </c:pt>
                <c:pt idx="3167">
                  <c:v>30448.958333369072</c:v>
                </c:pt>
                <c:pt idx="3168">
                  <c:v>30449.00000003574</c:v>
                </c:pt>
                <c:pt idx="3169">
                  <c:v>30449.041666702407</c:v>
                </c:pt>
                <c:pt idx="3170">
                  <c:v>30449.083333369075</c:v>
                </c:pt>
                <c:pt idx="3171">
                  <c:v>30449.125000035743</c:v>
                </c:pt>
                <c:pt idx="3172">
                  <c:v>30449.166666702411</c:v>
                </c:pt>
                <c:pt idx="3173">
                  <c:v>30449.208333369079</c:v>
                </c:pt>
                <c:pt idx="3174">
                  <c:v>30449.250000035747</c:v>
                </c:pt>
                <c:pt idx="3175">
                  <c:v>30449.291666702415</c:v>
                </c:pt>
                <c:pt idx="3176">
                  <c:v>30449.333333369083</c:v>
                </c:pt>
                <c:pt idx="3177">
                  <c:v>30449.37500003575</c:v>
                </c:pt>
                <c:pt idx="3178">
                  <c:v>30449.416666702418</c:v>
                </c:pt>
                <c:pt idx="3179">
                  <c:v>30449.458333369086</c:v>
                </c:pt>
                <c:pt idx="3180">
                  <c:v>30449.500000035754</c:v>
                </c:pt>
                <c:pt idx="3181">
                  <c:v>30449.541666702422</c:v>
                </c:pt>
                <c:pt idx="3182">
                  <c:v>30449.58333336909</c:v>
                </c:pt>
                <c:pt idx="3183">
                  <c:v>30449.625000035758</c:v>
                </c:pt>
                <c:pt idx="3184">
                  <c:v>30449.666666702426</c:v>
                </c:pt>
                <c:pt idx="3185">
                  <c:v>30449.708333369093</c:v>
                </c:pt>
                <c:pt idx="3186">
                  <c:v>30449.750000035761</c:v>
                </c:pt>
                <c:pt idx="3187">
                  <c:v>30449.791666702429</c:v>
                </c:pt>
                <c:pt idx="3188">
                  <c:v>30449.833333369097</c:v>
                </c:pt>
                <c:pt idx="3189">
                  <c:v>30449.875000035765</c:v>
                </c:pt>
                <c:pt idx="3190">
                  <c:v>30449.916666702433</c:v>
                </c:pt>
                <c:pt idx="3191">
                  <c:v>30449.958333369101</c:v>
                </c:pt>
                <c:pt idx="3192">
                  <c:v>30450.000000035769</c:v>
                </c:pt>
                <c:pt idx="3193">
                  <c:v>30450.041666702436</c:v>
                </c:pt>
                <c:pt idx="3194">
                  <c:v>30450.083333369104</c:v>
                </c:pt>
                <c:pt idx="3195">
                  <c:v>30450.125000035772</c:v>
                </c:pt>
                <c:pt idx="3196">
                  <c:v>30450.16666670244</c:v>
                </c:pt>
                <c:pt idx="3197">
                  <c:v>30450.208333369108</c:v>
                </c:pt>
                <c:pt idx="3198">
                  <c:v>30450.250000035776</c:v>
                </c:pt>
                <c:pt idx="3199">
                  <c:v>30450.291666702444</c:v>
                </c:pt>
                <c:pt idx="3200">
                  <c:v>30450.333333369112</c:v>
                </c:pt>
                <c:pt idx="3201">
                  <c:v>30450.37500003578</c:v>
                </c:pt>
                <c:pt idx="3202">
                  <c:v>30450.416666702447</c:v>
                </c:pt>
                <c:pt idx="3203">
                  <c:v>30450.458333369115</c:v>
                </c:pt>
                <c:pt idx="3204">
                  <c:v>30450.500000035783</c:v>
                </c:pt>
                <c:pt idx="3205">
                  <c:v>30450.541666702451</c:v>
                </c:pt>
                <c:pt idx="3206">
                  <c:v>30450.583333369119</c:v>
                </c:pt>
                <c:pt idx="3207">
                  <c:v>30450.625000035787</c:v>
                </c:pt>
                <c:pt idx="3208">
                  <c:v>30450.666666702455</c:v>
                </c:pt>
                <c:pt idx="3209">
                  <c:v>30450.708333369123</c:v>
                </c:pt>
                <c:pt idx="3210">
                  <c:v>30450.75000003579</c:v>
                </c:pt>
                <c:pt idx="3211">
                  <c:v>30450.791666702458</c:v>
                </c:pt>
                <c:pt idx="3212">
                  <c:v>30450.833333369126</c:v>
                </c:pt>
                <c:pt idx="3213">
                  <c:v>30450.875000035794</c:v>
                </c:pt>
                <c:pt idx="3214">
                  <c:v>30450.916666702462</c:v>
                </c:pt>
                <c:pt idx="3215">
                  <c:v>30450.95833336913</c:v>
                </c:pt>
                <c:pt idx="3216">
                  <c:v>30451.000000035798</c:v>
                </c:pt>
                <c:pt idx="3217">
                  <c:v>30451.041666702466</c:v>
                </c:pt>
                <c:pt idx="3218">
                  <c:v>30451.083333369133</c:v>
                </c:pt>
                <c:pt idx="3219">
                  <c:v>30451.125000035801</c:v>
                </c:pt>
                <c:pt idx="3220">
                  <c:v>30451.166666702469</c:v>
                </c:pt>
                <c:pt idx="3221">
                  <c:v>30451.208333369137</c:v>
                </c:pt>
                <c:pt idx="3222">
                  <c:v>30451.250000035805</c:v>
                </c:pt>
                <c:pt idx="3223">
                  <c:v>30451.291666702473</c:v>
                </c:pt>
                <c:pt idx="3224">
                  <c:v>30451.333333369141</c:v>
                </c:pt>
                <c:pt idx="3225">
                  <c:v>30451.375000035809</c:v>
                </c:pt>
                <c:pt idx="3226">
                  <c:v>30451.416666702477</c:v>
                </c:pt>
                <c:pt idx="3227">
                  <c:v>30451.458333369144</c:v>
                </c:pt>
                <c:pt idx="3228">
                  <c:v>30451.500000035812</c:v>
                </c:pt>
                <c:pt idx="3229">
                  <c:v>30451.54166670248</c:v>
                </c:pt>
                <c:pt idx="3230">
                  <c:v>30451.583333369148</c:v>
                </c:pt>
                <c:pt idx="3231">
                  <c:v>30451.625000035816</c:v>
                </c:pt>
                <c:pt idx="3232">
                  <c:v>30451.666666702484</c:v>
                </c:pt>
                <c:pt idx="3233">
                  <c:v>30451.708333369152</c:v>
                </c:pt>
                <c:pt idx="3234">
                  <c:v>30451.75000003582</c:v>
                </c:pt>
                <c:pt idx="3235">
                  <c:v>30451.791666702487</c:v>
                </c:pt>
                <c:pt idx="3236">
                  <c:v>30451.833333369155</c:v>
                </c:pt>
                <c:pt idx="3237">
                  <c:v>30451.875000035823</c:v>
                </c:pt>
                <c:pt idx="3238">
                  <c:v>30451.916666702491</c:v>
                </c:pt>
                <c:pt idx="3239">
                  <c:v>30451.958333369159</c:v>
                </c:pt>
                <c:pt idx="3240">
                  <c:v>30452.000000035827</c:v>
                </c:pt>
                <c:pt idx="3241">
                  <c:v>30452.041666702495</c:v>
                </c:pt>
                <c:pt idx="3242">
                  <c:v>30452.083333369163</c:v>
                </c:pt>
                <c:pt idx="3243">
                  <c:v>30452.12500003583</c:v>
                </c:pt>
                <c:pt idx="3244">
                  <c:v>30452.166666702498</c:v>
                </c:pt>
                <c:pt idx="3245">
                  <c:v>30452.208333369166</c:v>
                </c:pt>
                <c:pt idx="3246">
                  <c:v>30452.250000035834</c:v>
                </c:pt>
                <c:pt idx="3247">
                  <c:v>30452.291666702502</c:v>
                </c:pt>
                <c:pt idx="3248">
                  <c:v>30452.33333336917</c:v>
                </c:pt>
                <c:pt idx="3249">
                  <c:v>30452.375000035838</c:v>
                </c:pt>
                <c:pt idx="3250">
                  <c:v>30452.416666702506</c:v>
                </c:pt>
                <c:pt idx="3251">
                  <c:v>30452.458333369173</c:v>
                </c:pt>
                <c:pt idx="3252">
                  <c:v>30452.500000035841</c:v>
                </c:pt>
                <c:pt idx="3253">
                  <c:v>30452.541666702509</c:v>
                </c:pt>
                <c:pt idx="3254">
                  <c:v>30452.583333369177</c:v>
                </c:pt>
                <c:pt idx="3255">
                  <c:v>30452.625000035845</c:v>
                </c:pt>
                <c:pt idx="3256">
                  <c:v>30452.666666702513</c:v>
                </c:pt>
                <c:pt idx="3257">
                  <c:v>30452.708333369181</c:v>
                </c:pt>
                <c:pt idx="3258">
                  <c:v>30452.750000035849</c:v>
                </c:pt>
                <c:pt idx="3259">
                  <c:v>30452.791666702517</c:v>
                </c:pt>
                <c:pt idx="3260">
                  <c:v>30452.833333369184</c:v>
                </c:pt>
                <c:pt idx="3261">
                  <c:v>30452.875000035852</c:v>
                </c:pt>
                <c:pt idx="3262">
                  <c:v>30452.91666670252</c:v>
                </c:pt>
                <c:pt idx="3263">
                  <c:v>30452.958333369188</c:v>
                </c:pt>
                <c:pt idx="3264">
                  <c:v>30453.000000035856</c:v>
                </c:pt>
                <c:pt idx="3265">
                  <c:v>30453.041666702524</c:v>
                </c:pt>
                <c:pt idx="3266">
                  <c:v>30453.083333369192</c:v>
                </c:pt>
                <c:pt idx="3267">
                  <c:v>30453.12500003586</c:v>
                </c:pt>
                <c:pt idx="3268">
                  <c:v>30453.166666702527</c:v>
                </c:pt>
                <c:pt idx="3269">
                  <c:v>30453.208333369195</c:v>
                </c:pt>
                <c:pt idx="3270">
                  <c:v>30453.250000035863</c:v>
                </c:pt>
                <c:pt idx="3271">
                  <c:v>30453.291666702531</c:v>
                </c:pt>
                <c:pt idx="3272">
                  <c:v>30453.333333369199</c:v>
                </c:pt>
                <c:pt idx="3273">
                  <c:v>30453.375000035867</c:v>
                </c:pt>
                <c:pt idx="3274">
                  <c:v>30453.416666702535</c:v>
                </c:pt>
                <c:pt idx="3275">
                  <c:v>30453.458333369203</c:v>
                </c:pt>
                <c:pt idx="3276">
                  <c:v>30453.50000003587</c:v>
                </c:pt>
                <c:pt idx="3277">
                  <c:v>30453.541666702538</c:v>
                </c:pt>
                <c:pt idx="3278">
                  <c:v>30453.583333369206</c:v>
                </c:pt>
                <c:pt idx="3279">
                  <c:v>30453.625000035874</c:v>
                </c:pt>
                <c:pt idx="3280">
                  <c:v>30453.666666702542</c:v>
                </c:pt>
                <c:pt idx="3281">
                  <c:v>30453.70833336921</c:v>
                </c:pt>
                <c:pt idx="3282">
                  <c:v>30453.750000035878</c:v>
                </c:pt>
                <c:pt idx="3283">
                  <c:v>30453.791666702546</c:v>
                </c:pt>
                <c:pt idx="3284">
                  <c:v>30453.833333369214</c:v>
                </c:pt>
                <c:pt idx="3285">
                  <c:v>30453.875000035881</c:v>
                </c:pt>
                <c:pt idx="3286">
                  <c:v>30453.916666702549</c:v>
                </c:pt>
                <c:pt idx="3287">
                  <c:v>30453.958333369217</c:v>
                </c:pt>
                <c:pt idx="3288">
                  <c:v>30454.000000035885</c:v>
                </c:pt>
                <c:pt idx="3289">
                  <c:v>30454.041666702553</c:v>
                </c:pt>
                <c:pt idx="3290">
                  <c:v>30454.083333369221</c:v>
                </c:pt>
                <c:pt idx="3291">
                  <c:v>30454.125000035889</c:v>
                </c:pt>
                <c:pt idx="3292">
                  <c:v>30454.166666702557</c:v>
                </c:pt>
                <c:pt idx="3293">
                  <c:v>30454.208333369224</c:v>
                </c:pt>
                <c:pt idx="3294">
                  <c:v>30454.250000035892</c:v>
                </c:pt>
                <c:pt idx="3295">
                  <c:v>30454.29166670256</c:v>
                </c:pt>
                <c:pt idx="3296">
                  <c:v>30454.333333369228</c:v>
                </c:pt>
                <c:pt idx="3297">
                  <c:v>30454.375000035896</c:v>
                </c:pt>
                <c:pt idx="3298">
                  <c:v>30454.416666702564</c:v>
                </c:pt>
                <c:pt idx="3299">
                  <c:v>30454.458333369232</c:v>
                </c:pt>
                <c:pt idx="3300">
                  <c:v>30454.5000000359</c:v>
                </c:pt>
                <c:pt idx="3301">
                  <c:v>30454.541666702567</c:v>
                </c:pt>
                <c:pt idx="3302">
                  <c:v>30454.583333369235</c:v>
                </c:pt>
                <c:pt idx="3303">
                  <c:v>30454.625000035903</c:v>
                </c:pt>
                <c:pt idx="3304">
                  <c:v>30454.666666702571</c:v>
                </c:pt>
                <c:pt idx="3305">
                  <c:v>30454.708333369239</c:v>
                </c:pt>
                <c:pt idx="3306">
                  <c:v>30454.750000035907</c:v>
                </c:pt>
                <c:pt idx="3307">
                  <c:v>30454.791666702575</c:v>
                </c:pt>
                <c:pt idx="3308">
                  <c:v>30454.833333369243</c:v>
                </c:pt>
                <c:pt idx="3309">
                  <c:v>30454.87500003591</c:v>
                </c:pt>
                <c:pt idx="3310">
                  <c:v>30454.916666702578</c:v>
                </c:pt>
                <c:pt idx="3311">
                  <c:v>30454.958333369246</c:v>
                </c:pt>
                <c:pt idx="3312">
                  <c:v>30455.000000035914</c:v>
                </c:pt>
                <c:pt idx="3313">
                  <c:v>30455.041666702582</c:v>
                </c:pt>
                <c:pt idx="3314">
                  <c:v>30455.08333336925</c:v>
                </c:pt>
                <c:pt idx="3315">
                  <c:v>30455.125000035918</c:v>
                </c:pt>
                <c:pt idx="3316">
                  <c:v>30455.166666702586</c:v>
                </c:pt>
                <c:pt idx="3317">
                  <c:v>30455.208333369254</c:v>
                </c:pt>
                <c:pt idx="3318">
                  <c:v>30455.250000035921</c:v>
                </c:pt>
                <c:pt idx="3319">
                  <c:v>30455.291666702589</c:v>
                </c:pt>
                <c:pt idx="3320">
                  <c:v>30455.333333369257</c:v>
                </c:pt>
                <c:pt idx="3321">
                  <c:v>30455.375000035925</c:v>
                </c:pt>
                <c:pt idx="3322">
                  <c:v>30455.416666702593</c:v>
                </c:pt>
                <c:pt idx="3323">
                  <c:v>30455.458333369261</c:v>
                </c:pt>
                <c:pt idx="3324">
                  <c:v>30455.500000035929</c:v>
                </c:pt>
                <c:pt idx="3325">
                  <c:v>30455.541666702597</c:v>
                </c:pt>
                <c:pt idx="3326">
                  <c:v>30455.583333369264</c:v>
                </c:pt>
                <c:pt idx="3327">
                  <c:v>30455.625000035932</c:v>
                </c:pt>
                <c:pt idx="3328">
                  <c:v>30455.6666667026</c:v>
                </c:pt>
                <c:pt idx="3329">
                  <c:v>30455.708333369268</c:v>
                </c:pt>
                <c:pt idx="3330">
                  <c:v>30455.750000035936</c:v>
                </c:pt>
                <c:pt idx="3331">
                  <c:v>30455.791666702604</c:v>
                </c:pt>
                <c:pt idx="3332">
                  <c:v>30455.833333369272</c:v>
                </c:pt>
                <c:pt idx="3333">
                  <c:v>30455.87500003594</c:v>
                </c:pt>
                <c:pt idx="3334">
                  <c:v>30455.916666702607</c:v>
                </c:pt>
                <c:pt idx="3335">
                  <c:v>30455.958333369275</c:v>
                </c:pt>
                <c:pt idx="3336">
                  <c:v>30456.000000035943</c:v>
                </c:pt>
                <c:pt idx="3337">
                  <c:v>30456.041666702611</c:v>
                </c:pt>
                <c:pt idx="3338">
                  <c:v>30456.083333369279</c:v>
                </c:pt>
                <c:pt idx="3339">
                  <c:v>30456.125000035947</c:v>
                </c:pt>
                <c:pt idx="3340">
                  <c:v>30456.166666702615</c:v>
                </c:pt>
                <c:pt idx="3341">
                  <c:v>30456.208333369283</c:v>
                </c:pt>
                <c:pt idx="3342">
                  <c:v>30456.250000035951</c:v>
                </c:pt>
                <c:pt idx="3343">
                  <c:v>30456.291666702618</c:v>
                </c:pt>
                <c:pt idx="3344">
                  <c:v>30456.333333369286</c:v>
                </c:pt>
                <c:pt idx="3345">
                  <c:v>30456.375000035954</c:v>
                </c:pt>
                <c:pt idx="3346">
                  <c:v>30456.416666702622</c:v>
                </c:pt>
                <c:pt idx="3347">
                  <c:v>30456.45833336929</c:v>
                </c:pt>
                <c:pt idx="3348">
                  <c:v>30456.500000035958</c:v>
                </c:pt>
                <c:pt idx="3349">
                  <c:v>30456.541666702626</c:v>
                </c:pt>
                <c:pt idx="3350">
                  <c:v>30456.583333369294</c:v>
                </c:pt>
                <c:pt idx="3351">
                  <c:v>30456.625000035961</c:v>
                </c:pt>
                <c:pt idx="3352">
                  <c:v>30456.666666702629</c:v>
                </c:pt>
                <c:pt idx="3353">
                  <c:v>30456.708333369297</c:v>
                </c:pt>
                <c:pt idx="3354">
                  <c:v>30456.750000035965</c:v>
                </c:pt>
                <c:pt idx="3355">
                  <c:v>30456.791666702633</c:v>
                </c:pt>
                <c:pt idx="3356">
                  <c:v>30456.833333369301</c:v>
                </c:pt>
                <c:pt idx="3357">
                  <c:v>30456.875000035969</c:v>
                </c:pt>
                <c:pt idx="3358">
                  <c:v>30456.916666702637</c:v>
                </c:pt>
                <c:pt idx="3359">
                  <c:v>30456.958333369304</c:v>
                </c:pt>
                <c:pt idx="3360">
                  <c:v>30457.000000035972</c:v>
                </c:pt>
                <c:pt idx="3361">
                  <c:v>30457.04166670264</c:v>
                </c:pt>
                <c:pt idx="3362">
                  <c:v>30457.083333369308</c:v>
                </c:pt>
                <c:pt idx="3363">
                  <c:v>30457.125000035976</c:v>
                </c:pt>
                <c:pt idx="3364">
                  <c:v>30457.166666702644</c:v>
                </c:pt>
                <c:pt idx="3365">
                  <c:v>30457.208333369312</c:v>
                </c:pt>
                <c:pt idx="3366">
                  <c:v>30457.25000003598</c:v>
                </c:pt>
                <c:pt idx="3367">
                  <c:v>30457.291666702647</c:v>
                </c:pt>
                <c:pt idx="3368">
                  <c:v>30457.333333369315</c:v>
                </c:pt>
                <c:pt idx="3369">
                  <c:v>30457.375000035983</c:v>
                </c:pt>
                <c:pt idx="3370">
                  <c:v>30457.416666702651</c:v>
                </c:pt>
                <c:pt idx="3371">
                  <c:v>30457.458333369319</c:v>
                </c:pt>
                <c:pt idx="3372">
                  <c:v>30457.500000035987</c:v>
                </c:pt>
                <c:pt idx="3373">
                  <c:v>30457.541666702655</c:v>
                </c:pt>
                <c:pt idx="3374">
                  <c:v>30457.583333369323</c:v>
                </c:pt>
                <c:pt idx="3375">
                  <c:v>30457.625000035991</c:v>
                </c:pt>
                <c:pt idx="3376">
                  <c:v>30457.666666702658</c:v>
                </c:pt>
                <c:pt idx="3377">
                  <c:v>30457.708333369326</c:v>
                </c:pt>
                <c:pt idx="3378">
                  <c:v>30457.750000035994</c:v>
                </c:pt>
                <c:pt idx="3379">
                  <c:v>30457.791666702662</c:v>
                </c:pt>
                <c:pt idx="3380">
                  <c:v>30457.83333336933</c:v>
                </c:pt>
                <c:pt idx="3381">
                  <c:v>30457.875000035998</c:v>
                </c:pt>
                <c:pt idx="3382">
                  <c:v>30457.916666702666</c:v>
                </c:pt>
                <c:pt idx="3383">
                  <c:v>30457.958333369334</c:v>
                </c:pt>
                <c:pt idx="3384">
                  <c:v>30458.000000036001</c:v>
                </c:pt>
                <c:pt idx="3385">
                  <c:v>30458.041666702669</c:v>
                </c:pt>
                <c:pt idx="3386">
                  <c:v>30458.083333369337</c:v>
                </c:pt>
                <c:pt idx="3387">
                  <c:v>30458.125000036005</c:v>
                </c:pt>
                <c:pt idx="3388">
                  <c:v>30458.166666702673</c:v>
                </c:pt>
                <c:pt idx="3389">
                  <c:v>30458.208333369341</c:v>
                </c:pt>
                <c:pt idx="3390">
                  <c:v>30458.250000036009</c:v>
                </c:pt>
                <c:pt idx="3391">
                  <c:v>30458.291666702677</c:v>
                </c:pt>
                <c:pt idx="3392">
                  <c:v>30458.333333369344</c:v>
                </c:pt>
                <c:pt idx="3393">
                  <c:v>30458.375000036012</c:v>
                </c:pt>
                <c:pt idx="3394">
                  <c:v>30458.41666670268</c:v>
                </c:pt>
                <c:pt idx="3395">
                  <c:v>30458.458333369348</c:v>
                </c:pt>
                <c:pt idx="3396">
                  <c:v>30458.500000036016</c:v>
                </c:pt>
                <c:pt idx="3397">
                  <c:v>30458.541666702684</c:v>
                </c:pt>
                <c:pt idx="3398">
                  <c:v>30458.583333369352</c:v>
                </c:pt>
                <c:pt idx="3399">
                  <c:v>30458.62500003602</c:v>
                </c:pt>
                <c:pt idx="3400">
                  <c:v>30458.666666702688</c:v>
                </c:pt>
                <c:pt idx="3401">
                  <c:v>30458.708333369355</c:v>
                </c:pt>
                <c:pt idx="3402">
                  <c:v>30458.750000036023</c:v>
                </c:pt>
                <c:pt idx="3403">
                  <c:v>30458.791666702691</c:v>
                </c:pt>
                <c:pt idx="3404">
                  <c:v>30458.833333369359</c:v>
                </c:pt>
                <c:pt idx="3405">
                  <c:v>30458.875000036027</c:v>
                </c:pt>
                <c:pt idx="3406">
                  <c:v>30458.916666702695</c:v>
                </c:pt>
                <c:pt idx="3407">
                  <c:v>30458.958333369363</c:v>
                </c:pt>
                <c:pt idx="3408">
                  <c:v>30459.000000036031</c:v>
                </c:pt>
                <c:pt idx="3409">
                  <c:v>30459.041666702698</c:v>
                </c:pt>
                <c:pt idx="3410">
                  <c:v>30459.083333369366</c:v>
                </c:pt>
                <c:pt idx="3411">
                  <c:v>30459.125000036034</c:v>
                </c:pt>
                <c:pt idx="3412">
                  <c:v>30459.166666702702</c:v>
                </c:pt>
                <c:pt idx="3413">
                  <c:v>30459.20833336937</c:v>
                </c:pt>
                <c:pt idx="3414">
                  <c:v>30459.250000036038</c:v>
                </c:pt>
                <c:pt idx="3415">
                  <c:v>30459.291666702706</c:v>
                </c:pt>
                <c:pt idx="3416">
                  <c:v>30459.333333369374</c:v>
                </c:pt>
                <c:pt idx="3417">
                  <c:v>30459.375000036041</c:v>
                </c:pt>
                <c:pt idx="3418">
                  <c:v>30459.416666702709</c:v>
                </c:pt>
                <c:pt idx="3419">
                  <c:v>30459.458333369377</c:v>
                </c:pt>
                <c:pt idx="3420">
                  <c:v>30459.500000036045</c:v>
                </c:pt>
                <c:pt idx="3421">
                  <c:v>30459.541666702713</c:v>
                </c:pt>
                <c:pt idx="3422">
                  <c:v>30459.583333369381</c:v>
                </c:pt>
                <c:pt idx="3423">
                  <c:v>30459.625000036049</c:v>
                </c:pt>
                <c:pt idx="3424">
                  <c:v>30459.666666702717</c:v>
                </c:pt>
                <c:pt idx="3425">
                  <c:v>30459.708333369384</c:v>
                </c:pt>
                <c:pt idx="3426">
                  <c:v>30459.750000036052</c:v>
                </c:pt>
                <c:pt idx="3427">
                  <c:v>30459.79166670272</c:v>
                </c:pt>
                <c:pt idx="3428">
                  <c:v>30459.833333369388</c:v>
                </c:pt>
                <c:pt idx="3429">
                  <c:v>30459.875000036056</c:v>
                </c:pt>
                <c:pt idx="3430">
                  <c:v>30459.916666702724</c:v>
                </c:pt>
                <c:pt idx="3431">
                  <c:v>30459.958333369392</c:v>
                </c:pt>
                <c:pt idx="3432">
                  <c:v>30460.00000003606</c:v>
                </c:pt>
                <c:pt idx="3433">
                  <c:v>30460.041666702728</c:v>
                </c:pt>
                <c:pt idx="3434">
                  <c:v>30460.083333369395</c:v>
                </c:pt>
                <c:pt idx="3435">
                  <c:v>30460.125000036063</c:v>
                </c:pt>
                <c:pt idx="3436">
                  <c:v>30460.166666702731</c:v>
                </c:pt>
                <c:pt idx="3437">
                  <c:v>30460.208333369399</c:v>
                </c:pt>
                <c:pt idx="3438">
                  <c:v>30460.250000036067</c:v>
                </c:pt>
                <c:pt idx="3439">
                  <c:v>30460.291666702735</c:v>
                </c:pt>
                <c:pt idx="3440">
                  <c:v>30460.333333369403</c:v>
                </c:pt>
                <c:pt idx="3441">
                  <c:v>30460.375000036071</c:v>
                </c:pt>
                <c:pt idx="3442">
                  <c:v>30460.416666702738</c:v>
                </c:pt>
                <c:pt idx="3443">
                  <c:v>30460.458333369406</c:v>
                </c:pt>
                <c:pt idx="3444">
                  <c:v>30460.500000036074</c:v>
                </c:pt>
                <c:pt idx="3445">
                  <c:v>30460.541666702742</c:v>
                </c:pt>
                <c:pt idx="3446">
                  <c:v>30460.58333336941</c:v>
                </c:pt>
                <c:pt idx="3447">
                  <c:v>30460.625000036078</c:v>
                </c:pt>
                <c:pt idx="3448">
                  <c:v>30460.666666702746</c:v>
                </c:pt>
                <c:pt idx="3449">
                  <c:v>30460.708333369414</c:v>
                </c:pt>
                <c:pt idx="3450">
                  <c:v>30460.750000036081</c:v>
                </c:pt>
                <c:pt idx="3451">
                  <c:v>30460.791666702749</c:v>
                </c:pt>
                <c:pt idx="3452">
                  <c:v>30460.833333369417</c:v>
                </c:pt>
                <c:pt idx="3453">
                  <c:v>30460.875000036085</c:v>
                </c:pt>
                <c:pt idx="3454">
                  <c:v>30460.916666702753</c:v>
                </c:pt>
                <c:pt idx="3455">
                  <c:v>30460.958333369421</c:v>
                </c:pt>
                <c:pt idx="3456">
                  <c:v>30461.000000036089</c:v>
                </c:pt>
                <c:pt idx="3457">
                  <c:v>30461.041666702757</c:v>
                </c:pt>
                <c:pt idx="3458">
                  <c:v>30461.083333369425</c:v>
                </c:pt>
                <c:pt idx="3459">
                  <c:v>30461.125000036092</c:v>
                </c:pt>
                <c:pt idx="3460">
                  <c:v>30461.16666670276</c:v>
                </c:pt>
                <c:pt idx="3461">
                  <c:v>30461.208333369428</c:v>
                </c:pt>
                <c:pt idx="3462">
                  <c:v>30461.250000036096</c:v>
                </c:pt>
                <c:pt idx="3463">
                  <c:v>30461.291666702764</c:v>
                </c:pt>
                <c:pt idx="3464">
                  <c:v>30461.333333369432</c:v>
                </c:pt>
                <c:pt idx="3465">
                  <c:v>30461.3750000361</c:v>
                </c:pt>
                <c:pt idx="3466">
                  <c:v>30461.416666702768</c:v>
                </c:pt>
                <c:pt idx="3467">
                  <c:v>30461.458333369435</c:v>
                </c:pt>
                <c:pt idx="3468">
                  <c:v>30461.500000036103</c:v>
                </c:pt>
                <c:pt idx="3469">
                  <c:v>30461.541666702771</c:v>
                </c:pt>
                <c:pt idx="3470">
                  <c:v>30461.583333369439</c:v>
                </c:pt>
                <c:pt idx="3471">
                  <c:v>30461.625000036107</c:v>
                </c:pt>
                <c:pt idx="3472">
                  <c:v>30461.666666702775</c:v>
                </c:pt>
                <c:pt idx="3473">
                  <c:v>30461.708333369443</c:v>
                </c:pt>
                <c:pt idx="3474">
                  <c:v>30461.750000036111</c:v>
                </c:pt>
                <c:pt idx="3475">
                  <c:v>30461.791666702778</c:v>
                </c:pt>
                <c:pt idx="3476">
                  <c:v>30461.833333369446</c:v>
                </c:pt>
                <c:pt idx="3477">
                  <c:v>30461.875000036114</c:v>
                </c:pt>
                <c:pt idx="3478">
                  <c:v>30461.916666702782</c:v>
                </c:pt>
                <c:pt idx="3479">
                  <c:v>30461.95833336945</c:v>
                </c:pt>
                <c:pt idx="3480">
                  <c:v>30462.000000036118</c:v>
                </c:pt>
                <c:pt idx="3481">
                  <c:v>30462.041666702786</c:v>
                </c:pt>
                <c:pt idx="3482">
                  <c:v>30462.083333369454</c:v>
                </c:pt>
                <c:pt idx="3483">
                  <c:v>30462.125000036121</c:v>
                </c:pt>
                <c:pt idx="3484">
                  <c:v>30462.166666702789</c:v>
                </c:pt>
                <c:pt idx="3485">
                  <c:v>30462.208333369457</c:v>
                </c:pt>
                <c:pt idx="3486">
                  <c:v>30462.250000036125</c:v>
                </c:pt>
                <c:pt idx="3487">
                  <c:v>30462.291666702793</c:v>
                </c:pt>
                <c:pt idx="3488">
                  <c:v>30462.333333369461</c:v>
                </c:pt>
                <c:pt idx="3489">
                  <c:v>30462.375000036129</c:v>
                </c:pt>
                <c:pt idx="3490">
                  <c:v>30462.416666702797</c:v>
                </c:pt>
                <c:pt idx="3491">
                  <c:v>30462.458333369465</c:v>
                </c:pt>
                <c:pt idx="3492">
                  <c:v>30462.500000036132</c:v>
                </c:pt>
                <c:pt idx="3493">
                  <c:v>30462.5416667028</c:v>
                </c:pt>
                <c:pt idx="3494">
                  <c:v>30462.583333369468</c:v>
                </c:pt>
                <c:pt idx="3495">
                  <c:v>30462.625000036136</c:v>
                </c:pt>
                <c:pt idx="3496">
                  <c:v>30462.666666702804</c:v>
                </c:pt>
                <c:pt idx="3497">
                  <c:v>30462.708333369472</c:v>
                </c:pt>
                <c:pt idx="3498">
                  <c:v>30462.75000003614</c:v>
                </c:pt>
                <c:pt idx="3499">
                  <c:v>30462.791666702808</c:v>
                </c:pt>
                <c:pt idx="3500">
                  <c:v>30462.833333369475</c:v>
                </c:pt>
                <c:pt idx="3501">
                  <c:v>30462.875000036143</c:v>
                </c:pt>
                <c:pt idx="3502">
                  <c:v>30462.916666702811</c:v>
                </c:pt>
                <c:pt idx="3503">
                  <c:v>30462.958333369479</c:v>
                </c:pt>
                <c:pt idx="3504">
                  <c:v>30463.000000036147</c:v>
                </c:pt>
                <c:pt idx="3505">
                  <c:v>30463.041666702815</c:v>
                </c:pt>
                <c:pt idx="3506">
                  <c:v>30463.083333369483</c:v>
                </c:pt>
                <c:pt idx="3507">
                  <c:v>30463.125000036151</c:v>
                </c:pt>
                <c:pt idx="3508">
                  <c:v>30463.166666702818</c:v>
                </c:pt>
                <c:pt idx="3509">
                  <c:v>30463.208333369486</c:v>
                </c:pt>
                <c:pt idx="3510">
                  <c:v>30463.250000036154</c:v>
                </c:pt>
                <c:pt idx="3511">
                  <c:v>30463.291666702822</c:v>
                </c:pt>
                <c:pt idx="3512">
                  <c:v>30463.33333336949</c:v>
                </c:pt>
                <c:pt idx="3513">
                  <c:v>30463.375000036158</c:v>
                </c:pt>
                <c:pt idx="3514">
                  <c:v>30463.416666702826</c:v>
                </c:pt>
                <c:pt idx="3515">
                  <c:v>30463.458333369494</c:v>
                </c:pt>
                <c:pt idx="3516">
                  <c:v>30463.500000036162</c:v>
                </c:pt>
                <c:pt idx="3517">
                  <c:v>30463.541666702829</c:v>
                </c:pt>
                <c:pt idx="3518">
                  <c:v>30463.583333369497</c:v>
                </c:pt>
                <c:pt idx="3519">
                  <c:v>30463.625000036165</c:v>
                </c:pt>
                <c:pt idx="3520">
                  <c:v>30463.666666702833</c:v>
                </c:pt>
                <c:pt idx="3521">
                  <c:v>30463.708333369501</c:v>
                </c:pt>
                <c:pt idx="3522">
                  <c:v>30463.750000036169</c:v>
                </c:pt>
                <c:pt idx="3523">
                  <c:v>30463.791666702837</c:v>
                </c:pt>
                <c:pt idx="3524">
                  <c:v>30463.833333369505</c:v>
                </c:pt>
                <c:pt idx="3525">
                  <c:v>30463.875000036172</c:v>
                </c:pt>
                <c:pt idx="3526">
                  <c:v>30463.91666670284</c:v>
                </c:pt>
                <c:pt idx="3527">
                  <c:v>30463.958333369508</c:v>
                </c:pt>
                <c:pt idx="3528">
                  <c:v>30464.000000036176</c:v>
                </c:pt>
                <c:pt idx="3529">
                  <c:v>30464.041666702844</c:v>
                </c:pt>
                <c:pt idx="3530">
                  <c:v>30464.083333369512</c:v>
                </c:pt>
                <c:pt idx="3531">
                  <c:v>30464.12500003618</c:v>
                </c:pt>
                <c:pt idx="3532">
                  <c:v>30464.166666702848</c:v>
                </c:pt>
                <c:pt idx="3533">
                  <c:v>30464.208333369515</c:v>
                </c:pt>
                <c:pt idx="3534">
                  <c:v>30464.250000036183</c:v>
                </c:pt>
                <c:pt idx="3535">
                  <c:v>30464.291666702851</c:v>
                </c:pt>
                <c:pt idx="3536">
                  <c:v>30464.333333369519</c:v>
                </c:pt>
                <c:pt idx="3537">
                  <c:v>30464.375000036187</c:v>
                </c:pt>
                <c:pt idx="3538">
                  <c:v>30464.416666702855</c:v>
                </c:pt>
                <c:pt idx="3539">
                  <c:v>30464.458333369523</c:v>
                </c:pt>
                <c:pt idx="3540">
                  <c:v>30464.500000036191</c:v>
                </c:pt>
                <c:pt idx="3541">
                  <c:v>30464.541666702858</c:v>
                </c:pt>
                <c:pt idx="3542">
                  <c:v>30464.583333369526</c:v>
                </c:pt>
                <c:pt idx="3543">
                  <c:v>30464.625000036194</c:v>
                </c:pt>
                <c:pt idx="3544">
                  <c:v>30464.666666702862</c:v>
                </c:pt>
                <c:pt idx="3545">
                  <c:v>30464.70833336953</c:v>
                </c:pt>
                <c:pt idx="3546">
                  <c:v>30464.750000036198</c:v>
                </c:pt>
                <c:pt idx="3547">
                  <c:v>30464.791666702866</c:v>
                </c:pt>
                <c:pt idx="3548">
                  <c:v>30464.833333369534</c:v>
                </c:pt>
                <c:pt idx="3549">
                  <c:v>30464.875000036202</c:v>
                </c:pt>
                <c:pt idx="3550">
                  <c:v>30464.916666702869</c:v>
                </c:pt>
                <c:pt idx="3551">
                  <c:v>30464.958333369537</c:v>
                </c:pt>
                <c:pt idx="3552">
                  <c:v>30465.000000036205</c:v>
                </c:pt>
                <c:pt idx="3553">
                  <c:v>30465.041666702873</c:v>
                </c:pt>
                <c:pt idx="3554">
                  <c:v>30465.083333369541</c:v>
                </c:pt>
                <c:pt idx="3555">
                  <c:v>30465.125000036209</c:v>
                </c:pt>
                <c:pt idx="3556">
                  <c:v>30465.166666702877</c:v>
                </c:pt>
                <c:pt idx="3557">
                  <c:v>30465.208333369545</c:v>
                </c:pt>
                <c:pt idx="3558">
                  <c:v>30465.250000036212</c:v>
                </c:pt>
                <c:pt idx="3559">
                  <c:v>30465.29166670288</c:v>
                </c:pt>
                <c:pt idx="3560">
                  <c:v>30465.333333369548</c:v>
                </c:pt>
                <c:pt idx="3561">
                  <c:v>30465.375000036216</c:v>
                </c:pt>
                <c:pt idx="3562">
                  <c:v>30465.416666702884</c:v>
                </c:pt>
                <c:pt idx="3563">
                  <c:v>30465.458333369552</c:v>
                </c:pt>
                <c:pt idx="3564">
                  <c:v>30465.50000003622</c:v>
                </c:pt>
                <c:pt idx="3565">
                  <c:v>30465.541666702888</c:v>
                </c:pt>
                <c:pt idx="3566">
                  <c:v>30465.583333369555</c:v>
                </c:pt>
                <c:pt idx="3567">
                  <c:v>30465.625000036223</c:v>
                </c:pt>
                <c:pt idx="3568">
                  <c:v>30465.666666702891</c:v>
                </c:pt>
                <c:pt idx="3569">
                  <c:v>30465.708333369559</c:v>
                </c:pt>
                <c:pt idx="3570">
                  <c:v>30465.750000036227</c:v>
                </c:pt>
                <c:pt idx="3571">
                  <c:v>30465.791666702895</c:v>
                </c:pt>
                <c:pt idx="3572">
                  <c:v>30465.833333369563</c:v>
                </c:pt>
                <c:pt idx="3573">
                  <c:v>30465.875000036231</c:v>
                </c:pt>
                <c:pt idx="3574">
                  <c:v>30465.916666702899</c:v>
                </c:pt>
                <c:pt idx="3575">
                  <c:v>30465.958333369566</c:v>
                </c:pt>
                <c:pt idx="3576">
                  <c:v>30466.000000036234</c:v>
                </c:pt>
                <c:pt idx="3577">
                  <c:v>30466.041666702902</c:v>
                </c:pt>
                <c:pt idx="3578">
                  <c:v>30466.08333336957</c:v>
                </c:pt>
                <c:pt idx="3579">
                  <c:v>30466.125000036238</c:v>
                </c:pt>
                <c:pt idx="3580">
                  <c:v>30466.166666702906</c:v>
                </c:pt>
                <c:pt idx="3581">
                  <c:v>30466.208333369574</c:v>
                </c:pt>
                <c:pt idx="3582">
                  <c:v>30466.250000036242</c:v>
                </c:pt>
                <c:pt idx="3583">
                  <c:v>30466.291666702909</c:v>
                </c:pt>
                <c:pt idx="3584">
                  <c:v>30466.333333369577</c:v>
                </c:pt>
                <c:pt idx="3585">
                  <c:v>30466.375000036245</c:v>
                </c:pt>
                <c:pt idx="3586">
                  <c:v>30466.416666702913</c:v>
                </c:pt>
                <c:pt idx="3587">
                  <c:v>30466.458333369581</c:v>
                </c:pt>
                <c:pt idx="3588">
                  <c:v>30466.500000036249</c:v>
                </c:pt>
                <c:pt idx="3589">
                  <c:v>30466.541666702917</c:v>
                </c:pt>
                <c:pt idx="3590">
                  <c:v>30466.583333369585</c:v>
                </c:pt>
                <c:pt idx="3591">
                  <c:v>30466.625000036252</c:v>
                </c:pt>
                <c:pt idx="3592">
                  <c:v>30466.66666670292</c:v>
                </c:pt>
                <c:pt idx="3593">
                  <c:v>30466.708333369588</c:v>
                </c:pt>
                <c:pt idx="3594">
                  <c:v>30466.750000036256</c:v>
                </c:pt>
                <c:pt idx="3595">
                  <c:v>30466.791666702924</c:v>
                </c:pt>
                <c:pt idx="3596">
                  <c:v>30466.833333369592</c:v>
                </c:pt>
                <c:pt idx="3597">
                  <c:v>30466.87500003626</c:v>
                </c:pt>
                <c:pt idx="3598">
                  <c:v>30466.916666702928</c:v>
                </c:pt>
                <c:pt idx="3599">
                  <c:v>30466.958333369595</c:v>
                </c:pt>
                <c:pt idx="3600">
                  <c:v>30467.000000036263</c:v>
                </c:pt>
                <c:pt idx="3601">
                  <c:v>30467.041666702931</c:v>
                </c:pt>
                <c:pt idx="3602">
                  <c:v>30467.083333369599</c:v>
                </c:pt>
                <c:pt idx="3603">
                  <c:v>30467.125000036267</c:v>
                </c:pt>
                <c:pt idx="3604">
                  <c:v>30467.166666702935</c:v>
                </c:pt>
                <c:pt idx="3605">
                  <c:v>30467.208333369603</c:v>
                </c:pt>
                <c:pt idx="3606">
                  <c:v>30467.250000036271</c:v>
                </c:pt>
                <c:pt idx="3607">
                  <c:v>30467.291666702939</c:v>
                </c:pt>
                <c:pt idx="3608">
                  <c:v>30467.333333369606</c:v>
                </c:pt>
                <c:pt idx="3609">
                  <c:v>30467.375000036274</c:v>
                </c:pt>
                <c:pt idx="3610">
                  <c:v>30467.416666702942</c:v>
                </c:pt>
                <c:pt idx="3611">
                  <c:v>30467.45833336961</c:v>
                </c:pt>
                <c:pt idx="3612">
                  <c:v>30467.500000036278</c:v>
                </c:pt>
                <c:pt idx="3613">
                  <c:v>30467.541666702946</c:v>
                </c:pt>
                <c:pt idx="3614">
                  <c:v>30467.583333369614</c:v>
                </c:pt>
                <c:pt idx="3615">
                  <c:v>30467.625000036282</c:v>
                </c:pt>
                <c:pt idx="3616">
                  <c:v>30467.666666702949</c:v>
                </c:pt>
                <c:pt idx="3617">
                  <c:v>30467.708333369617</c:v>
                </c:pt>
                <c:pt idx="3618">
                  <c:v>30467.750000036285</c:v>
                </c:pt>
                <c:pt idx="3619">
                  <c:v>30467.791666702953</c:v>
                </c:pt>
                <c:pt idx="3620">
                  <c:v>30467.833333369621</c:v>
                </c:pt>
                <c:pt idx="3621">
                  <c:v>30467.875000036289</c:v>
                </c:pt>
                <c:pt idx="3622">
                  <c:v>30467.916666702957</c:v>
                </c:pt>
                <c:pt idx="3623">
                  <c:v>30467.958333369625</c:v>
                </c:pt>
                <c:pt idx="3624">
                  <c:v>30468.000000036292</c:v>
                </c:pt>
                <c:pt idx="3625">
                  <c:v>30468.04166670296</c:v>
                </c:pt>
                <c:pt idx="3626">
                  <c:v>30468.083333369628</c:v>
                </c:pt>
                <c:pt idx="3627">
                  <c:v>30468.125000036296</c:v>
                </c:pt>
                <c:pt idx="3628">
                  <c:v>30468.166666702964</c:v>
                </c:pt>
                <c:pt idx="3629">
                  <c:v>30468.208333369632</c:v>
                </c:pt>
                <c:pt idx="3630">
                  <c:v>30468.2500000363</c:v>
                </c:pt>
                <c:pt idx="3631">
                  <c:v>30468.291666702968</c:v>
                </c:pt>
                <c:pt idx="3632">
                  <c:v>30468.333333369636</c:v>
                </c:pt>
                <c:pt idx="3633">
                  <c:v>30468.375000036303</c:v>
                </c:pt>
                <c:pt idx="3634">
                  <c:v>30468.416666702971</c:v>
                </c:pt>
                <c:pt idx="3635">
                  <c:v>30468.458333369639</c:v>
                </c:pt>
                <c:pt idx="3636">
                  <c:v>30468.500000036307</c:v>
                </c:pt>
                <c:pt idx="3637">
                  <c:v>30468.541666702975</c:v>
                </c:pt>
                <c:pt idx="3638">
                  <c:v>30468.583333369643</c:v>
                </c:pt>
                <c:pt idx="3639">
                  <c:v>30468.625000036311</c:v>
                </c:pt>
                <c:pt idx="3640">
                  <c:v>30468.666666702979</c:v>
                </c:pt>
                <c:pt idx="3641">
                  <c:v>30468.708333369646</c:v>
                </c:pt>
                <c:pt idx="3642">
                  <c:v>30468.750000036314</c:v>
                </c:pt>
                <c:pt idx="3643">
                  <c:v>30468.791666702982</c:v>
                </c:pt>
                <c:pt idx="3644">
                  <c:v>30468.83333336965</c:v>
                </c:pt>
                <c:pt idx="3645">
                  <c:v>30468.875000036318</c:v>
                </c:pt>
                <c:pt idx="3646">
                  <c:v>30468.916666702986</c:v>
                </c:pt>
                <c:pt idx="3647">
                  <c:v>30468.958333369654</c:v>
                </c:pt>
                <c:pt idx="3648">
                  <c:v>30469.000000036322</c:v>
                </c:pt>
                <c:pt idx="3649">
                  <c:v>30469.041666702989</c:v>
                </c:pt>
                <c:pt idx="3650">
                  <c:v>30469.083333369657</c:v>
                </c:pt>
                <c:pt idx="3651">
                  <c:v>30469.125000036325</c:v>
                </c:pt>
                <c:pt idx="3652">
                  <c:v>30469.166666702993</c:v>
                </c:pt>
                <c:pt idx="3653">
                  <c:v>30469.208333369661</c:v>
                </c:pt>
                <c:pt idx="3654">
                  <c:v>30469.250000036329</c:v>
                </c:pt>
                <c:pt idx="3655">
                  <c:v>30469.291666702997</c:v>
                </c:pt>
                <c:pt idx="3656">
                  <c:v>30469.333333369665</c:v>
                </c:pt>
                <c:pt idx="3657">
                  <c:v>30469.375000036332</c:v>
                </c:pt>
                <c:pt idx="3658">
                  <c:v>30469.416666703</c:v>
                </c:pt>
                <c:pt idx="3659">
                  <c:v>30469.458333369668</c:v>
                </c:pt>
                <c:pt idx="3660">
                  <c:v>30469.500000036336</c:v>
                </c:pt>
                <c:pt idx="3661">
                  <c:v>30469.541666703004</c:v>
                </c:pt>
                <c:pt idx="3662">
                  <c:v>30469.583333369672</c:v>
                </c:pt>
                <c:pt idx="3663">
                  <c:v>30469.62500003634</c:v>
                </c:pt>
                <c:pt idx="3664">
                  <c:v>30469.666666703008</c:v>
                </c:pt>
                <c:pt idx="3665">
                  <c:v>30469.708333369676</c:v>
                </c:pt>
                <c:pt idx="3666">
                  <c:v>30469.750000036343</c:v>
                </c:pt>
                <c:pt idx="3667">
                  <c:v>30469.791666703011</c:v>
                </c:pt>
                <c:pt idx="3668">
                  <c:v>30469.833333369679</c:v>
                </c:pt>
                <c:pt idx="3669">
                  <c:v>30469.875000036347</c:v>
                </c:pt>
                <c:pt idx="3670">
                  <c:v>30469.916666703015</c:v>
                </c:pt>
                <c:pt idx="3671">
                  <c:v>30469.958333369683</c:v>
                </c:pt>
                <c:pt idx="3672">
                  <c:v>30470.000000036351</c:v>
                </c:pt>
                <c:pt idx="3673">
                  <c:v>30470.041666703019</c:v>
                </c:pt>
                <c:pt idx="3674">
                  <c:v>30470.083333369686</c:v>
                </c:pt>
                <c:pt idx="3675">
                  <c:v>30470.125000036354</c:v>
                </c:pt>
                <c:pt idx="3676">
                  <c:v>30470.166666703022</c:v>
                </c:pt>
                <c:pt idx="3677">
                  <c:v>30470.20833336969</c:v>
                </c:pt>
                <c:pt idx="3678">
                  <c:v>30470.250000036358</c:v>
                </c:pt>
                <c:pt idx="3679">
                  <c:v>30470.291666703026</c:v>
                </c:pt>
                <c:pt idx="3680">
                  <c:v>30470.333333369694</c:v>
                </c:pt>
                <c:pt idx="3681">
                  <c:v>30470.375000036362</c:v>
                </c:pt>
                <c:pt idx="3682">
                  <c:v>30470.416666703029</c:v>
                </c:pt>
                <c:pt idx="3683">
                  <c:v>30470.458333369697</c:v>
                </c:pt>
                <c:pt idx="3684">
                  <c:v>30470.500000036365</c:v>
                </c:pt>
                <c:pt idx="3685">
                  <c:v>30470.541666703033</c:v>
                </c:pt>
                <c:pt idx="3686">
                  <c:v>30470.583333369701</c:v>
                </c:pt>
                <c:pt idx="3687">
                  <c:v>30470.625000036369</c:v>
                </c:pt>
                <c:pt idx="3688">
                  <c:v>30470.666666703037</c:v>
                </c:pt>
                <c:pt idx="3689">
                  <c:v>30470.708333369705</c:v>
                </c:pt>
                <c:pt idx="3690">
                  <c:v>30470.750000036373</c:v>
                </c:pt>
                <c:pt idx="3691">
                  <c:v>30470.79166670304</c:v>
                </c:pt>
                <c:pt idx="3692">
                  <c:v>30470.833333369708</c:v>
                </c:pt>
                <c:pt idx="3693">
                  <c:v>30470.875000036376</c:v>
                </c:pt>
                <c:pt idx="3694">
                  <c:v>30470.916666703044</c:v>
                </c:pt>
                <c:pt idx="3695">
                  <c:v>30470.958333369712</c:v>
                </c:pt>
                <c:pt idx="3696">
                  <c:v>30471.00000003638</c:v>
                </c:pt>
                <c:pt idx="3697">
                  <c:v>30471.041666703048</c:v>
                </c:pt>
                <c:pt idx="3698">
                  <c:v>30471.083333369716</c:v>
                </c:pt>
                <c:pt idx="3699">
                  <c:v>30471.125000036383</c:v>
                </c:pt>
                <c:pt idx="3700">
                  <c:v>30471.166666703051</c:v>
                </c:pt>
                <c:pt idx="3701">
                  <c:v>30471.208333369719</c:v>
                </c:pt>
                <c:pt idx="3702">
                  <c:v>30471.250000036387</c:v>
                </c:pt>
                <c:pt idx="3703">
                  <c:v>30471.291666703055</c:v>
                </c:pt>
                <c:pt idx="3704">
                  <c:v>30471.333333369723</c:v>
                </c:pt>
                <c:pt idx="3705">
                  <c:v>30471.375000036391</c:v>
                </c:pt>
                <c:pt idx="3706">
                  <c:v>30471.416666703059</c:v>
                </c:pt>
                <c:pt idx="3707">
                  <c:v>30471.458333369726</c:v>
                </c:pt>
                <c:pt idx="3708">
                  <c:v>30471.500000036394</c:v>
                </c:pt>
                <c:pt idx="3709">
                  <c:v>30471.541666703062</c:v>
                </c:pt>
                <c:pt idx="3710">
                  <c:v>30471.58333336973</c:v>
                </c:pt>
                <c:pt idx="3711">
                  <c:v>30471.625000036398</c:v>
                </c:pt>
                <c:pt idx="3712">
                  <c:v>30471.666666703066</c:v>
                </c:pt>
                <c:pt idx="3713">
                  <c:v>30471.708333369734</c:v>
                </c:pt>
                <c:pt idx="3714">
                  <c:v>30471.750000036402</c:v>
                </c:pt>
                <c:pt idx="3715">
                  <c:v>30471.791666703069</c:v>
                </c:pt>
                <c:pt idx="3716">
                  <c:v>30471.833333369737</c:v>
                </c:pt>
                <c:pt idx="3717">
                  <c:v>30471.875000036405</c:v>
                </c:pt>
                <c:pt idx="3718">
                  <c:v>30471.916666703073</c:v>
                </c:pt>
                <c:pt idx="3719">
                  <c:v>30471.958333369741</c:v>
                </c:pt>
                <c:pt idx="3720">
                  <c:v>30472.000000036409</c:v>
                </c:pt>
                <c:pt idx="3721">
                  <c:v>30472.041666703077</c:v>
                </c:pt>
                <c:pt idx="3722">
                  <c:v>30472.083333369745</c:v>
                </c:pt>
                <c:pt idx="3723">
                  <c:v>30472.125000036413</c:v>
                </c:pt>
                <c:pt idx="3724">
                  <c:v>30472.16666670308</c:v>
                </c:pt>
                <c:pt idx="3725">
                  <c:v>30472.208333369748</c:v>
                </c:pt>
                <c:pt idx="3726">
                  <c:v>30472.250000036416</c:v>
                </c:pt>
                <c:pt idx="3727">
                  <c:v>30472.291666703084</c:v>
                </c:pt>
                <c:pt idx="3728">
                  <c:v>30472.333333369752</c:v>
                </c:pt>
                <c:pt idx="3729">
                  <c:v>30472.37500003642</c:v>
                </c:pt>
                <c:pt idx="3730">
                  <c:v>30472.416666703088</c:v>
                </c:pt>
                <c:pt idx="3731">
                  <c:v>30472.458333369756</c:v>
                </c:pt>
                <c:pt idx="3732">
                  <c:v>30472.500000036423</c:v>
                </c:pt>
                <c:pt idx="3733">
                  <c:v>30472.541666703091</c:v>
                </c:pt>
                <c:pt idx="3734">
                  <c:v>30472.583333369759</c:v>
                </c:pt>
                <c:pt idx="3735">
                  <c:v>30472.625000036427</c:v>
                </c:pt>
                <c:pt idx="3736">
                  <c:v>30472.666666703095</c:v>
                </c:pt>
                <c:pt idx="3737">
                  <c:v>30472.708333369763</c:v>
                </c:pt>
                <c:pt idx="3738">
                  <c:v>30472.750000036431</c:v>
                </c:pt>
                <c:pt idx="3739">
                  <c:v>30472.791666703099</c:v>
                </c:pt>
                <c:pt idx="3740">
                  <c:v>30472.833333369766</c:v>
                </c:pt>
                <c:pt idx="3741">
                  <c:v>30472.875000036434</c:v>
                </c:pt>
                <c:pt idx="3742">
                  <c:v>30472.916666703102</c:v>
                </c:pt>
                <c:pt idx="3743">
                  <c:v>30472.95833336977</c:v>
                </c:pt>
                <c:pt idx="3744">
                  <c:v>30473.000000036438</c:v>
                </c:pt>
                <c:pt idx="3745">
                  <c:v>30473.041666703106</c:v>
                </c:pt>
                <c:pt idx="3746">
                  <c:v>30473.083333369774</c:v>
                </c:pt>
                <c:pt idx="3747">
                  <c:v>30473.125000036442</c:v>
                </c:pt>
                <c:pt idx="3748">
                  <c:v>30473.16666670311</c:v>
                </c:pt>
                <c:pt idx="3749">
                  <c:v>30473.208333369777</c:v>
                </c:pt>
                <c:pt idx="3750">
                  <c:v>30473.250000036445</c:v>
                </c:pt>
                <c:pt idx="3751">
                  <c:v>30473.291666703113</c:v>
                </c:pt>
                <c:pt idx="3752">
                  <c:v>30473.333333369781</c:v>
                </c:pt>
                <c:pt idx="3753">
                  <c:v>30473.375000036449</c:v>
                </c:pt>
                <c:pt idx="3754">
                  <c:v>30473.416666703117</c:v>
                </c:pt>
                <c:pt idx="3755">
                  <c:v>30473.458333369785</c:v>
                </c:pt>
                <c:pt idx="3756">
                  <c:v>30473.500000036453</c:v>
                </c:pt>
                <c:pt idx="3757">
                  <c:v>30473.54166670312</c:v>
                </c:pt>
                <c:pt idx="3758">
                  <c:v>30473.583333369788</c:v>
                </c:pt>
                <c:pt idx="3759">
                  <c:v>30473.625000036456</c:v>
                </c:pt>
                <c:pt idx="3760">
                  <c:v>30473.666666703124</c:v>
                </c:pt>
                <c:pt idx="3761">
                  <c:v>30473.708333369792</c:v>
                </c:pt>
                <c:pt idx="3762">
                  <c:v>30473.75000003646</c:v>
                </c:pt>
                <c:pt idx="3763">
                  <c:v>30473.791666703128</c:v>
                </c:pt>
                <c:pt idx="3764">
                  <c:v>30473.833333369796</c:v>
                </c:pt>
                <c:pt idx="3765">
                  <c:v>30473.875000036463</c:v>
                </c:pt>
                <c:pt idx="3766">
                  <c:v>30473.916666703131</c:v>
                </c:pt>
                <c:pt idx="3767">
                  <c:v>30473.958333369799</c:v>
                </c:pt>
                <c:pt idx="3768">
                  <c:v>30474.000000036467</c:v>
                </c:pt>
                <c:pt idx="3769">
                  <c:v>30474.041666703135</c:v>
                </c:pt>
                <c:pt idx="3770">
                  <c:v>30474.083333369803</c:v>
                </c:pt>
                <c:pt idx="3771">
                  <c:v>30474.125000036471</c:v>
                </c:pt>
                <c:pt idx="3772">
                  <c:v>30474.166666703139</c:v>
                </c:pt>
                <c:pt idx="3773">
                  <c:v>30474.208333369806</c:v>
                </c:pt>
                <c:pt idx="3774">
                  <c:v>30474.250000036474</c:v>
                </c:pt>
                <c:pt idx="3775">
                  <c:v>30474.291666703142</c:v>
                </c:pt>
                <c:pt idx="3776">
                  <c:v>30474.33333336981</c:v>
                </c:pt>
                <c:pt idx="3777">
                  <c:v>30474.375000036478</c:v>
                </c:pt>
                <c:pt idx="3778">
                  <c:v>30474.416666703146</c:v>
                </c:pt>
                <c:pt idx="3779">
                  <c:v>30474.458333369814</c:v>
                </c:pt>
                <c:pt idx="3780">
                  <c:v>30474.500000036482</c:v>
                </c:pt>
                <c:pt idx="3781">
                  <c:v>30474.54166670315</c:v>
                </c:pt>
                <c:pt idx="3782">
                  <c:v>30474.583333369817</c:v>
                </c:pt>
                <c:pt idx="3783">
                  <c:v>30474.625000036485</c:v>
                </c:pt>
                <c:pt idx="3784">
                  <c:v>30474.666666703153</c:v>
                </c:pt>
                <c:pt idx="3785">
                  <c:v>30474.708333369821</c:v>
                </c:pt>
                <c:pt idx="3786">
                  <c:v>30474.750000036489</c:v>
                </c:pt>
                <c:pt idx="3787">
                  <c:v>30474.791666703157</c:v>
                </c:pt>
                <c:pt idx="3788">
                  <c:v>30474.833333369825</c:v>
                </c:pt>
                <c:pt idx="3789">
                  <c:v>30474.875000036493</c:v>
                </c:pt>
                <c:pt idx="3790">
                  <c:v>30474.91666670316</c:v>
                </c:pt>
                <c:pt idx="3791">
                  <c:v>30474.958333369828</c:v>
                </c:pt>
                <c:pt idx="3792">
                  <c:v>30475.000000036496</c:v>
                </c:pt>
                <c:pt idx="3793">
                  <c:v>30475.041666703164</c:v>
                </c:pt>
                <c:pt idx="3794">
                  <c:v>30475.083333369832</c:v>
                </c:pt>
                <c:pt idx="3795">
                  <c:v>30475.1250000365</c:v>
                </c:pt>
                <c:pt idx="3796">
                  <c:v>30475.166666703168</c:v>
                </c:pt>
                <c:pt idx="3797">
                  <c:v>30475.208333369836</c:v>
                </c:pt>
                <c:pt idx="3798">
                  <c:v>30475.250000036503</c:v>
                </c:pt>
                <c:pt idx="3799">
                  <c:v>30475.291666703171</c:v>
                </c:pt>
                <c:pt idx="3800">
                  <c:v>30475.333333369839</c:v>
                </c:pt>
                <c:pt idx="3801">
                  <c:v>30475.375000036507</c:v>
                </c:pt>
                <c:pt idx="3802">
                  <c:v>30475.416666703175</c:v>
                </c:pt>
                <c:pt idx="3803">
                  <c:v>30475.458333369843</c:v>
                </c:pt>
                <c:pt idx="3804">
                  <c:v>30475.500000036511</c:v>
                </c:pt>
                <c:pt idx="3805">
                  <c:v>30475.541666703179</c:v>
                </c:pt>
                <c:pt idx="3806">
                  <c:v>30475.583333369847</c:v>
                </c:pt>
                <c:pt idx="3807">
                  <c:v>30475.625000036514</c:v>
                </c:pt>
                <c:pt idx="3808">
                  <c:v>30475.666666703182</c:v>
                </c:pt>
                <c:pt idx="3809">
                  <c:v>30475.70833336985</c:v>
                </c:pt>
                <c:pt idx="3810">
                  <c:v>30475.750000036518</c:v>
                </c:pt>
                <c:pt idx="3811">
                  <c:v>30475.791666703186</c:v>
                </c:pt>
                <c:pt idx="3812">
                  <c:v>30475.833333369854</c:v>
                </c:pt>
                <c:pt idx="3813">
                  <c:v>30475.875000036522</c:v>
                </c:pt>
                <c:pt idx="3814">
                  <c:v>30475.91666670319</c:v>
                </c:pt>
                <c:pt idx="3815">
                  <c:v>30475.958333369857</c:v>
                </c:pt>
                <c:pt idx="3816">
                  <c:v>30476.000000036525</c:v>
                </c:pt>
                <c:pt idx="3817">
                  <c:v>30476.041666703193</c:v>
                </c:pt>
                <c:pt idx="3818">
                  <c:v>30476.083333369861</c:v>
                </c:pt>
                <c:pt idx="3819">
                  <c:v>30476.125000036529</c:v>
                </c:pt>
                <c:pt idx="3820">
                  <c:v>30476.166666703197</c:v>
                </c:pt>
                <c:pt idx="3821">
                  <c:v>30476.208333369865</c:v>
                </c:pt>
                <c:pt idx="3822">
                  <c:v>30476.250000036533</c:v>
                </c:pt>
                <c:pt idx="3823">
                  <c:v>30476.2916667032</c:v>
                </c:pt>
                <c:pt idx="3824">
                  <c:v>30476.333333369868</c:v>
                </c:pt>
                <c:pt idx="3825">
                  <c:v>30476.375000036536</c:v>
                </c:pt>
                <c:pt idx="3826">
                  <c:v>30476.416666703204</c:v>
                </c:pt>
                <c:pt idx="3827">
                  <c:v>30476.458333369872</c:v>
                </c:pt>
                <c:pt idx="3828">
                  <c:v>30476.50000003654</c:v>
                </c:pt>
                <c:pt idx="3829">
                  <c:v>30476.541666703208</c:v>
                </c:pt>
                <c:pt idx="3830">
                  <c:v>30476.583333369876</c:v>
                </c:pt>
                <c:pt idx="3831">
                  <c:v>30476.625000036543</c:v>
                </c:pt>
                <c:pt idx="3832">
                  <c:v>30476.666666703211</c:v>
                </c:pt>
                <c:pt idx="3833">
                  <c:v>30476.708333369879</c:v>
                </c:pt>
                <c:pt idx="3834">
                  <c:v>30476.750000036547</c:v>
                </c:pt>
                <c:pt idx="3835">
                  <c:v>30476.791666703215</c:v>
                </c:pt>
                <c:pt idx="3836">
                  <c:v>30476.833333369883</c:v>
                </c:pt>
                <c:pt idx="3837">
                  <c:v>30476.875000036551</c:v>
                </c:pt>
                <c:pt idx="3838">
                  <c:v>30476.916666703219</c:v>
                </c:pt>
                <c:pt idx="3839">
                  <c:v>30476.958333369887</c:v>
                </c:pt>
                <c:pt idx="3840">
                  <c:v>30477.000000036554</c:v>
                </c:pt>
                <c:pt idx="3841">
                  <c:v>30477.041666703222</c:v>
                </c:pt>
                <c:pt idx="3842">
                  <c:v>30477.08333336989</c:v>
                </c:pt>
                <c:pt idx="3843">
                  <c:v>30477.125000036558</c:v>
                </c:pt>
                <c:pt idx="3844">
                  <c:v>30477.166666703226</c:v>
                </c:pt>
                <c:pt idx="3845">
                  <c:v>30477.208333369894</c:v>
                </c:pt>
                <c:pt idx="3846">
                  <c:v>30477.250000036562</c:v>
                </c:pt>
                <c:pt idx="3847">
                  <c:v>30477.29166670323</c:v>
                </c:pt>
                <c:pt idx="3848">
                  <c:v>30477.333333369897</c:v>
                </c:pt>
                <c:pt idx="3849">
                  <c:v>30477.375000036565</c:v>
                </c:pt>
                <c:pt idx="3850">
                  <c:v>30477.416666703233</c:v>
                </c:pt>
                <c:pt idx="3851">
                  <c:v>30477.458333369901</c:v>
                </c:pt>
                <c:pt idx="3852">
                  <c:v>30477.500000036569</c:v>
                </c:pt>
                <c:pt idx="3853">
                  <c:v>30477.541666703237</c:v>
                </c:pt>
                <c:pt idx="3854">
                  <c:v>30477.583333369905</c:v>
                </c:pt>
                <c:pt idx="3855">
                  <c:v>30477.625000036573</c:v>
                </c:pt>
                <c:pt idx="3856">
                  <c:v>30477.66666670324</c:v>
                </c:pt>
                <c:pt idx="3857">
                  <c:v>30477.708333369908</c:v>
                </c:pt>
                <c:pt idx="3858">
                  <c:v>30477.750000036576</c:v>
                </c:pt>
                <c:pt idx="3859">
                  <c:v>30477.791666703244</c:v>
                </c:pt>
                <c:pt idx="3860">
                  <c:v>30477.833333369912</c:v>
                </c:pt>
                <c:pt idx="3861">
                  <c:v>30477.87500003658</c:v>
                </c:pt>
                <c:pt idx="3862">
                  <c:v>30477.916666703248</c:v>
                </c:pt>
                <c:pt idx="3863">
                  <c:v>30477.958333369916</c:v>
                </c:pt>
                <c:pt idx="3864">
                  <c:v>30478.000000036584</c:v>
                </c:pt>
                <c:pt idx="3865">
                  <c:v>30478.041666703251</c:v>
                </c:pt>
                <c:pt idx="3866">
                  <c:v>30478.083333369919</c:v>
                </c:pt>
                <c:pt idx="3867">
                  <c:v>30478.125000036587</c:v>
                </c:pt>
                <c:pt idx="3868">
                  <c:v>30478.166666703255</c:v>
                </c:pt>
                <c:pt idx="3869">
                  <c:v>30478.208333369923</c:v>
                </c:pt>
                <c:pt idx="3870">
                  <c:v>30478.250000036591</c:v>
                </c:pt>
                <c:pt idx="3871">
                  <c:v>30478.291666703259</c:v>
                </c:pt>
                <c:pt idx="3872">
                  <c:v>30478.333333369927</c:v>
                </c:pt>
                <c:pt idx="3873">
                  <c:v>30478.375000036594</c:v>
                </c:pt>
                <c:pt idx="3874">
                  <c:v>30478.416666703262</c:v>
                </c:pt>
                <c:pt idx="3875">
                  <c:v>30478.45833336993</c:v>
                </c:pt>
                <c:pt idx="3876">
                  <c:v>30478.500000036598</c:v>
                </c:pt>
                <c:pt idx="3877">
                  <c:v>30478.541666703266</c:v>
                </c:pt>
                <c:pt idx="3878">
                  <c:v>30478.583333369934</c:v>
                </c:pt>
                <c:pt idx="3879">
                  <c:v>30478.625000036602</c:v>
                </c:pt>
                <c:pt idx="3880">
                  <c:v>30478.66666670327</c:v>
                </c:pt>
                <c:pt idx="3881">
                  <c:v>30478.708333369937</c:v>
                </c:pt>
                <c:pt idx="3882">
                  <c:v>30478.750000036605</c:v>
                </c:pt>
                <c:pt idx="3883">
                  <c:v>30478.791666703273</c:v>
                </c:pt>
                <c:pt idx="3884">
                  <c:v>30478.833333369941</c:v>
                </c:pt>
                <c:pt idx="3885">
                  <c:v>30478.875000036609</c:v>
                </c:pt>
                <c:pt idx="3886">
                  <c:v>30478.916666703277</c:v>
                </c:pt>
                <c:pt idx="3887">
                  <c:v>30478.958333369945</c:v>
                </c:pt>
                <c:pt idx="3888">
                  <c:v>30479.000000036613</c:v>
                </c:pt>
                <c:pt idx="3889">
                  <c:v>30479.04166670328</c:v>
                </c:pt>
                <c:pt idx="3890">
                  <c:v>30479.083333369948</c:v>
                </c:pt>
                <c:pt idx="3891">
                  <c:v>30479.125000036616</c:v>
                </c:pt>
                <c:pt idx="3892">
                  <c:v>30479.166666703284</c:v>
                </c:pt>
                <c:pt idx="3893">
                  <c:v>30479.208333369952</c:v>
                </c:pt>
                <c:pt idx="3894">
                  <c:v>30479.25000003662</c:v>
                </c:pt>
                <c:pt idx="3895">
                  <c:v>30479.291666703288</c:v>
                </c:pt>
                <c:pt idx="3896">
                  <c:v>30479.333333369956</c:v>
                </c:pt>
                <c:pt idx="3897">
                  <c:v>30479.375000036624</c:v>
                </c:pt>
                <c:pt idx="3898">
                  <c:v>30479.416666703291</c:v>
                </c:pt>
                <c:pt idx="3899">
                  <c:v>30479.458333369959</c:v>
                </c:pt>
                <c:pt idx="3900">
                  <c:v>30479.500000036627</c:v>
                </c:pt>
                <c:pt idx="3901">
                  <c:v>30479.541666703295</c:v>
                </c:pt>
                <c:pt idx="3902">
                  <c:v>30479.583333369963</c:v>
                </c:pt>
                <c:pt idx="3903">
                  <c:v>30479.625000036631</c:v>
                </c:pt>
                <c:pt idx="3904">
                  <c:v>30479.666666703299</c:v>
                </c:pt>
                <c:pt idx="3905">
                  <c:v>30479.708333369967</c:v>
                </c:pt>
                <c:pt idx="3906">
                  <c:v>30479.750000036634</c:v>
                </c:pt>
                <c:pt idx="3907">
                  <c:v>30479.791666703302</c:v>
                </c:pt>
                <c:pt idx="3908">
                  <c:v>30479.83333336997</c:v>
                </c:pt>
                <c:pt idx="3909">
                  <c:v>30479.875000036638</c:v>
                </c:pt>
                <c:pt idx="3910">
                  <c:v>30479.916666703306</c:v>
                </c:pt>
                <c:pt idx="3911">
                  <c:v>30479.958333369974</c:v>
                </c:pt>
                <c:pt idx="3912">
                  <c:v>30480.000000036642</c:v>
                </c:pt>
                <c:pt idx="3913">
                  <c:v>30480.04166670331</c:v>
                </c:pt>
                <c:pt idx="3914">
                  <c:v>30480.083333369977</c:v>
                </c:pt>
                <c:pt idx="3915">
                  <c:v>30480.125000036645</c:v>
                </c:pt>
                <c:pt idx="3916">
                  <c:v>30480.166666703313</c:v>
                </c:pt>
                <c:pt idx="3917">
                  <c:v>30480.208333369981</c:v>
                </c:pt>
                <c:pt idx="3918">
                  <c:v>30480.250000036649</c:v>
                </c:pt>
                <c:pt idx="3919">
                  <c:v>30480.291666703317</c:v>
                </c:pt>
                <c:pt idx="3920">
                  <c:v>30480.333333369985</c:v>
                </c:pt>
                <c:pt idx="3921">
                  <c:v>30480.375000036653</c:v>
                </c:pt>
                <c:pt idx="3922">
                  <c:v>30480.416666703321</c:v>
                </c:pt>
                <c:pt idx="3923">
                  <c:v>30480.458333369988</c:v>
                </c:pt>
                <c:pt idx="3924">
                  <c:v>30480.500000036656</c:v>
                </c:pt>
                <c:pt idx="3925">
                  <c:v>30480.541666703324</c:v>
                </c:pt>
                <c:pt idx="3926">
                  <c:v>30480.583333369992</c:v>
                </c:pt>
                <c:pt idx="3927">
                  <c:v>30480.62500003666</c:v>
                </c:pt>
                <c:pt idx="3928">
                  <c:v>30480.666666703328</c:v>
                </c:pt>
                <c:pt idx="3929">
                  <c:v>30480.708333369996</c:v>
                </c:pt>
                <c:pt idx="3930">
                  <c:v>30480.750000036664</c:v>
                </c:pt>
                <c:pt idx="3931">
                  <c:v>30480.791666703331</c:v>
                </c:pt>
                <c:pt idx="3932">
                  <c:v>30480.833333369999</c:v>
                </c:pt>
                <c:pt idx="3933">
                  <c:v>30480.875000036667</c:v>
                </c:pt>
                <c:pt idx="3934">
                  <c:v>30480.916666703335</c:v>
                </c:pt>
                <c:pt idx="3935">
                  <c:v>30480.958333370003</c:v>
                </c:pt>
                <c:pt idx="3936">
                  <c:v>30481.000000036671</c:v>
                </c:pt>
                <c:pt idx="3937">
                  <c:v>30481.041666703339</c:v>
                </c:pt>
                <c:pt idx="3938">
                  <c:v>30481.083333370007</c:v>
                </c:pt>
                <c:pt idx="3939">
                  <c:v>30481.125000036674</c:v>
                </c:pt>
                <c:pt idx="3940">
                  <c:v>30481.166666703342</c:v>
                </c:pt>
                <c:pt idx="3941">
                  <c:v>30481.20833337001</c:v>
                </c:pt>
                <c:pt idx="3942">
                  <c:v>30481.250000036678</c:v>
                </c:pt>
                <c:pt idx="3943">
                  <c:v>30481.291666703346</c:v>
                </c:pt>
                <c:pt idx="3944">
                  <c:v>30481.333333370014</c:v>
                </c:pt>
                <c:pt idx="3945">
                  <c:v>30481.375000036682</c:v>
                </c:pt>
                <c:pt idx="3946">
                  <c:v>30481.41666670335</c:v>
                </c:pt>
                <c:pt idx="3947">
                  <c:v>30481.458333370017</c:v>
                </c:pt>
                <c:pt idx="3948">
                  <c:v>30481.500000036685</c:v>
                </c:pt>
                <c:pt idx="3949">
                  <c:v>30481.541666703353</c:v>
                </c:pt>
                <c:pt idx="3950">
                  <c:v>30481.583333370021</c:v>
                </c:pt>
                <c:pt idx="3951">
                  <c:v>30481.625000036689</c:v>
                </c:pt>
                <c:pt idx="3952">
                  <c:v>30481.666666703357</c:v>
                </c:pt>
                <c:pt idx="3953">
                  <c:v>30481.708333370025</c:v>
                </c:pt>
                <c:pt idx="3954">
                  <c:v>30481.750000036693</c:v>
                </c:pt>
                <c:pt idx="3955">
                  <c:v>30481.791666703361</c:v>
                </c:pt>
                <c:pt idx="3956">
                  <c:v>30481.833333370028</c:v>
                </c:pt>
                <c:pt idx="3957">
                  <c:v>30481.875000036696</c:v>
                </c:pt>
                <c:pt idx="3958">
                  <c:v>30481.916666703364</c:v>
                </c:pt>
                <c:pt idx="3959">
                  <c:v>30481.958333370032</c:v>
                </c:pt>
                <c:pt idx="3960">
                  <c:v>30482.0000000367</c:v>
                </c:pt>
                <c:pt idx="3961">
                  <c:v>30482.041666703368</c:v>
                </c:pt>
                <c:pt idx="3962">
                  <c:v>30482.083333370036</c:v>
                </c:pt>
                <c:pt idx="3963">
                  <c:v>30482.125000036704</c:v>
                </c:pt>
                <c:pt idx="3964">
                  <c:v>30482.166666703371</c:v>
                </c:pt>
                <c:pt idx="3965">
                  <c:v>30482.208333370039</c:v>
                </c:pt>
                <c:pt idx="3966">
                  <c:v>30482.250000036707</c:v>
                </c:pt>
                <c:pt idx="3967">
                  <c:v>30482.291666703375</c:v>
                </c:pt>
                <c:pt idx="3968">
                  <c:v>30482.333333370043</c:v>
                </c:pt>
                <c:pt idx="3969">
                  <c:v>30482.375000036711</c:v>
                </c:pt>
                <c:pt idx="3970">
                  <c:v>30482.416666703379</c:v>
                </c:pt>
                <c:pt idx="3971">
                  <c:v>30482.458333370047</c:v>
                </c:pt>
                <c:pt idx="3972">
                  <c:v>30482.500000036714</c:v>
                </c:pt>
                <c:pt idx="3973">
                  <c:v>30482.541666703382</c:v>
                </c:pt>
                <c:pt idx="3974">
                  <c:v>30482.58333337005</c:v>
                </c:pt>
                <c:pt idx="3975">
                  <c:v>30482.625000036718</c:v>
                </c:pt>
                <c:pt idx="3976">
                  <c:v>30482.666666703386</c:v>
                </c:pt>
                <c:pt idx="3977">
                  <c:v>30482.708333370054</c:v>
                </c:pt>
                <c:pt idx="3978">
                  <c:v>30482.750000036722</c:v>
                </c:pt>
                <c:pt idx="3979">
                  <c:v>30482.79166670339</c:v>
                </c:pt>
                <c:pt idx="3980">
                  <c:v>30482.833333370058</c:v>
                </c:pt>
                <c:pt idx="3981">
                  <c:v>30482.875000036725</c:v>
                </c:pt>
                <c:pt idx="3982">
                  <c:v>30482.916666703393</c:v>
                </c:pt>
                <c:pt idx="3983">
                  <c:v>30482.958333370061</c:v>
                </c:pt>
                <c:pt idx="3984">
                  <c:v>30483.000000036729</c:v>
                </c:pt>
                <c:pt idx="3985">
                  <c:v>30483.041666703397</c:v>
                </c:pt>
                <c:pt idx="3986">
                  <c:v>30483.083333370065</c:v>
                </c:pt>
                <c:pt idx="3987">
                  <c:v>30483.125000036733</c:v>
                </c:pt>
                <c:pt idx="3988">
                  <c:v>30483.166666703401</c:v>
                </c:pt>
                <c:pt idx="3989">
                  <c:v>30483.208333370068</c:v>
                </c:pt>
                <c:pt idx="3990">
                  <c:v>30483.250000036736</c:v>
                </c:pt>
                <c:pt idx="3991">
                  <c:v>30483.291666703404</c:v>
                </c:pt>
                <c:pt idx="3992">
                  <c:v>30483.333333370072</c:v>
                </c:pt>
                <c:pt idx="3993">
                  <c:v>30483.37500003674</c:v>
                </c:pt>
                <c:pt idx="3994">
                  <c:v>30483.416666703408</c:v>
                </c:pt>
                <c:pt idx="3995">
                  <c:v>30483.458333370076</c:v>
                </c:pt>
                <c:pt idx="3996">
                  <c:v>30483.500000036744</c:v>
                </c:pt>
                <c:pt idx="3997">
                  <c:v>30483.541666703411</c:v>
                </c:pt>
                <c:pt idx="3998">
                  <c:v>30483.583333370079</c:v>
                </c:pt>
                <c:pt idx="3999">
                  <c:v>30483.625000036747</c:v>
                </c:pt>
                <c:pt idx="4000">
                  <c:v>30483.666666703415</c:v>
                </c:pt>
                <c:pt idx="4001">
                  <c:v>30483.708333370083</c:v>
                </c:pt>
                <c:pt idx="4002">
                  <c:v>30483.750000036751</c:v>
                </c:pt>
                <c:pt idx="4003">
                  <c:v>30483.791666703419</c:v>
                </c:pt>
                <c:pt idx="4004">
                  <c:v>30483.833333370087</c:v>
                </c:pt>
                <c:pt idx="4005">
                  <c:v>30483.875000036754</c:v>
                </c:pt>
                <c:pt idx="4006">
                  <c:v>30483.916666703422</c:v>
                </c:pt>
                <c:pt idx="4007">
                  <c:v>30483.95833337009</c:v>
                </c:pt>
                <c:pt idx="4008">
                  <c:v>30484.000000036758</c:v>
                </c:pt>
                <c:pt idx="4009">
                  <c:v>30484.041666703426</c:v>
                </c:pt>
                <c:pt idx="4010">
                  <c:v>30484.083333370094</c:v>
                </c:pt>
                <c:pt idx="4011">
                  <c:v>30484.125000036762</c:v>
                </c:pt>
                <c:pt idx="4012">
                  <c:v>30484.16666670343</c:v>
                </c:pt>
                <c:pt idx="4013">
                  <c:v>30484.208333370098</c:v>
                </c:pt>
                <c:pt idx="4014">
                  <c:v>30484.250000036765</c:v>
                </c:pt>
                <c:pt idx="4015">
                  <c:v>30484.291666703433</c:v>
                </c:pt>
                <c:pt idx="4016">
                  <c:v>30484.333333370101</c:v>
                </c:pt>
                <c:pt idx="4017">
                  <c:v>30484.375000036769</c:v>
                </c:pt>
                <c:pt idx="4018">
                  <c:v>30484.416666703437</c:v>
                </c:pt>
                <c:pt idx="4019">
                  <c:v>30484.458333370105</c:v>
                </c:pt>
                <c:pt idx="4020">
                  <c:v>30484.500000036773</c:v>
                </c:pt>
                <c:pt idx="4021">
                  <c:v>30484.541666703441</c:v>
                </c:pt>
                <c:pt idx="4022">
                  <c:v>30484.583333370108</c:v>
                </c:pt>
                <c:pt idx="4023">
                  <c:v>30484.625000036776</c:v>
                </c:pt>
                <c:pt idx="4024">
                  <c:v>30484.666666703444</c:v>
                </c:pt>
                <c:pt idx="4025">
                  <c:v>30484.708333370112</c:v>
                </c:pt>
                <c:pt idx="4026">
                  <c:v>30484.75000003678</c:v>
                </c:pt>
                <c:pt idx="4027">
                  <c:v>30484.791666703448</c:v>
                </c:pt>
                <c:pt idx="4028">
                  <c:v>30484.833333370116</c:v>
                </c:pt>
                <c:pt idx="4029">
                  <c:v>30484.875000036784</c:v>
                </c:pt>
                <c:pt idx="4030">
                  <c:v>30484.916666703451</c:v>
                </c:pt>
                <c:pt idx="4031">
                  <c:v>30484.958333370119</c:v>
                </c:pt>
                <c:pt idx="4032">
                  <c:v>30485.000000036787</c:v>
                </c:pt>
                <c:pt idx="4033">
                  <c:v>30485.041666703455</c:v>
                </c:pt>
                <c:pt idx="4034">
                  <c:v>30485.083333370123</c:v>
                </c:pt>
                <c:pt idx="4035">
                  <c:v>30485.125000036791</c:v>
                </c:pt>
                <c:pt idx="4036">
                  <c:v>30485.166666703459</c:v>
                </c:pt>
                <c:pt idx="4037">
                  <c:v>30485.208333370127</c:v>
                </c:pt>
                <c:pt idx="4038">
                  <c:v>30485.250000036795</c:v>
                </c:pt>
                <c:pt idx="4039">
                  <c:v>30485.291666703462</c:v>
                </c:pt>
                <c:pt idx="4040">
                  <c:v>30485.33333337013</c:v>
                </c:pt>
                <c:pt idx="4041">
                  <c:v>30485.375000036798</c:v>
                </c:pt>
                <c:pt idx="4042">
                  <c:v>30485.416666703466</c:v>
                </c:pt>
                <c:pt idx="4043">
                  <c:v>30485.458333370134</c:v>
                </c:pt>
                <c:pt idx="4044">
                  <c:v>30485.500000036802</c:v>
                </c:pt>
                <c:pt idx="4045">
                  <c:v>30485.54166670347</c:v>
                </c:pt>
                <c:pt idx="4046">
                  <c:v>30485.583333370138</c:v>
                </c:pt>
                <c:pt idx="4047">
                  <c:v>30485.625000036805</c:v>
                </c:pt>
                <c:pt idx="4048">
                  <c:v>30485.666666703473</c:v>
                </c:pt>
                <c:pt idx="4049">
                  <c:v>30485.708333370141</c:v>
                </c:pt>
                <c:pt idx="4050">
                  <c:v>30485.750000036809</c:v>
                </c:pt>
                <c:pt idx="4051">
                  <c:v>30485.791666703477</c:v>
                </c:pt>
                <c:pt idx="4052">
                  <c:v>30485.833333370145</c:v>
                </c:pt>
                <c:pt idx="4053">
                  <c:v>30485.875000036813</c:v>
                </c:pt>
                <c:pt idx="4054">
                  <c:v>30485.916666703481</c:v>
                </c:pt>
                <c:pt idx="4055">
                  <c:v>30485.958333370148</c:v>
                </c:pt>
                <c:pt idx="4056">
                  <c:v>30486.000000036816</c:v>
                </c:pt>
                <c:pt idx="4057">
                  <c:v>30486.041666703484</c:v>
                </c:pt>
                <c:pt idx="4058">
                  <c:v>30486.083333370152</c:v>
                </c:pt>
                <c:pt idx="4059">
                  <c:v>30486.12500003682</c:v>
                </c:pt>
                <c:pt idx="4060">
                  <c:v>30486.166666703488</c:v>
                </c:pt>
                <c:pt idx="4061">
                  <c:v>30486.208333370156</c:v>
                </c:pt>
                <c:pt idx="4062">
                  <c:v>30486.250000036824</c:v>
                </c:pt>
                <c:pt idx="4063">
                  <c:v>30486.291666703492</c:v>
                </c:pt>
                <c:pt idx="4064">
                  <c:v>30486.333333370159</c:v>
                </c:pt>
                <c:pt idx="4065">
                  <c:v>30486.375000036827</c:v>
                </c:pt>
                <c:pt idx="4066">
                  <c:v>30486.416666703495</c:v>
                </c:pt>
                <c:pt idx="4067">
                  <c:v>30486.458333370163</c:v>
                </c:pt>
                <c:pt idx="4068">
                  <c:v>30486.500000036831</c:v>
                </c:pt>
                <c:pt idx="4069">
                  <c:v>30486.541666703499</c:v>
                </c:pt>
                <c:pt idx="4070">
                  <c:v>30486.583333370167</c:v>
                </c:pt>
                <c:pt idx="4071">
                  <c:v>30486.625000036835</c:v>
                </c:pt>
                <c:pt idx="4072">
                  <c:v>30486.666666703502</c:v>
                </c:pt>
                <c:pt idx="4073">
                  <c:v>30486.70833337017</c:v>
                </c:pt>
                <c:pt idx="4074">
                  <c:v>30486.750000036838</c:v>
                </c:pt>
                <c:pt idx="4075">
                  <c:v>30486.791666703506</c:v>
                </c:pt>
                <c:pt idx="4076">
                  <c:v>30486.833333370174</c:v>
                </c:pt>
                <c:pt idx="4077">
                  <c:v>30486.875000036842</c:v>
                </c:pt>
                <c:pt idx="4078">
                  <c:v>30486.91666670351</c:v>
                </c:pt>
                <c:pt idx="4079">
                  <c:v>30486.958333370178</c:v>
                </c:pt>
                <c:pt idx="4080">
                  <c:v>30487.000000036845</c:v>
                </c:pt>
                <c:pt idx="4081">
                  <c:v>30487.041666703513</c:v>
                </c:pt>
                <c:pt idx="4082">
                  <c:v>30487.083333370181</c:v>
                </c:pt>
                <c:pt idx="4083">
                  <c:v>30487.125000036849</c:v>
                </c:pt>
                <c:pt idx="4084">
                  <c:v>30487.166666703517</c:v>
                </c:pt>
                <c:pt idx="4085">
                  <c:v>30487.208333370185</c:v>
                </c:pt>
                <c:pt idx="4086">
                  <c:v>30487.250000036853</c:v>
                </c:pt>
                <c:pt idx="4087">
                  <c:v>30487.291666703521</c:v>
                </c:pt>
                <c:pt idx="4088">
                  <c:v>30487.333333370188</c:v>
                </c:pt>
                <c:pt idx="4089">
                  <c:v>30487.375000036856</c:v>
                </c:pt>
                <c:pt idx="4090">
                  <c:v>30487.416666703524</c:v>
                </c:pt>
                <c:pt idx="4091">
                  <c:v>30487.458333370192</c:v>
                </c:pt>
                <c:pt idx="4092">
                  <c:v>30487.50000003686</c:v>
                </c:pt>
                <c:pt idx="4093">
                  <c:v>30487.541666703528</c:v>
                </c:pt>
                <c:pt idx="4094">
                  <c:v>30487.583333370196</c:v>
                </c:pt>
                <c:pt idx="4095">
                  <c:v>30487.625000036864</c:v>
                </c:pt>
                <c:pt idx="4096">
                  <c:v>30487.666666703532</c:v>
                </c:pt>
                <c:pt idx="4097">
                  <c:v>30487.708333370199</c:v>
                </c:pt>
                <c:pt idx="4098">
                  <c:v>30487.750000036867</c:v>
                </c:pt>
                <c:pt idx="4099">
                  <c:v>30487.791666703535</c:v>
                </c:pt>
                <c:pt idx="4100">
                  <c:v>30487.833333370203</c:v>
                </c:pt>
                <c:pt idx="4101">
                  <c:v>30487.875000036871</c:v>
                </c:pt>
                <c:pt idx="4102">
                  <c:v>30487.916666703539</c:v>
                </c:pt>
                <c:pt idx="4103">
                  <c:v>30487.958333370207</c:v>
                </c:pt>
                <c:pt idx="4104">
                  <c:v>30488.000000036875</c:v>
                </c:pt>
                <c:pt idx="4105">
                  <c:v>30488.041666703542</c:v>
                </c:pt>
                <c:pt idx="4106">
                  <c:v>30488.08333337021</c:v>
                </c:pt>
                <c:pt idx="4107">
                  <c:v>30488.125000036878</c:v>
                </c:pt>
                <c:pt idx="4108">
                  <c:v>30488.166666703546</c:v>
                </c:pt>
                <c:pt idx="4109">
                  <c:v>30488.208333370214</c:v>
                </c:pt>
                <c:pt idx="4110">
                  <c:v>30488.250000036882</c:v>
                </c:pt>
                <c:pt idx="4111">
                  <c:v>30488.29166670355</c:v>
                </c:pt>
                <c:pt idx="4112">
                  <c:v>30488.333333370218</c:v>
                </c:pt>
                <c:pt idx="4113">
                  <c:v>30488.375000036885</c:v>
                </c:pt>
                <c:pt idx="4114">
                  <c:v>30488.416666703553</c:v>
                </c:pt>
                <c:pt idx="4115">
                  <c:v>30488.458333370221</c:v>
                </c:pt>
                <c:pt idx="4116">
                  <c:v>30488.500000036889</c:v>
                </c:pt>
                <c:pt idx="4117">
                  <c:v>30488.541666703557</c:v>
                </c:pt>
                <c:pt idx="4118">
                  <c:v>30488.583333370225</c:v>
                </c:pt>
                <c:pt idx="4119">
                  <c:v>30488.625000036893</c:v>
                </c:pt>
                <c:pt idx="4120">
                  <c:v>30488.666666703561</c:v>
                </c:pt>
                <c:pt idx="4121">
                  <c:v>30488.708333370229</c:v>
                </c:pt>
                <c:pt idx="4122">
                  <c:v>30488.750000036896</c:v>
                </c:pt>
                <c:pt idx="4123">
                  <c:v>30488.791666703564</c:v>
                </c:pt>
                <c:pt idx="4124">
                  <c:v>30488.833333370232</c:v>
                </c:pt>
                <c:pt idx="4125">
                  <c:v>30488.8750000369</c:v>
                </c:pt>
                <c:pt idx="4126">
                  <c:v>30488.916666703568</c:v>
                </c:pt>
                <c:pt idx="4127">
                  <c:v>30488.958333370236</c:v>
                </c:pt>
                <c:pt idx="4128">
                  <c:v>30489.000000036904</c:v>
                </c:pt>
                <c:pt idx="4129">
                  <c:v>30489.041666703572</c:v>
                </c:pt>
                <c:pt idx="4130">
                  <c:v>30489.083333370239</c:v>
                </c:pt>
                <c:pt idx="4131">
                  <c:v>30489.125000036907</c:v>
                </c:pt>
                <c:pt idx="4132">
                  <c:v>30489.166666703575</c:v>
                </c:pt>
                <c:pt idx="4133">
                  <c:v>30489.208333370243</c:v>
                </c:pt>
                <c:pt idx="4134">
                  <c:v>30489.250000036911</c:v>
                </c:pt>
                <c:pt idx="4135">
                  <c:v>30489.291666703579</c:v>
                </c:pt>
                <c:pt idx="4136">
                  <c:v>30489.333333370247</c:v>
                </c:pt>
                <c:pt idx="4137">
                  <c:v>30489.375000036915</c:v>
                </c:pt>
                <c:pt idx="4138">
                  <c:v>30489.416666703582</c:v>
                </c:pt>
                <c:pt idx="4139">
                  <c:v>30489.45833337025</c:v>
                </c:pt>
                <c:pt idx="4140">
                  <c:v>30489.500000036918</c:v>
                </c:pt>
                <c:pt idx="4141">
                  <c:v>30489.541666703586</c:v>
                </c:pt>
                <c:pt idx="4142">
                  <c:v>30489.583333370254</c:v>
                </c:pt>
                <c:pt idx="4143">
                  <c:v>30489.625000036922</c:v>
                </c:pt>
                <c:pt idx="4144">
                  <c:v>30489.66666670359</c:v>
                </c:pt>
                <c:pt idx="4145">
                  <c:v>30489.708333370258</c:v>
                </c:pt>
                <c:pt idx="4146">
                  <c:v>30489.750000036925</c:v>
                </c:pt>
                <c:pt idx="4147">
                  <c:v>30489.791666703593</c:v>
                </c:pt>
                <c:pt idx="4148">
                  <c:v>30489.833333370261</c:v>
                </c:pt>
                <c:pt idx="4149">
                  <c:v>30489.875000036929</c:v>
                </c:pt>
                <c:pt idx="4150">
                  <c:v>30489.916666703597</c:v>
                </c:pt>
                <c:pt idx="4151">
                  <c:v>30489.958333370265</c:v>
                </c:pt>
                <c:pt idx="4152">
                  <c:v>30490.000000036933</c:v>
                </c:pt>
                <c:pt idx="4153">
                  <c:v>30490.041666703601</c:v>
                </c:pt>
                <c:pt idx="4154">
                  <c:v>30490.083333370269</c:v>
                </c:pt>
                <c:pt idx="4155">
                  <c:v>30490.125000036936</c:v>
                </c:pt>
                <c:pt idx="4156">
                  <c:v>30490.166666703604</c:v>
                </c:pt>
                <c:pt idx="4157">
                  <c:v>30490.208333370272</c:v>
                </c:pt>
                <c:pt idx="4158">
                  <c:v>30490.25000003694</c:v>
                </c:pt>
                <c:pt idx="4159">
                  <c:v>30490.291666703608</c:v>
                </c:pt>
                <c:pt idx="4160">
                  <c:v>30490.333333370276</c:v>
                </c:pt>
                <c:pt idx="4161">
                  <c:v>30490.375000036944</c:v>
                </c:pt>
                <c:pt idx="4162">
                  <c:v>30490.416666703612</c:v>
                </c:pt>
                <c:pt idx="4163">
                  <c:v>30490.458333370279</c:v>
                </c:pt>
                <c:pt idx="4164">
                  <c:v>30490.500000036947</c:v>
                </c:pt>
                <c:pt idx="4165">
                  <c:v>30490.541666703615</c:v>
                </c:pt>
                <c:pt idx="4166">
                  <c:v>30490.583333370283</c:v>
                </c:pt>
                <c:pt idx="4167">
                  <c:v>30490.625000036951</c:v>
                </c:pt>
                <c:pt idx="4168">
                  <c:v>30490.666666703619</c:v>
                </c:pt>
                <c:pt idx="4169">
                  <c:v>30490.708333370287</c:v>
                </c:pt>
                <c:pt idx="4170">
                  <c:v>30490.750000036955</c:v>
                </c:pt>
                <c:pt idx="4171">
                  <c:v>30490.791666703622</c:v>
                </c:pt>
                <c:pt idx="4172">
                  <c:v>30490.83333337029</c:v>
                </c:pt>
                <c:pt idx="4173">
                  <c:v>30490.875000036958</c:v>
                </c:pt>
                <c:pt idx="4174">
                  <c:v>30490.916666703626</c:v>
                </c:pt>
                <c:pt idx="4175">
                  <c:v>30490.958333370294</c:v>
                </c:pt>
                <c:pt idx="4176">
                  <c:v>30491.000000036962</c:v>
                </c:pt>
                <c:pt idx="4177">
                  <c:v>30491.04166670363</c:v>
                </c:pt>
                <c:pt idx="4178">
                  <c:v>30491.083333370298</c:v>
                </c:pt>
                <c:pt idx="4179">
                  <c:v>30491.125000036966</c:v>
                </c:pt>
                <c:pt idx="4180">
                  <c:v>30491.166666703633</c:v>
                </c:pt>
                <c:pt idx="4181">
                  <c:v>30491.208333370301</c:v>
                </c:pt>
                <c:pt idx="4182">
                  <c:v>30491.250000036969</c:v>
                </c:pt>
                <c:pt idx="4183">
                  <c:v>30491.291666703637</c:v>
                </c:pt>
                <c:pt idx="4184">
                  <c:v>30491.333333370305</c:v>
                </c:pt>
                <c:pt idx="4185">
                  <c:v>30491.375000036973</c:v>
                </c:pt>
                <c:pt idx="4186">
                  <c:v>30491.416666703641</c:v>
                </c:pt>
                <c:pt idx="4187">
                  <c:v>30491.458333370309</c:v>
                </c:pt>
                <c:pt idx="4188">
                  <c:v>30491.500000036976</c:v>
                </c:pt>
                <c:pt idx="4189">
                  <c:v>30491.541666703644</c:v>
                </c:pt>
                <c:pt idx="4190">
                  <c:v>30491.583333370312</c:v>
                </c:pt>
                <c:pt idx="4191">
                  <c:v>30491.62500003698</c:v>
                </c:pt>
                <c:pt idx="4192">
                  <c:v>30491.666666703648</c:v>
                </c:pt>
                <c:pt idx="4193">
                  <c:v>30491.708333370316</c:v>
                </c:pt>
                <c:pt idx="4194">
                  <c:v>30491.750000036984</c:v>
                </c:pt>
                <c:pt idx="4195">
                  <c:v>30491.791666703652</c:v>
                </c:pt>
                <c:pt idx="4196">
                  <c:v>30491.833333370319</c:v>
                </c:pt>
                <c:pt idx="4197">
                  <c:v>30491.875000036987</c:v>
                </c:pt>
                <c:pt idx="4198">
                  <c:v>30491.916666703655</c:v>
                </c:pt>
                <c:pt idx="4199">
                  <c:v>30491.958333370323</c:v>
                </c:pt>
                <c:pt idx="4200">
                  <c:v>30492.000000036991</c:v>
                </c:pt>
                <c:pt idx="4201">
                  <c:v>30492.041666703659</c:v>
                </c:pt>
                <c:pt idx="4202">
                  <c:v>30492.083333370327</c:v>
                </c:pt>
                <c:pt idx="4203">
                  <c:v>30492.125000036995</c:v>
                </c:pt>
                <c:pt idx="4204">
                  <c:v>30492.166666703662</c:v>
                </c:pt>
                <c:pt idx="4205">
                  <c:v>30492.20833337033</c:v>
                </c:pt>
                <c:pt idx="4206">
                  <c:v>30492.250000036998</c:v>
                </c:pt>
                <c:pt idx="4207">
                  <c:v>30492.291666703666</c:v>
                </c:pt>
                <c:pt idx="4208">
                  <c:v>30492.333333370334</c:v>
                </c:pt>
                <c:pt idx="4209">
                  <c:v>30492.375000037002</c:v>
                </c:pt>
                <c:pt idx="4210">
                  <c:v>30492.41666670367</c:v>
                </c:pt>
                <c:pt idx="4211">
                  <c:v>30492.458333370338</c:v>
                </c:pt>
                <c:pt idx="4212">
                  <c:v>30492.500000037006</c:v>
                </c:pt>
                <c:pt idx="4213">
                  <c:v>30492.541666703673</c:v>
                </c:pt>
                <c:pt idx="4214">
                  <c:v>30492.583333370341</c:v>
                </c:pt>
                <c:pt idx="4215">
                  <c:v>30492.625000037009</c:v>
                </c:pt>
                <c:pt idx="4216">
                  <c:v>30492.666666703677</c:v>
                </c:pt>
                <c:pt idx="4217">
                  <c:v>30492.708333370345</c:v>
                </c:pt>
                <c:pt idx="4218">
                  <c:v>30492.750000037013</c:v>
                </c:pt>
                <c:pt idx="4219">
                  <c:v>30492.791666703681</c:v>
                </c:pt>
                <c:pt idx="4220">
                  <c:v>30492.833333370349</c:v>
                </c:pt>
                <c:pt idx="4221">
                  <c:v>30492.875000037016</c:v>
                </c:pt>
                <c:pt idx="4222">
                  <c:v>30492.916666703684</c:v>
                </c:pt>
                <c:pt idx="4223">
                  <c:v>30492.958333370352</c:v>
                </c:pt>
                <c:pt idx="4224">
                  <c:v>30493.00000003702</c:v>
                </c:pt>
                <c:pt idx="4225">
                  <c:v>30493.041666703688</c:v>
                </c:pt>
                <c:pt idx="4226">
                  <c:v>30493.083333370356</c:v>
                </c:pt>
                <c:pt idx="4227">
                  <c:v>30493.125000037024</c:v>
                </c:pt>
                <c:pt idx="4228">
                  <c:v>30493.166666703692</c:v>
                </c:pt>
                <c:pt idx="4229">
                  <c:v>30493.208333370359</c:v>
                </c:pt>
                <c:pt idx="4230">
                  <c:v>30493.250000037027</c:v>
                </c:pt>
                <c:pt idx="4231">
                  <c:v>30493.291666703695</c:v>
                </c:pt>
                <c:pt idx="4232">
                  <c:v>30493.333333370363</c:v>
                </c:pt>
                <c:pt idx="4233">
                  <c:v>30493.375000037031</c:v>
                </c:pt>
                <c:pt idx="4234">
                  <c:v>30493.416666703699</c:v>
                </c:pt>
                <c:pt idx="4235">
                  <c:v>30493.458333370367</c:v>
                </c:pt>
                <c:pt idx="4236">
                  <c:v>30493.500000037035</c:v>
                </c:pt>
                <c:pt idx="4237">
                  <c:v>30493.541666703703</c:v>
                </c:pt>
                <c:pt idx="4238">
                  <c:v>30493.58333337037</c:v>
                </c:pt>
                <c:pt idx="4239">
                  <c:v>30493.625000037038</c:v>
                </c:pt>
                <c:pt idx="4240">
                  <c:v>30493.666666703706</c:v>
                </c:pt>
                <c:pt idx="4241">
                  <c:v>30493.708333370374</c:v>
                </c:pt>
                <c:pt idx="4242">
                  <c:v>30493.750000037042</c:v>
                </c:pt>
                <c:pt idx="4243">
                  <c:v>30493.79166670371</c:v>
                </c:pt>
                <c:pt idx="4244">
                  <c:v>30493.833333370378</c:v>
                </c:pt>
                <c:pt idx="4245">
                  <c:v>30493.875000037046</c:v>
                </c:pt>
                <c:pt idx="4246">
                  <c:v>30493.916666703713</c:v>
                </c:pt>
                <c:pt idx="4247">
                  <c:v>30493.958333370381</c:v>
                </c:pt>
                <c:pt idx="4248">
                  <c:v>30494.000000037049</c:v>
                </c:pt>
                <c:pt idx="4249">
                  <c:v>30494.041666703717</c:v>
                </c:pt>
                <c:pt idx="4250">
                  <c:v>30494.083333370385</c:v>
                </c:pt>
                <c:pt idx="4251">
                  <c:v>30494.125000037053</c:v>
                </c:pt>
                <c:pt idx="4252">
                  <c:v>30494.166666703721</c:v>
                </c:pt>
                <c:pt idx="4253">
                  <c:v>30494.208333370389</c:v>
                </c:pt>
                <c:pt idx="4254">
                  <c:v>30494.250000037056</c:v>
                </c:pt>
                <c:pt idx="4255">
                  <c:v>30494.291666703724</c:v>
                </c:pt>
                <c:pt idx="4256">
                  <c:v>30494.333333370392</c:v>
                </c:pt>
                <c:pt idx="4257">
                  <c:v>30494.37500003706</c:v>
                </c:pt>
                <c:pt idx="4258">
                  <c:v>30494.416666703728</c:v>
                </c:pt>
                <c:pt idx="4259">
                  <c:v>30494.458333370396</c:v>
                </c:pt>
                <c:pt idx="4260">
                  <c:v>30494.500000037064</c:v>
                </c:pt>
                <c:pt idx="4261">
                  <c:v>30494.541666703732</c:v>
                </c:pt>
                <c:pt idx="4262">
                  <c:v>30494.583333370399</c:v>
                </c:pt>
                <c:pt idx="4263">
                  <c:v>30494.625000037067</c:v>
                </c:pt>
                <c:pt idx="4264">
                  <c:v>30494.666666703735</c:v>
                </c:pt>
                <c:pt idx="4265">
                  <c:v>30494.708333370403</c:v>
                </c:pt>
                <c:pt idx="4266">
                  <c:v>30494.750000037071</c:v>
                </c:pt>
                <c:pt idx="4267">
                  <c:v>30494.791666703739</c:v>
                </c:pt>
                <c:pt idx="4268">
                  <c:v>30494.833333370407</c:v>
                </c:pt>
                <c:pt idx="4269">
                  <c:v>30494.875000037075</c:v>
                </c:pt>
                <c:pt idx="4270">
                  <c:v>30494.916666703743</c:v>
                </c:pt>
                <c:pt idx="4271">
                  <c:v>30494.95833337041</c:v>
                </c:pt>
                <c:pt idx="4272">
                  <c:v>30495.000000037078</c:v>
                </c:pt>
                <c:pt idx="4273">
                  <c:v>30495.041666703746</c:v>
                </c:pt>
                <c:pt idx="4274">
                  <c:v>30495.083333370414</c:v>
                </c:pt>
                <c:pt idx="4275">
                  <c:v>30495.125000037082</c:v>
                </c:pt>
                <c:pt idx="4276">
                  <c:v>30495.16666670375</c:v>
                </c:pt>
                <c:pt idx="4277">
                  <c:v>30495.208333370418</c:v>
                </c:pt>
                <c:pt idx="4278">
                  <c:v>30495.250000037086</c:v>
                </c:pt>
                <c:pt idx="4279">
                  <c:v>30495.291666703753</c:v>
                </c:pt>
                <c:pt idx="4280">
                  <c:v>30495.333333370421</c:v>
                </c:pt>
                <c:pt idx="4281">
                  <c:v>30495.375000037089</c:v>
                </c:pt>
                <c:pt idx="4282">
                  <c:v>30495.416666703757</c:v>
                </c:pt>
                <c:pt idx="4283">
                  <c:v>30495.458333370425</c:v>
                </c:pt>
                <c:pt idx="4284">
                  <c:v>30495.500000037093</c:v>
                </c:pt>
                <c:pt idx="4285">
                  <c:v>30495.541666703761</c:v>
                </c:pt>
                <c:pt idx="4286">
                  <c:v>30495.583333370429</c:v>
                </c:pt>
                <c:pt idx="4287">
                  <c:v>30495.625000037096</c:v>
                </c:pt>
                <c:pt idx="4288">
                  <c:v>30495.666666703764</c:v>
                </c:pt>
                <c:pt idx="4289">
                  <c:v>30495.708333370432</c:v>
                </c:pt>
                <c:pt idx="4290">
                  <c:v>30495.7500000371</c:v>
                </c:pt>
                <c:pt idx="4291">
                  <c:v>30495.791666703768</c:v>
                </c:pt>
                <c:pt idx="4292">
                  <c:v>30495.833333370436</c:v>
                </c:pt>
                <c:pt idx="4293">
                  <c:v>30495.875000037104</c:v>
                </c:pt>
                <c:pt idx="4294">
                  <c:v>30495.916666703772</c:v>
                </c:pt>
                <c:pt idx="4295">
                  <c:v>30495.95833337044</c:v>
                </c:pt>
                <c:pt idx="4296">
                  <c:v>30496.000000037107</c:v>
                </c:pt>
                <c:pt idx="4297">
                  <c:v>30496.041666703775</c:v>
                </c:pt>
                <c:pt idx="4298">
                  <c:v>30496.083333370443</c:v>
                </c:pt>
                <c:pt idx="4299">
                  <c:v>30496.125000037111</c:v>
                </c:pt>
                <c:pt idx="4300">
                  <c:v>30496.166666703779</c:v>
                </c:pt>
                <c:pt idx="4301">
                  <c:v>30496.208333370447</c:v>
                </c:pt>
                <c:pt idx="4302">
                  <c:v>30496.250000037115</c:v>
                </c:pt>
                <c:pt idx="4303">
                  <c:v>30496.291666703783</c:v>
                </c:pt>
                <c:pt idx="4304">
                  <c:v>30496.33333337045</c:v>
                </c:pt>
                <c:pt idx="4305">
                  <c:v>30496.375000037118</c:v>
                </c:pt>
                <c:pt idx="4306">
                  <c:v>30496.416666703786</c:v>
                </c:pt>
                <c:pt idx="4307">
                  <c:v>30496.458333370454</c:v>
                </c:pt>
                <c:pt idx="4308">
                  <c:v>30496.500000037122</c:v>
                </c:pt>
                <c:pt idx="4309">
                  <c:v>30496.54166670379</c:v>
                </c:pt>
                <c:pt idx="4310">
                  <c:v>30496.583333370458</c:v>
                </c:pt>
                <c:pt idx="4311">
                  <c:v>30496.625000037126</c:v>
                </c:pt>
                <c:pt idx="4312">
                  <c:v>30496.666666703793</c:v>
                </c:pt>
                <c:pt idx="4313">
                  <c:v>30496.708333370461</c:v>
                </c:pt>
                <c:pt idx="4314">
                  <c:v>30496.750000037129</c:v>
                </c:pt>
                <c:pt idx="4315">
                  <c:v>30496.791666703797</c:v>
                </c:pt>
                <c:pt idx="4316">
                  <c:v>30496.833333370465</c:v>
                </c:pt>
                <c:pt idx="4317">
                  <c:v>30496.875000037133</c:v>
                </c:pt>
                <c:pt idx="4318">
                  <c:v>30496.916666703801</c:v>
                </c:pt>
                <c:pt idx="4319">
                  <c:v>30496.958333370469</c:v>
                </c:pt>
                <c:pt idx="4320">
                  <c:v>30497.000000037136</c:v>
                </c:pt>
                <c:pt idx="4321">
                  <c:v>30497.041666703804</c:v>
                </c:pt>
                <c:pt idx="4322">
                  <c:v>30497.083333370472</c:v>
                </c:pt>
                <c:pt idx="4323">
                  <c:v>30497.12500003714</c:v>
                </c:pt>
                <c:pt idx="4324">
                  <c:v>30497.166666703808</c:v>
                </c:pt>
                <c:pt idx="4325">
                  <c:v>30497.208333370476</c:v>
                </c:pt>
                <c:pt idx="4326">
                  <c:v>30497.250000037144</c:v>
                </c:pt>
                <c:pt idx="4327">
                  <c:v>30497.291666703812</c:v>
                </c:pt>
                <c:pt idx="4328">
                  <c:v>30497.33333337048</c:v>
                </c:pt>
                <c:pt idx="4329">
                  <c:v>30497.375000037147</c:v>
                </c:pt>
                <c:pt idx="4330">
                  <c:v>30497.416666703815</c:v>
                </c:pt>
                <c:pt idx="4331">
                  <c:v>30497.458333370483</c:v>
                </c:pt>
                <c:pt idx="4332">
                  <c:v>30497.500000037151</c:v>
                </c:pt>
                <c:pt idx="4333">
                  <c:v>30497.541666703819</c:v>
                </c:pt>
                <c:pt idx="4334">
                  <c:v>30497.583333370487</c:v>
                </c:pt>
                <c:pt idx="4335">
                  <c:v>30497.625000037155</c:v>
                </c:pt>
                <c:pt idx="4336">
                  <c:v>30497.666666703823</c:v>
                </c:pt>
                <c:pt idx="4337">
                  <c:v>30497.70833337049</c:v>
                </c:pt>
                <c:pt idx="4338">
                  <c:v>30497.750000037158</c:v>
                </c:pt>
                <c:pt idx="4339">
                  <c:v>30497.791666703826</c:v>
                </c:pt>
                <c:pt idx="4340">
                  <c:v>30497.833333370494</c:v>
                </c:pt>
                <c:pt idx="4341">
                  <c:v>30497.875000037162</c:v>
                </c:pt>
                <c:pt idx="4342">
                  <c:v>30497.91666670383</c:v>
                </c:pt>
                <c:pt idx="4343">
                  <c:v>30497.958333370498</c:v>
                </c:pt>
                <c:pt idx="4344">
                  <c:v>30498.000000037166</c:v>
                </c:pt>
                <c:pt idx="4345">
                  <c:v>30498.041666703833</c:v>
                </c:pt>
                <c:pt idx="4346">
                  <c:v>30498.083333370501</c:v>
                </c:pt>
                <c:pt idx="4347">
                  <c:v>30498.125000037169</c:v>
                </c:pt>
                <c:pt idx="4348">
                  <c:v>30498.166666703837</c:v>
                </c:pt>
                <c:pt idx="4349">
                  <c:v>30498.208333370505</c:v>
                </c:pt>
                <c:pt idx="4350">
                  <c:v>30498.250000037173</c:v>
                </c:pt>
                <c:pt idx="4351">
                  <c:v>30498.291666703841</c:v>
                </c:pt>
                <c:pt idx="4352">
                  <c:v>30498.333333370509</c:v>
                </c:pt>
                <c:pt idx="4353">
                  <c:v>30498.375000037177</c:v>
                </c:pt>
                <c:pt idx="4354">
                  <c:v>30498.416666703844</c:v>
                </c:pt>
                <c:pt idx="4355">
                  <c:v>30498.458333370512</c:v>
                </c:pt>
                <c:pt idx="4356">
                  <c:v>30498.50000003718</c:v>
                </c:pt>
                <c:pt idx="4357">
                  <c:v>30498.541666703848</c:v>
                </c:pt>
                <c:pt idx="4358">
                  <c:v>30498.583333370516</c:v>
                </c:pt>
                <c:pt idx="4359">
                  <c:v>30498.625000037184</c:v>
                </c:pt>
                <c:pt idx="4360">
                  <c:v>30498.666666703852</c:v>
                </c:pt>
                <c:pt idx="4361">
                  <c:v>30498.70833337052</c:v>
                </c:pt>
                <c:pt idx="4362">
                  <c:v>30498.750000037187</c:v>
                </c:pt>
                <c:pt idx="4363">
                  <c:v>30498.791666703855</c:v>
                </c:pt>
                <c:pt idx="4364">
                  <c:v>30498.833333370523</c:v>
                </c:pt>
                <c:pt idx="4365">
                  <c:v>30498.875000037191</c:v>
                </c:pt>
                <c:pt idx="4366">
                  <c:v>30498.916666703859</c:v>
                </c:pt>
                <c:pt idx="4367">
                  <c:v>30498.958333370527</c:v>
                </c:pt>
                <c:pt idx="4368">
                  <c:v>30499.000000037195</c:v>
                </c:pt>
                <c:pt idx="4369">
                  <c:v>30499.041666703863</c:v>
                </c:pt>
                <c:pt idx="4370">
                  <c:v>30499.08333337053</c:v>
                </c:pt>
                <c:pt idx="4371">
                  <c:v>30499.125000037198</c:v>
                </c:pt>
                <c:pt idx="4372">
                  <c:v>30499.166666703866</c:v>
                </c:pt>
                <c:pt idx="4373">
                  <c:v>30499.208333370534</c:v>
                </c:pt>
                <c:pt idx="4374">
                  <c:v>30499.250000037202</c:v>
                </c:pt>
                <c:pt idx="4375">
                  <c:v>30499.29166670387</c:v>
                </c:pt>
                <c:pt idx="4376">
                  <c:v>30499.333333370538</c:v>
                </c:pt>
                <c:pt idx="4377">
                  <c:v>30499.375000037206</c:v>
                </c:pt>
                <c:pt idx="4378">
                  <c:v>30499.416666703873</c:v>
                </c:pt>
                <c:pt idx="4379">
                  <c:v>30499.458333370541</c:v>
                </c:pt>
                <c:pt idx="4380">
                  <c:v>30499.500000037209</c:v>
                </c:pt>
                <c:pt idx="4381">
                  <c:v>30499.541666703877</c:v>
                </c:pt>
                <c:pt idx="4382">
                  <c:v>30499.583333370545</c:v>
                </c:pt>
                <c:pt idx="4383">
                  <c:v>30499.625000037213</c:v>
                </c:pt>
                <c:pt idx="4384">
                  <c:v>30499.666666703881</c:v>
                </c:pt>
                <c:pt idx="4385">
                  <c:v>30499.708333370549</c:v>
                </c:pt>
                <c:pt idx="4386">
                  <c:v>30499.750000037217</c:v>
                </c:pt>
                <c:pt idx="4387">
                  <c:v>30499.791666703884</c:v>
                </c:pt>
                <c:pt idx="4388">
                  <c:v>30499.833333370552</c:v>
                </c:pt>
                <c:pt idx="4389">
                  <c:v>30499.87500003722</c:v>
                </c:pt>
                <c:pt idx="4390">
                  <c:v>30499.916666703888</c:v>
                </c:pt>
                <c:pt idx="4391">
                  <c:v>30499.958333370556</c:v>
                </c:pt>
                <c:pt idx="4392">
                  <c:v>30500.000000037224</c:v>
                </c:pt>
                <c:pt idx="4393">
                  <c:v>30500.041666703892</c:v>
                </c:pt>
                <c:pt idx="4394">
                  <c:v>30500.08333337056</c:v>
                </c:pt>
                <c:pt idx="4395">
                  <c:v>30500.125000037227</c:v>
                </c:pt>
                <c:pt idx="4396">
                  <c:v>30500.166666703895</c:v>
                </c:pt>
                <c:pt idx="4397">
                  <c:v>30500.208333370563</c:v>
                </c:pt>
                <c:pt idx="4398">
                  <c:v>30500.250000037231</c:v>
                </c:pt>
                <c:pt idx="4399">
                  <c:v>30500.291666703899</c:v>
                </c:pt>
                <c:pt idx="4400">
                  <c:v>30500.333333370567</c:v>
                </c:pt>
                <c:pt idx="4401">
                  <c:v>30500.375000037235</c:v>
                </c:pt>
                <c:pt idx="4402">
                  <c:v>30500.416666703903</c:v>
                </c:pt>
                <c:pt idx="4403">
                  <c:v>30500.45833337057</c:v>
                </c:pt>
                <c:pt idx="4404">
                  <c:v>30500.500000037238</c:v>
                </c:pt>
                <c:pt idx="4405">
                  <c:v>30500.541666703906</c:v>
                </c:pt>
                <c:pt idx="4406">
                  <c:v>30500.583333370574</c:v>
                </c:pt>
                <c:pt idx="4407">
                  <c:v>30500.625000037242</c:v>
                </c:pt>
                <c:pt idx="4408">
                  <c:v>30500.66666670391</c:v>
                </c:pt>
                <c:pt idx="4409">
                  <c:v>30500.708333370578</c:v>
                </c:pt>
                <c:pt idx="4410">
                  <c:v>30500.750000037246</c:v>
                </c:pt>
                <c:pt idx="4411">
                  <c:v>30500.791666703914</c:v>
                </c:pt>
                <c:pt idx="4412">
                  <c:v>30500.833333370581</c:v>
                </c:pt>
                <c:pt idx="4413">
                  <c:v>30500.875000037249</c:v>
                </c:pt>
                <c:pt idx="4414">
                  <c:v>30500.916666703917</c:v>
                </c:pt>
                <c:pt idx="4415">
                  <c:v>30500.958333370585</c:v>
                </c:pt>
                <c:pt idx="4416">
                  <c:v>30501.000000037253</c:v>
                </c:pt>
                <c:pt idx="4417">
                  <c:v>30501.041666703921</c:v>
                </c:pt>
                <c:pt idx="4418">
                  <c:v>30501.083333370589</c:v>
                </c:pt>
                <c:pt idx="4419">
                  <c:v>30501.125000037257</c:v>
                </c:pt>
                <c:pt idx="4420">
                  <c:v>30501.166666703924</c:v>
                </c:pt>
                <c:pt idx="4421">
                  <c:v>30501.208333370592</c:v>
                </c:pt>
                <c:pt idx="4422">
                  <c:v>30501.25000003726</c:v>
                </c:pt>
                <c:pt idx="4423">
                  <c:v>30501.291666703928</c:v>
                </c:pt>
                <c:pt idx="4424">
                  <c:v>30501.333333370596</c:v>
                </c:pt>
                <c:pt idx="4425">
                  <c:v>30501.375000037264</c:v>
                </c:pt>
                <c:pt idx="4426">
                  <c:v>30501.416666703932</c:v>
                </c:pt>
                <c:pt idx="4427">
                  <c:v>30501.4583333706</c:v>
                </c:pt>
                <c:pt idx="4428">
                  <c:v>30501.500000037267</c:v>
                </c:pt>
                <c:pt idx="4429">
                  <c:v>30501.541666703935</c:v>
                </c:pt>
                <c:pt idx="4430">
                  <c:v>30501.583333370603</c:v>
                </c:pt>
                <c:pt idx="4431">
                  <c:v>30501.625000037271</c:v>
                </c:pt>
                <c:pt idx="4432">
                  <c:v>30501.666666703939</c:v>
                </c:pt>
                <c:pt idx="4433">
                  <c:v>30501.708333370607</c:v>
                </c:pt>
                <c:pt idx="4434">
                  <c:v>30501.750000037275</c:v>
                </c:pt>
                <c:pt idx="4435">
                  <c:v>30501.791666703943</c:v>
                </c:pt>
                <c:pt idx="4436">
                  <c:v>30501.83333337061</c:v>
                </c:pt>
                <c:pt idx="4437">
                  <c:v>30501.875000037278</c:v>
                </c:pt>
                <c:pt idx="4438">
                  <c:v>30501.916666703946</c:v>
                </c:pt>
                <c:pt idx="4439">
                  <c:v>30501.958333370614</c:v>
                </c:pt>
                <c:pt idx="4440">
                  <c:v>30502.000000037282</c:v>
                </c:pt>
                <c:pt idx="4441">
                  <c:v>30502.04166670395</c:v>
                </c:pt>
                <c:pt idx="4442">
                  <c:v>30502.083333370618</c:v>
                </c:pt>
                <c:pt idx="4443">
                  <c:v>30502.125000037286</c:v>
                </c:pt>
                <c:pt idx="4444">
                  <c:v>30502.166666703954</c:v>
                </c:pt>
                <c:pt idx="4445">
                  <c:v>30502.208333370621</c:v>
                </c:pt>
                <c:pt idx="4446">
                  <c:v>30502.250000037289</c:v>
                </c:pt>
                <c:pt idx="4447">
                  <c:v>30502.291666703957</c:v>
                </c:pt>
                <c:pt idx="4448">
                  <c:v>30502.333333370625</c:v>
                </c:pt>
                <c:pt idx="4449">
                  <c:v>30502.375000037293</c:v>
                </c:pt>
                <c:pt idx="4450">
                  <c:v>30502.416666703961</c:v>
                </c:pt>
                <c:pt idx="4451">
                  <c:v>30502.458333370629</c:v>
                </c:pt>
                <c:pt idx="4452">
                  <c:v>30502.500000037297</c:v>
                </c:pt>
                <c:pt idx="4453">
                  <c:v>30502.541666703964</c:v>
                </c:pt>
                <c:pt idx="4454">
                  <c:v>30502.583333370632</c:v>
                </c:pt>
                <c:pt idx="4455">
                  <c:v>30502.6250000373</c:v>
                </c:pt>
                <c:pt idx="4456">
                  <c:v>30502.666666703968</c:v>
                </c:pt>
                <c:pt idx="4457">
                  <c:v>30502.708333370636</c:v>
                </c:pt>
                <c:pt idx="4458">
                  <c:v>30502.750000037304</c:v>
                </c:pt>
                <c:pt idx="4459">
                  <c:v>30502.791666703972</c:v>
                </c:pt>
                <c:pt idx="4460">
                  <c:v>30502.83333337064</c:v>
                </c:pt>
                <c:pt idx="4461">
                  <c:v>30502.875000037307</c:v>
                </c:pt>
                <c:pt idx="4462">
                  <c:v>30502.916666703975</c:v>
                </c:pt>
                <c:pt idx="4463">
                  <c:v>30502.958333370643</c:v>
                </c:pt>
                <c:pt idx="4464">
                  <c:v>30503.000000037311</c:v>
                </c:pt>
                <c:pt idx="4465">
                  <c:v>30503.041666703979</c:v>
                </c:pt>
                <c:pt idx="4466">
                  <c:v>30503.083333370647</c:v>
                </c:pt>
                <c:pt idx="4467">
                  <c:v>30503.125000037315</c:v>
                </c:pt>
                <c:pt idx="4468">
                  <c:v>30503.166666703983</c:v>
                </c:pt>
                <c:pt idx="4469">
                  <c:v>30503.208333370651</c:v>
                </c:pt>
                <c:pt idx="4470">
                  <c:v>30503.250000037318</c:v>
                </c:pt>
                <c:pt idx="4471">
                  <c:v>30503.291666703986</c:v>
                </c:pt>
                <c:pt idx="4472">
                  <c:v>30503.333333370654</c:v>
                </c:pt>
                <c:pt idx="4473">
                  <c:v>30503.375000037322</c:v>
                </c:pt>
                <c:pt idx="4474">
                  <c:v>30503.41666670399</c:v>
                </c:pt>
                <c:pt idx="4475">
                  <c:v>30503.458333370658</c:v>
                </c:pt>
                <c:pt idx="4476">
                  <c:v>30503.500000037326</c:v>
                </c:pt>
                <c:pt idx="4477">
                  <c:v>30503.541666703994</c:v>
                </c:pt>
                <c:pt idx="4478">
                  <c:v>30503.583333370661</c:v>
                </c:pt>
                <c:pt idx="4479">
                  <c:v>30503.625000037329</c:v>
                </c:pt>
                <c:pt idx="4480">
                  <c:v>30503.666666703997</c:v>
                </c:pt>
                <c:pt idx="4481">
                  <c:v>30503.708333370665</c:v>
                </c:pt>
                <c:pt idx="4482">
                  <c:v>30503.750000037333</c:v>
                </c:pt>
                <c:pt idx="4483">
                  <c:v>30503.791666704001</c:v>
                </c:pt>
                <c:pt idx="4484">
                  <c:v>30503.833333370669</c:v>
                </c:pt>
                <c:pt idx="4485">
                  <c:v>30503.875000037337</c:v>
                </c:pt>
                <c:pt idx="4486">
                  <c:v>30503.916666704004</c:v>
                </c:pt>
                <c:pt idx="4487">
                  <c:v>30503.958333370672</c:v>
                </c:pt>
                <c:pt idx="4488">
                  <c:v>30504.00000003734</c:v>
                </c:pt>
                <c:pt idx="4489">
                  <c:v>30504.041666704008</c:v>
                </c:pt>
                <c:pt idx="4490">
                  <c:v>30504.083333370676</c:v>
                </c:pt>
                <c:pt idx="4491">
                  <c:v>30504.125000037344</c:v>
                </c:pt>
                <c:pt idx="4492">
                  <c:v>30504.166666704012</c:v>
                </c:pt>
                <c:pt idx="4493">
                  <c:v>30504.20833337068</c:v>
                </c:pt>
                <c:pt idx="4494">
                  <c:v>30504.250000037347</c:v>
                </c:pt>
                <c:pt idx="4495">
                  <c:v>30504.291666704015</c:v>
                </c:pt>
                <c:pt idx="4496">
                  <c:v>30504.333333370683</c:v>
                </c:pt>
                <c:pt idx="4497">
                  <c:v>30504.375000037351</c:v>
                </c:pt>
                <c:pt idx="4498">
                  <c:v>30504.416666704019</c:v>
                </c:pt>
                <c:pt idx="4499">
                  <c:v>30504.458333370687</c:v>
                </c:pt>
                <c:pt idx="4500">
                  <c:v>30504.500000037355</c:v>
                </c:pt>
                <c:pt idx="4501">
                  <c:v>30504.541666704023</c:v>
                </c:pt>
                <c:pt idx="4502">
                  <c:v>30504.583333370691</c:v>
                </c:pt>
                <c:pt idx="4503">
                  <c:v>30504.625000037358</c:v>
                </c:pt>
                <c:pt idx="4504">
                  <c:v>30504.666666704026</c:v>
                </c:pt>
                <c:pt idx="4505">
                  <c:v>30504.708333370694</c:v>
                </c:pt>
                <c:pt idx="4506">
                  <c:v>30504.750000037362</c:v>
                </c:pt>
                <c:pt idx="4507">
                  <c:v>30504.79166670403</c:v>
                </c:pt>
                <c:pt idx="4508">
                  <c:v>30504.833333370698</c:v>
                </c:pt>
                <c:pt idx="4509">
                  <c:v>30504.875000037366</c:v>
                </c:pt>
                <c:pt idx="4510">
                  <c:v>30504.916666704034</c:v>
                </c:pt>
                <c:pt idx="4511">
                  <c:v>30504.958333370701</c:v>
                </c:pt>
                <c:pt idx="4512">
                  <c:v>30505.000000037369</c:v>
                </c:pt>
                <c:pt idx="4513">
                  <c:v>30505.041666704037</c:v>
                </c:pt>
                <c:pt idx="4514">
                  <c:v>30505.083333370705</c:v>
                </c:pt>
                <c:pt idx="4515">
                  <c:v>30505.125000037373</c:v>
                </c:pt>
                <c:pt idx="4516">
                  <c:v>30505.166666704041</c:v>
                </c:pt>
                <c:pt idx="4517">
                  <c:v>30505.208333370709</c:v>
                </c:pt>
                <c:pt idx="4518">
                  <c:v>30505.250000037377</c:v>
                </c:pt>
                <c:pt idx="4519">
                  <c:v>30505.291666704044</c:v>
                </c:pt>
                <c:pt idx="4520">
                  <c:v>30505.333333370712</c:v>
                </c:pt>
                <c:pt idx="4521">
                  <c:v>30505.37500003738</c:v>
                </c:pt>
                <c:pt idx="4522">
                  <c:v>30505.416666704048</c:v>
                </c:pt>
                <c:pt idx="4523">
                  <c:v>30505.458333370716</c:v>
                </c:pt>
                <c:pt idx="4524">
                  <c:v>30505.500000037384</c:v>
                </c:pt>
                <c:pt idx="4525">
                  <c:v>30505.541666704052</c:v>
                </c:pt>
                <c:pt idx="4526">
                  <c:v>30505.58333337072</c:v>
                </c:pt>
                <c:pt idx="4527">
                  <c:v>30505.625000037388</c:v>
                </c:pt>
                <c:pt idx="4528">
                  <c:v>30505.666666704055</c:v>
                </c:pt>
                <c:pt idx="4529">
                  <c:v>30505.708333370723</c:v>
                </c:pt>
                <c:pt idx="4530">
                  <c:v>30505.750000037391</c:v>
                </c:pt>
                <c:pt idx="4531">
                  <c:v>30505.791666704059</c:v>
                </c:pt>
                <c:pt idx="4532">
                  <c:v>30505.833333370727</c:v>
                </c:pt>
                <c:pt idx="4533">
                  <c:v>30505.875000037395</c:v>
                </c:pt>
                <c:pt idx="4534">
                  <c:v>30505.916666704063</c:v>
                </c:pt>
                <c:pt idx="4535">
                  <c:v>30505.958333370731</c:v>
                </c:pt>
                <c:pt idx="4536">
                  <c:v>30506.000000037398</c:v>
                </c:pt>
                <c:pt idx="4537">
                  <c:v>30506.041666704066</c:v>
                </c:pt>
                <c:pt idx="4538">
                  <c:v>30506.083333370734</c:v>
                </c:pt>
                <c:pt idx="4539">
                  <c:v>30506.125000037402</c:v>
                </c:pt>
                <c:pt idx="4540">
                  <c:v>30506.16666670407</c:v>
                </c:pt>
                <c:pt idx="4541">
                  <c:v>30506.208333370738</c:v>
                </c:pt>
                <c:pt idx="4542">
                  <c:v>30506.250000037406</c:v>
                </c:pt>
                <c:pt idx="4543">
                  <c:v>30506.291666704074</c:v>
                </c:pt>
                <c:pt idx="4544">
                  <c:v>30506.333333370741</c:v>
                </c:pt>
                <c:pt idx="4545">
                  <c:v>30506.375000037409</c:v>
                </c:pt>
                <c:pt idx="4546">
                  <c:v>30506.416666704077</c:v>
                </c:pt>
                <c:pt idx="4547">
                  <c:v>30506.458333370745</c:v>
                </c:pt>
                <c:pt idx="4548">
                  <c:v>30506.500000037413</c:v>
                </c:pt>
                <c:pt idx="4549">
                  <c:v>30506.541666704081</c:v>
                </c:pt>
                <c:pt idx="4550">
                  <c:v>30506.583333370749</c:v>
                </c:pt>
                <c:pt idx="4551">
                  <c:v>30506.625000037417</c:v>
                </c:pt>
                <c:pt idx="4552">
                  <c:v>30506.666666704084</c:v>
                </c:pt>
                <c:pt idx="4553">
                  <c:v>30506.708333370752</c:v>
                </c:pt>
                <c:pt idx="4554">
                  <c:v>30506.75000003742</c:v>
                </c:pt>
                <c:pt idx="4555">
                  <c:v>30506.791666704088</c:v>
                </c:pt>
                <c:pt idx="4556">
                  <c:v>30506.833333370756</c:v>
                </c:pt>
                <c:pt idx="4557">
                  <c:v>30506.875000037424</c:v>
                </c:pt>
                <c:pt idx="4558">
                  <c:v>30506.916666704092</c:v>
                </c:pt>
                <c:pt idx="4559">
                  <c:v>30506.95833337076</c:v>
                </c:pt>
                <c:pt idx="4560">
                  <c:v>30507.000000037428</c:v>
                </c:pt>
                <c:pt idx="4561">
                  <c:v>30507.041666704095</c:v>
                </c:pt>
                <c:pt idx="4562">
                  <c:v>30507.083333370763</c:v>
                </c:pt>
                <c:pt idx="4563">
                  <c:v>30507.125000037431</c:v>
                </c:pt>
                <c:pt idx="4564">
                  <c:v>30507.166666704099</c:v>
                </c:pt>
                <c:pt idx="4565">
                  <c:v>30507.208333370767</c:v>
                </c:pt>
                <c:pt idx="4566">
                  <c:v>30507.250000037435</c:v>
                </c:pt>
                <c:pt idx="4567">
                  <c:v>30507.291666704103</c:v>
                </c:pt>
                <c:pt idx="4568">
                  <c:v>30507.333333370771</c:v>
                </c:pt>
                <c:pt idx="4569">
                  <c:v>30507.375000037438</c:v>
                </c:pt>
                <c:pt idx="4570">
                  <c:v>30507.416666704106</c:v>
                </c:pt>
                <c:pt idx="4571">
                  <c:v>30507.458333370774</c:v>
                </c:pt>
                <c:pt idx="4572">
                  <c:v>30507.500000037442</c:v>
                </c:pt>
                <c:pt idx="4573">
                  <c:v>30507.54166670411</c:v>
                </c:pt>
                <c:pt idx="4574">
                  <c:v>30507.583333370778</c:v>
                </c:pt>
                <c:pt idx="4575">
                  <c:v>30507.625000037446</c:v>
                </c:pt>
                <c:pt idx="4576">
                  <c:v>30507.666666704114</c:v>
                </c:pt>
                <c:pt idx="4577">
                  <c:v>30507.708333370781</c:v>
                </c:pt>
                <c:pt idx="4578">
                  <c:v>30507.750000037449</c:v>
                </c:pt>
                <c:pt idx="4579">
                  <c:v>30507.791666704117</c:v>
                </c:pt>
                <c:pt idx="4580">
                  <c:v>30507.833333370785</c:v>
                </c:pt>
                <c:pt idx="4581">
                  <c:v>30507.875000037453</c:v>
                </c:pt>
                <c:pt idx="4582">
                  <c:v>30507.916666704121</c:v>
                </c:pt>
                <c:pt idx="4583">
                  <c:v>30507.958333370789</c:v>
                </c:pt>
                <c:pt idx="4584">
                  <c:v>30508.000000037457</c:v>
                </c:pt>
                <c:pt idx="4585">
                  <c:v>30508.041666704125</c:v>
                </c:pt>
                <c:pt idx="4586">
                  <c:v>30508.083333370792</c:v>
                </c:pt>
                <c:pt idx="4587">
                  <c:v>30508.12500003746</c:v>
                </c:pt>
                <c:pt idx="4588">
                  <c:v>30508.166666704128</c:v>
                </c:pt>
                <c:pt idx="4589">
                  <c:v>30508.208333370796</c:v>
                </c:pt>
                <c:pt idx="4590">
                  <c:v>30508.250000037464</c:v>
                </c:pt>
                <c:pt idx="4591">
                  <c:v>30508.291666704132</c:v>
                </c:pt>
                <c:pt idx="4592">
                  <c:v>30508.3333333708</c:v>
                </c:pt>
                <c:pt idx="4593">
                  <c:v>30508.375000037468</c:v>
                </c:pt>
                <c:pt idx="4594">
                  <c:v>30508.416666704135</c:v>
                </c:pt>
                <c:pt idx="4595">
                  <c:v>30508.458333370803</c:v>
                </c:pt>
                <c:pt idx="4596">
                  <c:v>30508.500000037471</c:v>
                </c:pt>
                <c:pt idx="4597">
                  <c:v>30508.541666704139</c:v>
                </c:pt>
                <c:pt idx="4598">
                  <c:v>30508.583333370807</c:v>
                </c:pt>
                <c:pt idx="4599">
                  <c:v>30508.625000037475</c:v>
                </c:pt>
                <c:pt idx="4600">
                  <c:v>30508.666666704143</c:v>
                </c:pt>
                <c:pt idx="4601">
                  <c:v>30508.708333370811</c:v>
                </c:pt>
                <c:pt idx="4602">
                  <c:v>30508.750000037478</c:v>
                </c:pt>
                <c:pt idx="4603">
                  <c:v>30508.791666704146</c:v>
                </c:pt>
                <c:pt idx="4604">
                  <c:v>30508.833333370814</c:v>
                </c:pt>
                <c:pt idx="4605">
                  <c:v>30508.875000037482</c:v>
                </c:pt>
                <c:pt idx="4606">
                  <c:v>30508.91666670415</c:v>
                </c:pt>
                <c:pt idx="4607">
                  <c:v>30508.958333370818</c:v>
                </c:pt>
                <c:pt idx="4608">
                  <c:v>30509.000000037486</c:v>
                </c:pt>
                <c:pt idx="4609">
                  <c:v>30509.041666704154</c:v>
                </c:pt>
                <c:pt idx="4610">
                  <c:v>30509.083333370821</c:v>
                </c:pt>
                <c:pt idx="4611">
                  <c:v>30509.125000037489</c:v>
                </c:pt>
                <c:pt idx="4612">
                  <c:v>30509.166666704157</c:v>
                </c:pt>
                <c:pt idx="4613">
                  <c:v>30509.208333370825</c:v>
                </c:pt>
                <c:pt idx="4614">
                  <c:v>30509.250000037493</c:v>
                </c:pt>
                <c:pt idx="4615">
                  <c:v>30509.291666704161</c:v>
                </c:pt>
                <c:pt idx="4616">
                  <c:v>30509.333333370829</c:v>
                </c:pt>
                <c:pt idx="4617">
                  <c:v>30509.375000037497</c:v>
                </c:pt>
                <c:pt idx="4618">
                  <c:v>30509.416666704165</c:v>
                </c:pt>
                <c:pt idx="4619">
                  <c:v>30509.458333370832</c:v>
                </c:pt>
                <c:pt idx="4620">
                  <c:v>30509.5000000375</c:v>
                </c:pt>
                <c:pt idx="4621">
                  <c:v>30509.541666704168</c:v>
                </c:pt>
                <c:pt idx="4622">
                  <c:v>30509.583333370836</c:v>
                </c:pt>
                <c:pt idx="4623">
                  <c:v>30509.625000037504</c:v>
                </c:pt>
                <c:pt idx="4624">
                  <c:v>30509.666666704172</c:v>
                </c:pt>
                <c:pt idx="4625">
                  <c:v>30509.70833337084</c:v>
                </c:pt>
                <c:pt idx="4626">
                  <c:v>30509.750000037508</c:v>
                </c:pt>
                <c:pt idx="4627">
                  <c:v>30509.791666704175</c:v>
                </c:pt>
                <c:pt idx="4628">
                  <c:v>30509.833333370843</c:v>
                </c:pt>
                <c:pt idx="4629">
                  <c:v>30509.875000037511</c:v>
                </c:pt>
                <c:pt idx="4630">
                  <c:v>30509.916666704179</c:v>
                </c:pt>
                <c:pt idx="4631">
                  <c:v>30509.958333370847</c:v>
                </c:pt>
                <c:pt idx="4632">
                  <c:v>30510.000000037515</c:v>
                </c:pt>
                <c:pt idx="4633">
                  <c:v>30510.041666704183</c:v>
                </c:pt>
                <c:pt idx="4634">
                  <c:v>30510.083333370851</c:v>
                </c:pt>
                <c:pt idx="4635">
                  <c:v>30510.125000037518</c:v>
                </c:pt>
                <c:pt idx="4636">
                  <c:v>30510.166666704186</c:v>
                </c:pt>
                <c:pt idx="4637">
                  <c:v>30510.208333370854</c:v>
                </c:pt>
                <c:pt idx="4638">
                  <c:v>30510.250000037522</c:v>
                </c:pt>
                <c:pt idx="4639">
                  <c:v>30510.29166670419</c:v>
                </c:pt>
                <c:pt idx="4640">
                  <c:v>30510.333333370858</c:v>
                </c:pt>
                <c:pt idx="4641">
                  <c:v>30510.375000037526</c:v>
                </c:pt>
                <c:pt idx="4642">
                  <c:v>30510.416666704194</c:v>
                </c:pt>
                <c:pt idx="4643">
                  <c:v>30510.458333370862</c:v>
                </c:pt>
                <c:pt idx="4644">
                  <c:v>30510.500000037529</c:v>
                </c:pt>
                <c:pt idx="4645">
                  <c:v>30510.541666704197</c:v>
                </c:pt>
                <c:pt idx="4646">
                  <c:v>30510.583333370865</c:v>
                </c:pt>
                <c:pt idx="4647">
                  <c:v>30510.625000037533</c:v>
                </c:pt>
                <c:pt idx="4648">
                  <c:v>30510.666666704201</c:v>
                </c:pt>
                <c:pt idx="4649">
                  <c:v>30510.708333370869</c:v>
                </c:pt>
                <c:pt idx="4650">
                  <c:v>30510.750000037537</c:v>
                </c:pt>
                <c:pt idx="4651">
                  <c:v>30510.791666704205</c:v>
                </c:pt>
                <c:pt idx="4652">
                  <c:v>30510.833333370872</c:v>
                </c:pt>
                <c:pt idx="4653">
                  <c:v>30510.87500003754</c:v>
                </c:pt>
                <c:pt idx="4654">
                  <c:v>30510.916666704208</c:v>
                </c:pt>
                <c:pt idx="4655">
                  <c:v>30510.958333370876</c:v>
                </c:pt>
                <c:pt idx="4656">
                  <c:v>30511.000000037544</c:v>
                </c:pt>
                <c:pt idx="4657">
                  <c:v>30511.041666704212</c:v>
                </c:pt>
                <c:pt idx="4658">
                  <c:v>30511.08333337088</c:v>
                </c:pt>
                <c:pt idx="4659">
                  <c:v>30511.125000037548</c:v>
                </c:pt>
                <c:pt idx="4660">
                  <c:v>30511.166666704215</c:v>
                </c:pt>
                <c:pt idx="4661">
                  <c:v>30511.208333370883</c:v>
                </c:pt>
                <c:pt idx="4662">
                  <c:v>30511.250000037551</c:v>
                </c:pt>
                <c:pt idx="4663">
                  <c:v>30511.291666704219</c:v>
                </c:pt>
                <c:pt idx="4664">
                  <c:v>30511.333333370887</c:v>
                </c:pt>
                <c:pt idx="4665">
                  <c:v>30511.375000037555</c:v>
                </c:pt>
                <c:pt idx="4666">
                  <c:v>30511.416666704223</c:v>
                </c:pt>
                <c:pt idx="4667">
                  <c:v>30511.458333370891</c:v>
                </c:pt>
                <c:pt idx="4668">
                  <c:v>30511.500000037558</c:v>
                </c:pt>
                <c:pt idx="4669">
                  <c:v>30511.541666704226</c:v>
                </c:pt>
                <c:pt idx="4670">
                  <c:v>30511.583333370894</c:v>
                </c:pt>
                <c:pt idx="4671">
                  <c:v>30511.625000037562</c:v>
                </c:pt>
                <c:pt idx="4672">
                  <c:v>30511.66666670423</c:v>
                </c:pt>
                <c:pt idx="4673">
                  <c:v>30511.708333370898</c:v>
                </c:pt>
                <c:pt idx="4674">
                  <c:v>30511.750000037566</c:v>
                </c:pt>
                <c:pt idx="4675">
                  <c:v>30511.791666704234</c:v>
                </c:pt>
                <c:pt idx="4676">
                  <c:v>30511.833333370902</c:v>
                </c:pt>
                <c:pt idx="4677">
                  <c:v>30511.875000037569</c:v>
                </c:pt>
                <c:pt idx="4678">
                  <c:v>30511.916666704237</c:v>
                </c:pt>
                <c:pt idx="4679">
                  <c:v>30511.958333370905</c:v>
                </c:pt>
                <c:pt idx="4680">
                  <c:v>30512.000000037573</c:v>
                </c:pt>
                <c:pt idx="4681">
                  <c:v>30512.041666704241</c:v>
                </c:pt>
                <c:pt idx="4682">
                  <c:v>30512.083333370909</c:v>
                </c:pt>
                <c:pt idx="4683">
                  <c:v>30512.125000037577</c:v>
                </c:pt>
                <c:pt idx="4684">
                  <c:v>30512.166666704245</c:v>
                </c:pt>
                <c:pt idx="4685">
                  <c:v>30512.208333370912</c:v>
                </c:pt>
                <c:pt idx="4686">
                  <c:v>30512.25000003758</c:v>
                </c:pt>
                <c:pt idx="4687">
                  <c:v>30512.291666704248</c:v>
                </c:pt>
                <c:pt idx="4688">
                  <c:v>30512.333333370916</c:v>
                </c:pt>
                <c:pt idx="4689">
                  <c:v>30512.375000037584</c:v>
                </c:pt>
                <c:pt idx="4690">
                  <c:v>30512.416666704252</c:v>
                </c:pt>
                <c:pt idx="4691">
                  <c:v>30512.45833337092</c:v>
                </c:pt>
                <c:pt idx="4692">
                  <c:v>30512.500000037588</c:v>
                </c:pt>
                <c:pt idx="4693">
                  <c:v>30512.541666704255</c:v>
                </c:pt>
                <c:pt idx="4694">
                  <c:v>30512.583333370923</c:v>
                </c:pt>
                <c:pt idx="4695">
                  <c:v>30512.625000037591</c:v>
                </c:pt>
                <c:pt idx="4696">
                  <c:v>30512.666666704259</c:v>
                </c:pt>
                <c:pt idx="4697">
                  <c:v>30512.708333370927</c:v>
                </c:pt>
                <c:pt idx="4698">
                  <c:v>30512.750000037595</c:v>
                </c:pt>
                <c:pt idx="4699">
                  <c:v>30512.791666704263</c:v>
                </c:pt>
                <c:pt idx="4700">
                  <c:v>30512.833333370931</c:v>
                </c:pt>
                <c:pt idx="4701">
                  <c:v>30512.875000037599</c:v>
                </c:pt>
                <c:pt idx="4702">
                  <c:v>30512.916666704266</c:v>
                </c:pt>
                <c:pt idx="4703">
                  <c:v>30512.958333370934</c:v>
                </c:pt>
                <c:pt idx="4704">
                  <c:v>30513.000000037602</c:v>
                </c:pt>
                <c:pt idx="4705">
                  <c:v>30513.04166670427</c:v>
                </c:pt>
                <c:pt idx="4706">
                  <c:v>30513.083333370938</c:v>
                </c:pt>
                <c:pt idx="4707">
                  <c:v>30513.125000037606</c:v>
                </c:pt>
                <c:pt idx="4708">
                  <c:v>30513.166666704274</c:v>
                </c:pt>
                <c:pt idx="4709">
                  <c:v>30513.208333370942</c:v>
                </c:pt>
                <c:pt idx="4710">
                  <c:v>30513.250000037609</c:v>
                </c:pt>
                <c:pt idx="4711">
                  <c:v>30513.291666704277</c:v>
                </c:pt>
                <c:pt idx="4712">
                  <c:v>30513.333333370945</c:v>
                </c:pt>
                <c:pt idx="4713">
                  <c:v>30513.375000037613</c:v>
                </c:pt>
                <c:pt idx="4714">
                  <c:v>30513.416666704281</c:v>
                </c:pt>
                <c:pt idx="4715">
                  <c:v>30513.458333370949</c:v>
                </c:pt>
                <c:pt idx="4716">
                  <c:v>30513.500000037617</c:v>
                </c:pt>
                <c:pt idx="4717">
                  <c:v>30513.541666704285</c:v>
                </c:pt>
                <c:pt idx="4718">
                  <c:v>30513.583333370952</c:v>
                </c:pt>
                <c:pt idx="4719">
                  <c:v>30513.62500003762</c:v>
                </c:pt>
                <c:pt idx="4720">
                  <c:v>30513.666666704288</c:v>
                </c:pt>
                <c:pt idx="4721">
                  <c:v>30513.708333370956</c:v>
                </c:pt>
                <c:pt idx="4722">
                  <c:v>30513.750000037624</c:v>
                </c:pt>
                <c:pt idx="4723">
                  <c:v>30513.791666704292</c:v>
                </c:pt>
                <c:pt idx="4724">
                  <c:v>30513.83333337096</c:v>
                </c:pt>
                <c:pt idx="4725">
                  <c:v>30513.875000037628</c:v>
                </c:pt>
                <c:pt idx="4726">
                  <c:v>30513.916666704295</c:v>
                </c:pt>
                <c:pt idx="4727">
                  <c:v>30513.958333370963</c:v>
                </c:pt>
                <c:pt idx="4728">
                  <c:v>30514.000000037631</c:v>
                </c:pt>
                <c:pt idx="4729">
                  <c:v>30514.041666704299</c:v>
                </c:pt>
                <c:pt idx="4730">
                  <c:v>30514.083333370967</c:v>
                </c:pt>
                <c:pt idx="4731">
                  <c:v>30514.125000037635</c:v>
                </c:pt>
                <c:pt idx="4732">
                  <c:v>30514.166666704303</c:v>
                </c:pt>
                <c:pt idx="4733">
                  <c:v>30514.208333370971</c:v>
                </c:pt>
                <c:pt idx="4734">
                  <c:v>30514.250000037639</c:v>
                </c:pt>
                <c:pt idx="4735">
                  <c:v>30514.291666704306</c:v>
                </c:pt>
                <c:pt idx="4736">
                  <c:v>30514.333333370974</c:v>
                </c:pt>
                <c:pt idx="4737">
                  <c:v>30514.375000037642</c:v>
                </c:pt>
                <c:pt idx="4738">
                  <c:v>30514.41666670431</c:v>
                </c:pt>
                <c:pt idx="4739">
                  <c:v>30514.458333370978</c:v>
                </c:pt>
                <c:pt idx="4740">
                  <c:v>30514.500000037646</c:v>
                </c:pt>
                <c:pt idx="4741">
                  <c:v>30514.541666704314</c:v>
                </c:pt>
                <c:pt idx="4742">
                  <c:v>30514.583333370982</c:v>
                </c:pt>
                <c:pt idx="4743">
                  <c:v>30514.625000037649</c:v>
                </c:pt>
                <c:pt idx="4744">
                  <c:v>30514.666666704317</c:v>
                </c:pt>
                <c:pt idx="4745">
                  <c:v>30514.708333370985</c:v>
                </c:pt>
                <c:pt idx="4746">
                  <c:v>30514.750000037653</c:v>
                </c:pt>
                <c:pt idx="4747">
                  <c:v>30514.791666704321</c:v>
                </c:pt>
                <c:pt idx="4748">
                  <c:v>30514.833333370989</c:v>
                </c:pt>
                <c:pt idx="4749">
                  <c:v>30514.875000037657</c:v>
                </c:pt>
                <c:pt idx="4750">
                  <c:v>30514.916666704325</c:v>
                </c:pt>
                <c:pt idx="4751">
                  <c:v>30514.958333370992</c:v>
                </c:pt>
                <c:pt idx="4752">
                  <c:v>30515.00000003766</c:v>
                </c:pt>
                <c:pt idx="4753">
                  <c:v>30515.041666704328</c:v>
                </c:pt>
                <c:pt idx="4754">
                  <c:v>30515.083333370996</c:v>
                </c:pt>
                <c:pt idx="4755">
                  <c:v>30515.125000037664</c:v>
                </c:pt>
                <c:pt idx="4756">
                  <c:v>30515.166666704332</c:v>
                </c:pt>
                <c:pt idx="4757">
                  <c:v>30515.208333371</c:v>
                </c:pt>
                <c:pt idx="4758">
                  <c:v>30515.250000037668</c:v>
                </c:pt>
                <c:pt idx="4759">
                  <c:v>30515.291666704336</c:v>
                </c:pt>
                <c:pt idx="4760">
                  <c:v>30515.333333371003</c:v>
                </c:pt>
                <c:pt idx="4761">
                  <c:v>30515.375000037671</c:v>
                </c:pt>
                <c:pt idx="4762">
                  <c:v>30515.416666704339</c:v>
                </c:pt>
                <c:pt idx="4763">
                  <c:v>30515.458333371007</c:v>
                </c:pt>
                <c:pt idx="4764">
                  <c:v>30515.500000037675</c:v>
                </c:pt>
                <c:pt idx="4765">
                  <c:v>30515.541666704343</c:v>
                </c:pt>
                <c:pt idx="4766">
                  <c:v>30515.583333371011</c:v>
                </c:pt>
                <c:pt idx="4767">
                  <c:v>30515.625000037679</c:v>
                </c:pt>
                <c:pt idx="4768">
                  <c:v>30515.666666704346</c:v>
                </c:pt>
                <c:pt idx="4769">
                  <c:v>30515.708333371014</c:v>
                </c:pt>
                <c:pt idx="4770">
                  <c:v>30515.750000037682</c:v>
                </c:pt>
                <c:pt idx="4771">
                  <c:v>30515.79166670435</c:v>
                </c:pt>
                <c:pt idx="4772">
                  <c:v>30515.833333371018</c:v>
                </c:pt>
                <c:pt idx="4773">
                  <c:v>30515.875000037686</c:v>
                </c:pt>
                <c:pt idx="4774">
                  <c:v>30515.916666704354</c:v>
                </c:pt>
                <c:pt idx="4775">
                  <c:v>30515.958333371022</c:v>
                </c:pt>
                <c:pt idx="4776">
                  <c:v>30516.000000037689</c:v>
                </c:pt>
                <c:pt idx="4777">
                  <c:v>30516.041666704357</c:v>
                </c:pt>
                <c:pt idx="4778">
                  <c:v>30516.083333371025</c:v>
                </c:pt>
                <c:pt idx="4779">
                  <c:v>30516.125000037693</c:v>
                </c:pt>
                <c:pt idx="4780">
                  <c:v>30516.166666704361</c:v>
                </c:pt>
                <c:pt idx="4781">
                  <c:v>30516.208333371029</c:v>
                </c:pt>
                <c:pt idx="4782">
                  <c:v>30516.250000037697</c:v>
                </c:pt>
                <c:pt idx="4783">
                  <c:v>30516.291666704365</c:v>
                </c:pt>
                <c:pt idx="4784">
                  <c:v>30516.333333371032</c:v>
                </c:pt>
                <c:pt idx="4785">
                  <c:v>30516.3750000377</c:v>
                </c:pt>
                <c:pt idx="4786">
                  <c:v>30516.416666704368</c:v>
                </c:pt>
                <c:pt idx="4787">
                  <c:v>30516.458333371036</c:v>
                </c:pt>
                <c:pt idx="4788">
                  <c:v>30516.500000037704</c:v>
                </c:pt>
                <c:pt idx="4789">
                  <c:v>30516.541666704372</c:v>
                </c:pt>
                <c:pt idx="4790">
                  <c:v>30516.58333337104</c:v>
                </c:pt>
                <c:pt idx="4791">
                  <c:v>30516.625000037708</c:v>
                </c:pt>
                <c:pt idx="4792">
                  <c:v>30516.666666704376</c:v>
                </c:pt>
                <c:pt idx="4793">
                  <c:v>30516.708333371043</c:v>
                </c:pt>
                <c:pt idx="4794">
                  <c:v>30516.750000037711</c:v>
                </c:pt>
                <c:pt idx="4795">
                  <c:v>30516.791666704379</c:v>
                </c:pt>
                <c:pt idx="4796">
                  <c:v>30516.833333371047</c:v>
                </c:pt>
                <c:pt idx="4797">
                  <c:v>30516.875000037715</c:v>
                </c:pt>
                <c:pt idx="4798">
                  <c:v>30516.916666704383</c:v>
                </c:pt>
                <c:pt idx="4799">
                  <c:v>30516.958333371051</c:v>
                </c:pt>
                <c:pt idx="4800">
                  <c:v>30517.000000037719</c:v>
                </c:pt>
                <c:pt idx="4801">
                  <c:v>30517.041666704386</c:v>
                </c:pt>
                <c:pt idx="4802">
                  <c:v>30517.083333371054</c:v>
                </c:pt>
                <c:pt idx="4803">
                  <c:v>30517.125000037722</c:v>
                </c:pt>
                <c:pt idx="4804">
                  <c:v>30517.16666670439</c:v>
                </c:pt>
                <c:pt idx="4805">
                  <c:v>30517.208333371058</c:v>
                </c:pt>
                <c:pt idx="4806">
                  <c:v>30517.250000037726</c:v>
                </c:pt>
                <c:pt idx="4807">
                  <c:v>30517.291666704394</c:v>
                </c:pt>
                <c:pt idx="4808">
                  <c:v>30517.333333371062</c:v>
                </c:pt>
                <c:pt idx="4809">
                  <c:v>30517.375000037729</c:v>
                </c:pt>
                <c:pt idx="4810">
                  <c:v>30517.416666704397</c:v>
                </c:pt>
                <c:pt idx="4811">
                  <c:v>30517.458333371065</c:v>
                </c:pt>
                <c:pt idx="4812">
                  <c:v>30517.500000037733</c:v>
                </c:pt>
                <c:pt idx="4813">
                  <c:v>30517.541666704401</c:v>
                </c:pt>
                <c:pt idx="4814">
                  <c:v>30517.583333371069</c:v>
                </c:pt>
                <c:pt idx="4815">
                  <c:v>30517.625000037737</c:v>
                </c:pt>
                <c:pt idx="4816">
                  <c:v>30517.666666704405</c:v>
                </c:pt>
                <c:pt idx="4817">
                  <c:v>30517.708333371073</c:v>
                </c:pt>
                <c:pt idx="4818">
                  <c:v>30517.75000003774</c:v>
                </c:pt>
                <c:pt idx="4819">
                  <c:v>30517.791666704408</c:v>
                </c:pt>
                <c:pt idx="4820">
                  <c:v>30517.833333371076</c:v>
                </c:pt>
                <c:pt idx="4821">
                  <c:v>30517.875000037744</c:v>
                </c:pt>
                <c:pt idx="4822">
                  <c:v>30517.916666704412</c:v>
                </c:pt>
                <c:pt idx="4823">
                  <c:v>30517.95833337108</c:v>
                </c:pt>
                <c:pt idx="4824">
                  <c:v>30518.000000037748</c:v>
                </c:pt>
                <c:pt idx="4825">
                  <c:v>30518.041666704416</c:v>
                </c:pt>
                <c:pt idx="4826">
                  <c:v>30518.083333371083</c:v>
                </c:pt>
                <c:pt idx="4827">
                  <c:v>30518.125000037751</c:v>
                </c:pt>
                <c:pt idx="4828">
                  <c:v>30518.166666704419</c:v>
                </c:pt>
                <c:pt idx="4829">
                  <c:v>30518.208333371087</c:v>
                </c:pt>
                <c:pt idx="4830">
                  <c:v>30518.250000037755</c:v>
                </c:pt>
                <c:pt idx="4831">
                  <c:v>30518.291666704423</c:v>
                </c:pt>
                <c:pt idx="4832">
                  <c:v>30518.333333371091</c:v>
                </c:pt>
                <c:pt idx="4833">
                  <c:v>30518.375000037759</c:v>
                </c:pt>
                <c:pt idx="4834">
                  <c:v>30518.416666704426</c:v>
                </c:pt>
                <c:pt idx="4835">
                  <c:v>30518.458333371094</c:v>
                </c:pt>
                <c:pt idx="4836">
                  <c:v>30518.500000037762</c:v>
                </c:pt>
                <c:pt idx="4837">
                  <c:v>30518.54166670443</c:v>
                </c:pt>
                <c:pt idx="4838">
                  <c:v>30518.583333371098</c:v>
                </c:pt>
                <c:pt idx="4839">
                  <c:v>30518.625000037766</c:v>
                </c:pt>
                <c:pt idx="4840">
                  <c:v>30518.666666704434</c:v>
                </c:pt>
                <c:pt idx="4841">
                  <c:v>30518.708333371102</c:v>
                </c:pt>
                <c:pt idx="4842">
                  <c:v>30518.750000037769</c:v>
                </c:pt>
                <c:pt idx="4843">
                  <c:v>30518.791666704437</c:v>
                </c:pt>
                <c:pt idx="4844">
                  <c:v>30518.833333371105</c:v>
                </c:pt>
                <c:pt idx="4845">
                  <c:v>30518.875000037773</c:v>
                </c:pt>
                <c:pt idx="4846">
                  <c:v>30518.916666704441</c:v>
                </c:pt>
                <c:pt idx="4847">
                  <c:v>30518.958333371109</c:v>
                </c:pt>
                <c:pt idx="4848">
                  <c:v>30519.000000037777</c:v>
                </c:pt>
                <c:pt idx="4849">
                  <c:v>30519.041666704445</c:v>
                </c:pt>
                <c:pt idx="4850">
                  <c:v>30519.083333371113</c:v>
                </c:pt>
                <c:pt idx="4851">
                  <c:v>30519.12500003778</c:v>
                </c:pt>
                <c:pt idx="4852">
                  <c:v>30519.166666704448</c:v>
                </c:pt>
                <c:pt idx="4853">
                  <c:v>30519.208333371116</c:v>
                </c:pt>
                <c:pt idx="4854">
                  <c:v>30519.250000037784</c:v>
                </c:pt>
                <c:pt idx="4855">
                  <c:v>30519.291666704452</c:v>
                </c:pt>
                <c:pt idx="4856">
                  <c:v>30519.33333337112</c:v>
                </c:pt>
                <c:pt idx="4857">
                  <c:v>30519.375000037788</c:v>
                </c:pt>
                <c:pt idx="4858">
                  <c:v>30519.416666704456</c:v>
                </c:pt>
                <c:pt idx="4859">
                  <c:v>30519.458333371123</c:v>
                </c:pt>
                <c:pt idx="4860">
                  <c:v>30519.500000037791</c:v>
                </c:pt>
                <c:pt idx="4861">
                  <c:v>30519.541666704459</c:v>
                </c:pt>
                <c:pt idx="4862">
                  <c:v>30519.583333371127</c:v>
                </c:pt>
                <c:pt idx="4863">
                  <c:v>30519.625000037795</c:v>
                </c:pt>
                <c:pt idx="4864">
                  <c:v>30519.666666704463</c:v>
                </c:pt>
                <c:pt idx="4865">
                  <c:v>30519.708333371131</c:v>
                </c:pt>
                <c:pt idx="4866">
                  <c:v>30519.750000037799</c:v>
                </c:pt>
                <c:pt idx="4867">
                  <c:v>30519.791666704466</c:v>
                </c:pt>
                <c:pt idx="4868">
                  <c:v>30519.833333371134</c:v>
                </c:pt>
                <c:pt idx="4869">
                  <c:v>30519.875000037802</c:v>
                </c:pt>
                <c:pt idx="4870">
                  <c:v>30519.91666670447</c:v>
                </c:pt>
                <c:pt idx="4871">
                  <c:v>30519.958333371138</c:v>
                </c:pt>
                <c:pt idx="4872">
                  <c:v>30520.000000037806</c:v>
                </c:pt>
                <c:pt idx="4873">
                  <c:v>30520.041666704474</c:v>
                </c:pt>
                <c:pt idx="4874">
                  <c:v>30520.083333371142</c:v>
                </c:pt>
                <c:pt idx="4875">
                  <c:v>30520.12500003781</c:v>
                </c:pt>
                <c:pt idx="4876">
                  <c:v>30520.166666704477</c:v>
                </c:pt>
                <c:pt idx="4877">
                  <c:v>30520.208333371145</c:v>
                </c:pt>
                <c:pt idx="4878">
                  <c:v>30520.250000037813</c:v>
                </c:pt>
                <c:pt idx="4879">
                  <c:v>30520.291666704481</c:v>
                </c:pt>
                <c:pt idx="4880">
                  <c:v>30520.333333371149</c:v>
                </c:pt>
                <c:pt idx="4881">
                  <c:v>30520.375000037817</c:v>
                </c:pt>
                <c:pt idx="4882">
                  <c:v>30520.416666704485</c:v>
                </c:pt>
                <c:pt idx="4883">
                  <c:v>30520.458333371153</c:v>
                </c:pt>
                <c:pt idx="4884">
                  <c:v>30520.50000003782</c:v>
                </c:pt>
                <c:pt idx="4885">
                  <c:v>30520.541666704488</c:v>
                </c:pt>
                <c:pt idx="4886">
                  <c:v>30520.583333371156</c:v>
                </c:pt>
                <c:pt idx="4887">
                  <c:v>30520.625000037824</c:v>
                </c:pt>
                <c:pt idx="4888">
                  <c:v>30520.666666704492</c:v>
                </c:pt>
                <c:pt idx="4889">
                  <c:v>30520.70833337116</c:v>
                </c:pt>
                <c:pt idx="4890">
                  <c:v>30520.750000037828</c:v>
                </c:pt>
                <c:pt idx="4891">
                  <c:v>30520.791666704496</c:v>
                </c:pt>
                <c:pt idx="4892">
                  <c:v>30520.833333371163</c:v>
                </c:pt>
                <c:pt idx="4893">
                  <c:v>30520.875000037831</c:v>
                </c:pt>
                <c:pt idx="4894">
                  <c:v>30520.916666704499</c:v>
                </c:pt>
                <c:pt idx="4895">
                  <c:v>30520.958333371167</c:v>
                </c:pt>
                <c:pt idx="4896">
                  <c:v>30521.000000037835</c:v>
                </c:pt>
                <c:pt idx="4897">
                  <c:v>30521.041666704503</c:v>
                </c:pt>
                <c:pt idx="4898">
                  <c:v>30521.083333371171</c:v>
                </c:pt>
                <c:pt idx="4899">
                  <c:v>30521.125000037839</c:v>
                </c:pt>
                <c:pt idx="4900">
                  <c:v>30521.166666704506</c:v>
                </c:pt>
                <c:pt idx="4901">
                  <c:v>30521.208333371174</c:v>
                </c:pt>
                <c:pt idx="4902">
                  <c:v>30521.250000037842</c:v>
                </c:pt>
                <c:pt idx="4903">
                  <c:v>30521.29166670451</c:v>
                </c:pt>
                <c:pt idx="4904">
                  <c:v>30521.333333371178</c:v>
                </c:pt>
                <c:pt idx="4905">
                  <c:v>30521.375000037846</c:v>
                </c:pt>
                <c:pt idx="4906">
                  <c:v>30521.416666704514</c:v>
                </c:pt>
                <c:pt idx="4907">
                  <c:v>30521.458333371182</c:v>
                </c:pt>
                <c:pt idx="4908">
                  <c:v>30521.50000003785</c:v>
                </c:pt>
                <c:pt idx="4909">
                  <c:v>30521.541666704517</c:v>
                </c:pt>
                <c:pt idx="4910">
                  <c:v>30521.583333371185</c:v>
                </c:pt>
                <c:pt idx="4911">
                  <c:v>30521.625000037853</c:v>
                </c:pt>
                <c:pt idx="4912">
                  <c:v>30521.666666704521</c:v>
                </c:pt>
                <c:pt idx="4913">
                  <c:v>30521.708333371189</c:v>
                </c:pt>
                <c:pt idx="4914">
                  <c:v>30521.750000037857</c:v>
                </c:pt>
                <c:pt idx="4915">
                  <c:v>30521.791666704525</c:v>
                </c:pt>
                <c:pt idx="4916">
                  <c:v>30521.833333371193</c:v>
                </c:pt>
                <c:pt idx="4917">
                  <c:v>30521.87500003786</c:v>
                </c:pt>
                <c:pt idx="4918">
                  <c:v>30521.916666704528</c:v>
                </c:pt>
                <c:pt idx="4919">
                  <c:v>30521.958333371196</c:v>
                </c:pt>
                <c:pt idx="4920">
                  <c:v>30522.000000037864</c:v>
                </c:pt>
                <c:pt idx="4921">
                  <c:v>30522.041666704532</c:v>
                </c:pt>
                <c:pt idx="4922">
                  <c:v>30522.0833333712</c:v>
                </c:pt>
                <c:pt idx="4923">
                  <c:v>30522.125000037868</c:v>
                </c:pt>
                <c:pt idx="4924">
                  <c:v>30522.166666704536</c:v>
                </c:pt>
                <c:pt idx="4925">
                  <c:v>30522.208333371203</c:v>
                </c:pt>
                <c:pt idx="4926">
                  <c:v>30522.250000037871</c:v>
                </c:pt>
                <c:pt idx="4927">
                  <c:v>30522.291666704539</c:v>
                </c:pt>
                <c:pt idx="4928">
                  <c:v>30522.333333371207</c:v>
                </c:pt>
                <c:pt idx="4929">
                  <c:v>30522.375000037875</c:v>
                </c:pt>
                <c:pt idx="4930">
                  <c:v>30522.416666704543</c:v>
                </c:pt>
                <c:pt idx="4931">
                  <c:v>30522.458333371211</c:v>
                </c:pt>
                <c:pt idx="4932">
                  <c:v>30522.500000037879</c:v>
                </c:pt>
                <c:pt idx="4933">
                  <c:v>30522.541666704547</c:v>
                </c:pt>
                <c:pt idx="4934">
                  <c:v>30522.583333371214</c:v>
                </c:pt>
                <c:pt idx="4935">
                  <c:v>30522.625000037882</c:v>
                </c:pt>
                <c:pt idx="4936">
                  <c:v>30522.66666670455</c:v>
                </c:pt>
                <c:pt idx="4937">
                  <c:v>30522.708333371218</c:v>
                </c:pt>
                <c:pt idx="4938">
                  <c:v>30522.750000037886</c:v>
                </c:pt>
                <c:pt idx="4939">
                  <c:v>30522.791666704554</c:v>
                </c:pt>
                <c:pt idx="4940">
                  <c:v>30522.833333371222</c:v>
                </c:pt>
                <c:pt idx="4941">
                  <c:v>30522.87500003789</c:v>
                </c:pt>
                <c:pt idx="4942">
                  <c:v>30522.916666704557</c:v>
                </c:pt>
                <c:pt idx="4943">
                  <c:v>30522.958333371225</c:v>
                </c:pt>
                <c:pt idx="4944">
                  <c:v>30523.000000037893</c:v>
                </c:pt>
                <c:pt idx="4945">
                  <c:v>30523.041666704561</c:v>
                </c:pt>
                <c:pt idx="4946">
                  <c:v>30523.083333371229</c:v>
                </c:pt>
                <c:pt idx="4947">
                  <c:v>30523.125000037897</c:v>
                </c:pt>
                <c:pt idx="4948">
                  <c:v>30523.166666704565</c:v>
                </c:pt>
                <c:pt idx="4949">
                  <c:v>30523.208333371233</c:v>
                </c:pt>
                <c:pt idx="4950">
                  <c:v>30523.2500000379</c:v>
                </c:pt>
                <c:pt idx="4951">
                  <c:v>30523.291666704568</c:v>
                </c:pt>
                <c:pt idx="4952">
                  <c:v>30523.333333371236</c:v>
                </c:pt>
                <c:pt idx="4953">
                  <c:v>30523.375000037904</c:v>
                </c:pt>
                <c:pt idx="4954">
                  <c:v>30523.416666704572</c:v>
                </c:pt>
                <c:pt idx="4955">
                  <c:v>30523.45833337124</c:v>
                </c:pt>
                <c:pt idx="4956">
                  <c:v>30523.500000037908</c:v>
                </c:pt>
                <c:pt idx="4957">
                  <c:v>30523.541666704576</c:v>
                </c:pt>
                <c:pt idx="4958">
                  <c:v>30523.583333371243</c:v>
                </c:pt>
                <c:pt idx="4959">
                  <c:v>30523.625000037911</c:v>
                </c:pt>
                <c:pt idx="4960">
                  <c:v>30523.666666704579</c:v>
                </c:pt>
                <c:pt idx="4961">
                  <c:v>30523.708333371247</c:v>
                </c:pt>
                <c:pt idx="4962">
                  <c:v>30523.750000037915</c:v>
                </c:pt>
                <c:pt idx="4963">
                  <c:v>30523.791666704583</c:v>
                </c:pt>
                <c:pt idx="4964">
                  <c:v>30523.833333371251</c:v>
                </c:pt>
                <c:pt idx="4965">
                  <c:v>30523.875000037919</c:v>
                </c:pt>
                <c:pt idx="4966">
                  <c:v>30523.916666704587</c:v>
                </c:pt>
                <c:pt idx="4967">
                  <c:v>30523.958333371254</c:v>
                </c:pt>
                <c:pt idx="4968">
                  <c:v>30524.000000037922</c:v>
                </c:pt>
                <c:pt idx="4969">
                  <c:v>30524.04166670459</c:v>
                </c:pt>
                <c:pt idx="4970">
                  <c:v>30524.083333371258</c:v>
                </c:pt>
                <c:pt idx="4971">
                  <c:v>30524.125000037926</c:v>
                </c:pt>
                <c:pt idx="4972">
                  <c:v>30524.166666704594</c:v>
                </c:pt>
                <c:pt idx="4973">
                  <c:v>30524.208333371262</c:v>
                </c:pt>
                <c:pt idx="4974">
                  <c:v>30524.25000003793</c:v>
                </c:pt>
                <c:pt idx="4975">
                  <c:v>30524.291666704597</c:v>
                </c:pt>
                <c:pt idx="4976">
                  <c:v>30524.333333371265</c:v>
                </c:pt>
                <c:pt idx="4977">
                  <c:v>30524.375000037933</c:v>
                </c:pt>
                <c:pt idx="4978">
                  <c:v>30524.416666704601</c:v>
                </c:pt>
                <c:pt idx="4979">
                  <c:v>30524.458333371269</c:v>
                </c:pt>
                <c:pt idx="4980">
                  <c:v>30524.500000037937</c:v>
                </c:pt>
                <c:pt idx="4981">
                  <c:v>30524.541666704605</c:v>
                </c:pt>
                <c:pt idx="4982">
                  <c:v>30524.583333371273</c:v>
                </c:pt>
                <c:pt idx="4983">
                  <c:v>30524.62500003794</c:v>
                </c:pt>
                <c:pt idx="4984">
                  <c:v>30524.666666704608</c:v>
                </c:pt>
                <c:pt idx="4985">
                  <c:v>30524.708333371276</c:v>
                </c:pt>
                <c:pt idx="4986">
                  <c:v>30524.750000037944</c:v>
                </c:pt>
                <c:pt idx="4987">
                  <c:v>30524.791666704612</c:v>
                </c:pt>
                <c:pt idx="4988">
                  <c:v>30524.83333337128</c:v>
                </c:pt>
                <c:pt idx="4989">
                  <c:v>30524.875000037948</c:v>
                </c:pt>
                <c:pt idx="4990">
                  <c:v>30524.916666704616</c:v>
                </c:pt>
                <c:pt idx="4991">
                  <c:v>30524.958333371284</c:v>
                </c:pt>
                <c:pt idx="4992">
                  <c:v>30525.000000037951</c:v>
                </c:pt>
                <c:pt idx="4993">
                  <c:v>30525.041666704619</c:v>
                </c:pt>
                <c:pt idx="4994">
                  <c:v>30525.083333371287</c:v>
                </c:pt>
                <c:pt idx="4995">
                  <c:v>30525.125000037955</c:v>
                </c:pt>
                <c:pt idx="4996">
                  <c:v>30525.166666704623</c:v>
                </c:pt>
                <c:pt idx="4997">
                  <c:v>30525.208333371291</c:v>
                </c:pt>
                <c:pt idx="4998">
                  <c:v>30525.250000037959</c:v>
                </c:pt>
                <c:pt idx="4999">
                  <c:v>30525.291666704627</c:v>
                </c:pt>
                <c:pt idx="5000">
                  <c:v>30525.333333371294</c:v>
                </c:pt>
                <c:pt idx="5001">
                  <c:v>30525.375000037962</c:v>
                </c:pt>
                <c:pt idx="5002">
                  <c:v>30525.41666670463</c:v>
                </c:pt>
                <c:pt idx="5003">
                  <c:v>30525.458333371298</c:v>
                </c:pt>
                <c:pt idx="5004">
                  <c:v>30525.500000037966</c:v>
                </c:pt>
                <c:pt idx="5005">
                  <c:v>30525.541666704634</c:v>
                </c:pt>
                <c:pt idx="5006">
                  <c:v>30525.583333371302</c:v>
                </c:pt>
                <c:pt idx="5007">
                  <c:v>30525.62500003797</c:v>
                </c:pt>
                <c:pt idx="5008">
                  <c:v>30525.666666704637</c:v>
                </c:pt>
                <c:pt idx="5009">
                  <c:v>30525.708333371305</c:v>
                </c:pt>
                <c:pt idx="5010">
                  <c:v>30525.750000037973</c:v>
                </c:pt>
                <c:pt idx="5011">
                  <c:v>30525.791666704641</c:v>
                </c:pt>
                <c:pt idx="5012">
                  <c:v>30525.833333371309</c:v>
                </c:pt>
                <c:pt idx="5013">
                  <c:v>30525.875000037977</c:v>
                </c:pt>
                <c:pt idx="5014">
                  <c:v>30525.916666704645</c:v>
                </c:pt>
                <c:pt idx="5015">
                  <c:v>30525.958333371313</c:v>
                </c:pt>
                <c:pt idx="5016">
                  <c:v>30526.00000003798</c:v>
                </c:pt>
                <c:pt idx="5017">
                  <c:v>30526.041666704648</c:v>
                </c:pt>
                <c:pt idx="5018">
                  <c:v>30526.083333371316</c:v>
                </c:pt>
                <c:pt idx="5019">
                  <c:v>30526.125000037984</c:v>
                </c:pt>
                <c:pt idx="5020">
                  <c:v>30526.166666704652</c:v>
                </c:pt>
                <c:pt idx="5021">
                  <c:v>30526.20833337132</c:v>
                </c:pt>
                <c:pt idx="5022">
                  <c:v>30526.250000037988</c:v>
                </c:pt>
                <c:pt idx="5023">
                  <c:v>30526.291666704656</c:v>
                </c:pt>
                <c:pt idx="5024">
                  <c:v>30526.333333371324</c:v>
                </c:pt>
                <c:pt idx="5025">
                  <c:v>30526.375000037991</c:v>
                </c:pt>
                <c:pt idx="5026">
                  <c:v>30526.416666704659</c:v>
                </c:pt>
                <c:pt idx="5027">
                  <c:v>30526.458333371327</c:v>
                </c:pt>
                <c:pt idx="5028">
                  <c:v>30526.500000037995</c:v>
                </c:pt>
                <c:pt idx="5029">
                  <c:v>30526.541666704663</c:v>
                </c:pt>
                <c:pt idx="5030">
                  <c:v>30526.583333371331</c:v>
                </c:pt>
                <c:pt idx="5031">
                  <c:v>30526.625000037999</c:v>
                </c:pt>
                <c:pt idx="5032">
                  <c:v>30526.666666704667</c:v>
                </c:pt>
                <c:pt idx="5033">
                  <c:v>30526.708333371334</c:v>
                </c:pt>
                <c:pt idx="5034">
                  <c:v>30526.750000038002</c:v>
                </c:pt>
                <c:pt idx="5035">
                  <c:v>30526.79166670467</c:v>
                </c:pt>
                <c:pt idx="5036">
                  <c:v>30526.833333371338</c:v>
                </c:pt>
                <c:pt idx="5037">
                  <c:v>30526.875000038006</c:v>
                </c:pt>
                <c:pt idx="5038">
                  <c:v>30526.916666704674</c:v>
                </c:pt>
                <c:pt idx="5039">
                  <c:v>30526.958333371342</c:v>
                </c:pt>
                <c:pt idx="5040">
                  <c:v>30527.00000003801</c:v>
                </c:pt>
                <c:pt idx="5041">
                  <c:v>30527.041666704677</c:v>
                </c:pt>
                <c:pt idx="5042">
                  <c:v>30527.083333371345</c:v>
                </c:pt>
                <c:pt idx="5043">
                  <c:v>30527.125000038013</c:v>
                </c:pt>
                <c:pt idx="5044">
                  <c:v>30527.166666704681</c:v>
                </c:pt>
                <c:pt idx="5045">
                  <c:v>30527.208333371349</c:v>
                </c:pt>
                <c:pt idx="5046">
                  <c:v>30527.250000038017</c:v>
                </c:pt>
                <c:pt idx="5047">
                  <c:v>30527.291666704685</c:v>
                </c:pt>
                <c:pt idx="5048">
                  <c:v>30527.333333371353</c:v>
                </c:pt>
                <c:pt idx="5049">
                  <c:v>30527.375000038021</c:v>
                </c:pt>
                <c:pt idx="5050">
                  <c:v>30527.416666704688</c:v>
                </c:pt>
                <c:pt idx="5051">
                  <c:v>30527.458333371356</c:v>
                </c:pt>
                <c:pt idx="5052">
                  <c:v>30527.500000038024</c:v>
                </c:pt>
                <c:pt idx="5053">
                  <c:v>30527.541666704692</c:v>
                </c:pt>
                <c:pt idx="5054">
                  <c:v>30527.58333337136</c:v>
                </c:pt>
                <c:pt idx="5055">
                  <c:v>30527.625000038028</c:v>
                </c:pt>
                <c:pt idx="5056">
                  <c:v>30527.666666704696</c:v>
                </c:pt>
                <c:pt idx="5057">
                  <c:v>30527.708333371364</c:v>
                </c:pt>
                <c:pt idx="5058">
                  <c:v>30527.750000038031</c:v>
                </c:pt>
                <c:pt idx="5059">
                  <c:v>30527.791666704699</c:v>
                </c:pt>
                <c:pt idx="5060">
                  <c:v>30527.833333371367</c:v>
                </c:pt>
                <c:pt idx="5061">
                  <c:v>30527.875000038035</c:v>
                </c:pt>
                <c:pt idx="5062">
                  <c:v>30527.916666704703</c:v>
                </c:pt>
                <c:pt idx="5063">
                  <c:v>30527.958333371371</c:v>
                </c:pt>
                <c:pt idx="5064">
                  <c:v>30528.000000038039</c:v>
                </c:pt>
                <c:pt idx="5065">
                  <c:v>30528.041666704707</c:v>
                </c:pt>
                <c:pt idx="5066">
                  <c:v>30528.083333371374</c:v>
                </c:pt>
                <c:pt idx="5067">
                  <c:v>30528.125000038042</c:v>
                </c:pt>
                <c:pt idx="5068">
                  <c:v>30528.16666670471</c:v>
                </c:pt>
                <c:pt idx="5069">
                  <c:v>30528.208333371378</c:v>
                </c:pt>
                <c:pt idx="5070">
                  <c:v>30528.250000038046</c:v>
                </c:pt>
                <c:pt idx="5071">
                  <c:v>30528.291666704714</c:v>
                </c:pt>
                <c:pt idx="5072">
                  <c:v>30528.333333371382</c:v>
                </c:pt>
                <c:pt idx="5073">
                  <c:v>30528.37500003805</c:v>
                </c:pt>
                <c:pt idx="5074">
                  <c:v>30528.416666704717</c:v>
                </c:pt>
                <c:pt idx="5075">
                  <c:v>30528.458333371385</c:v>
                </c:pt>
                <c:pt idx="5076">
                  <c:v>30528.500000038053</c:v>
                </c:pt>
                <c:pt idx="5077">
                  <c:v>30528.541666704721</c:v>
                </c:pt>
                <c:pt idx="5078">
                  <c:v>30528.583333371389</c:v>
                </c:pt>
                <c:pt idx="5079">
                  <c:v>30528.625000038057</c:v>
                </c:pt>
                <c:pt idx="5080">
                  <c:v>30528.666666704725</c:v>
                </c:pt>
                <c:pt idx="5081">
                  <c:v>30528.708333371393</c:v>
                </c:pt>
                <c:pt idx="5082">
                  <c:v>30528.750000038061</c:v>
                </c:pt>
                <c:pt idx="5083">
                  <c:v>30528.791666704728</c:v>
                </c:pt>
                <c:pt idx="5084">
                  <c:v>30528.833333371396</c:v>
                </c:pt>
                <c:pt idx="5085">
                  <c:v>30528.875000038064</c:v>
                </c:pt>
                <c:pt idx="5086">
                  <c:v>30528.916666704732</c:v>
                </c:pt>
                <c:pt idx="5087">
                  <c:v>30528.9583333714</c:v>
                </c:pt>
                <c:pt idx="5088">
                  <c:v>30529.000000038068</c:v>
                </c:pt>
                <c:pt idx="5089">
                  <c:v>30529.041666704736</c:v>
                </c:pt>
                <c:pt idx="5090">
                  <c:v>30529.083333371404</c:v>
                </c:pt>
                <c:pt idx="5091">
                  <c:v>30529.125000038071</c:v>
                </c:pt>
                <c:pt idx="5092">
                  <c:v>30529.166666704739</c:v>
                </c:pt>
                <c:pt idx="5093">
                  <c:v>30529.208333371407</c:v>
                </c:pt>
                <c:pt idx="5094">
                  <c:v>30529.250000038075</c:v>
                </c:pt>
                <c:pt idx="5095">
                  <c:v>30529.291666704743</c:v>
                </c:pt>
                <c:pt idx="5096">
                  <c:v>30529.333333371411</c:v>
                </c:pt>
                <c:pt idx="5097">
                  <c:v>30529.375000038079</c:v>
                </c:pt>
                <c:pt idx="5098">
                  <c:v>30529.416666704747</c:v>
                </c:pt>
                <c:pt idx="5099">
                  <c:v>30529.458333371414</c:v>
                </c:pt>
                <c:pt idx="5100">
                  <c:v>30529.500000038082</c:v>
                </c:pt>
                <c:pt idx="5101">
                  <c:v>30529.54166670475</c:v>
                </c:pt>
                <c:pt idx="5102">
                  <c:v>30529.583333371418</c:v>
                </c:pt>
                <c:pt idx="5103">
                  <c:v>30529.625000038086</c:v>
                </c:pt>
                <c:pt idx="5104">
                  <c:v>30529.666666704754</c:v>
                </c:pt>
                <c:pt idx="5105">
                  <c:v>30529.708333371422</c:v>
                </c:pt>
                <c:pt idx="5106">
                  <c:v>30529.75000003809</c:v>
                </c:pt>
                <c:pt idx="5107">
                  <c:v>30529.791666704758</c:v>
                </c:pt>
                <c:pt idx="5108">
                  <c:v>30529.833333371425</c:v>
                </c:pt>
                <c:pt idx="5109">
                  <c:v>30529.875000038093</c:v>
                </c:pt>
                <c:pt idx="5110">
                  <c:v>30529.916666704761</c:v>
                </c:pt>
                <c:pt idx="5111">
                  <c:v>30529.958333371429</c:v>
                </c:pt>
                <c:pt idx="5112">
                  <c:v>30530.000000038097</c:v>
                </c:pt>
                <c:pt idx="5113">
                  <c:v>30530.041666704765</c:v>
                </c:pt>
                <c:pt idx="5114">
                  <c:v>30530.083333371433</c:v>
                </c:pt>
                <c:pt idx="5115">
                  <c:v>30530.125000038101</c:v>
                </c:pt>
                <c:pt idx="5116">
                  <c:v>30530.166666704768</c:v>
                </c:pt>
                <c:pt idx="5117">
                  <c:v>30530.208333371436</c:v>
                </c:pt>
                <c:pt idx="5118">
                  <c:v>30530.250000038104</c:v>
                </c:pt>
                <c:pt idx="5119">
                  <c:v>30530.291666704772</c:v>
                </c:pt>
                <c:pt idx="5120">
                  <c:v>30530.33333337144</c:v>
                </c:pt>
                <c:pt idx="5121">
                  <c:v>30530.375000038108</c:v>
                </c:pt>
                <c:pt idx="5122">
                  <c:v>30530.416666704776</c:v>
                </c:pt>
                <c:pt idx="5123">
                  <c:v>30530.458333371444</c:v>
                </c:pt>
                <c:pt idx="5124">
                  <c:v>30530.500000038111</c:v>
                </c:pt>
                <c:pt idx="5125">
                  <c:v>30530.541666704779</c:v>
                </c:pt>
                <c:pt idx="5126">
                  <c:v>30530.583333371447</c:v>
                </c:pt>
                <c:pt idx="5127">
                  <c:v>30530.625000038115</c:v>
                </c:pt>
                <c:pt idx="5128">
                  <c:v>30530.666666704783</c:v>
                </c:pt>
                <c:pt idx="5129">
                  <c:v>30530.708333371451</c:v>
                </c:pt>
                <c:pt idx="5130">
                  <c:v>30530.750000038119</c:v>
                </c:pt>
                <c:pt idx="5131">
                  <c:v>30530.791666704787</c:v>
                </c:pt>
                <c:pt idx="5132">
                  <c:v>30530.833333371455</c:v>
                </c:pt>
                <c:pt idx="5133">
                  <c:v>30530.875000038122</c:v>
                </c:pt>
                <c:pt idx="5134">
                  <c:v>30530.91666670479</c:v>
                </c:pt>
                <c:pt idx="5135">
                  <c:v>30530.958333371458</c:v>
                </c:pt>
                <c:pt idx="5136">
                  <c:v>30531.000000038126</c:v>
                </c:pt>
                <c:pt idx="5137">
                  <c:v>30531.041666704794</c:v>
                </c:pt>
                <c:pt idx="5138">
                  <c:v>30531.083333371462</c:v>
                </c:pt>
                <c:pt idx="5139">
                  <c:v>30531.12500003813</c:v>
                </c:pt>
                <c:pt idx="5140">
                  <c:v>30531.166666704798</c:v>
                </c:pt>
                <c:pt idx="5141">
                  <c:v>30531.208333371465</c:v>
                </c:pt>
                <c:pt idx="5142">
                  <c:v>30531.250000038133</c:v>
                </c:pt>
                <c:pt idx="5143">
                  <c:v>30531.291666704801</c:v>
                </c:pt>
                <c:pt idx="5144">
                  <c:v>30531.333333371469</c:v>
                </c:pt>
                <c:pt idx="5145">
                  <c:v>30531.375000038137</c:v>
                </c:pt>
                <c:pt idx="5146">
                  <c:v>30531.416666704805</c:v>
                </c:pt>
                <c:pt idx="5147">
                  <c:v>30531.458333371473</c:v>
                </c:pt>
                <c:pt idx="5148">
                  <c:v>30531.500000038141</c:v>
                </c:pt>
                <c:pt idx="5149">
                  <c:v>30531.541666704808</c:v>
                </c:pt>
                <c:pt idx="5150">
                  <c:v>30531.583333371476</c:v>
                </c:pt>
                <c:pt idx="5151">
                  <c:v>30531.625000038144</c:v>
                </c:pt>
                <c:pt idx="5152">
                  <c:v>30531.666666704812</c:v>
                </c:pt>
                <c:pt idx="5153">
                  <c:v>30531.70833337148</c:v>
                </c:pt>
                <c:pt idx="5154">
                  <c:v>30531.750000038148</c:v>
                </c:pt>
                <c:pt idx="5155">
                  <c:v>30531.791666704816</c:v>
                </c:pt>
                <c:pt idx="5156">
                  <c:v>30531.833333371484</c:v>
                </c:pt>
                <c:pt idx="5157">
                  <c:v>30531.875000038151</c:v>
                </c:pt>
                <c:pt idx="5158">
                  <c:v>30531.916666704819</c:v>
                </c:pt>
                <c:pt idx="5159">
                  <c:v>30531.958333371487</c:v>
                </c:pt>
                <c:pt idx="5160">
                  <c:v>30532.000000038155</c:v>
                </c:pt>
                <c:pt idx="5161">
                  <c:v>30532.041666704823</c:v>
                </c:pt>
                <c:pt idx="5162">
                  <c:v>30532.083333371491</c:v>
                </c:pt>
                <c:pt idx="5163">
                  <c:v>30532.125000038159</c:v>
                </c:pt>
                <c:pt idx="5164">
                  <c:v>30532.166666704827</c:v>
                </c:pt>
                <c:pt idx="5165">
                  <c:v>30532.208333371495</c:v>
                </c:pt>
                <c:pt idx="5166">
                  <c:v>30532.250000038162</c:v>
                </c:pt>
                <c:pt idx="5167">
                  <c:v>30532.29166670483</c:v>
                </c:pt>
                <c:pt idx="5168">
                  <c:v>30532.333333371498</c:v>
                </c:pt>
                <c:pt idx="5169">
                  <c:v>30532.375000038166</c:v>
                </c:pt>
                <c:pt idx="5170">
                  <c:v>30532.416666704834</c:v>
                </c:pt>
                <c:pt idx="5171">
                  <c:v>30532.458333371502</c:v>
                </c:pt>
                <c:pt idx="5172">
                  <c:v>30532.50000003817</c:v>
                </c:pt>
                <c:pt idx="5173">
                  <c:v>30532.541666704838</c:v>
                </c:pt>
                <c:pt idx="5174">
                  <c:v>30532.583333371505</c:v>
                </c:pt>
                <c:pt idx="5175">
                  <c:v>30532.625000038173</c:v>
                </c:pt>
                <c:pt idx="5176">
                  <c:v>30532.666666704841</c:v>
                </c:pt>
                <c:pt idx="5177">
                  <c:v>30532.708333371509</c:v>
                </c:pt>
                <c:pt idx="5178">
                  <c:v>30532.750000038177</c:v>
                </c:pt>
                <c:pt idx="5179">
                  <c:v>30532.791666704845</c:v>
                </c:pt>
                <c:pt idx="5180">
                  <c:v>30532.833333371513</c:v>
                </c:pt>
                <c:pt idx="5181">
                  <c:v>30532.875000038181</c:v>
                </c:pt>
                <c:pt idx="5182">
                  <c:v>30532.916666704848</c:v>
                </c:pt>
                <c:pt idx="5183">
                  <c:v>30532.958333371516</c:v>
                </c:pt>
                <c:pt idx="5184">
                  <c:v>30533.000000038184</c:v>
                </c:pt>
                <c:pt idx="5185">
                  <c:v>30533.041666704852</c:v>
                </c:pt>
                <c:pt idx="5186">
                  <c:v>30533.08333337152</c:v>
                </c:pt>
                <c:pt idx="5187">
                  <c:v>30533.125000038188</c:v>
                </c:pt>
                <c:pt idx="5188">
                  <c:v>30533.166666704856</c:v>
                </c:pt>
                <c:pt idx="5189">
                  <c:v>30533.208333371524</c:v>
                </c:pt>
                <c:pt idx="5190">
                  <c:v>30533.250000038192</c:v>
                </c:pt>
                <c:pt idx="5191">
                  <c:v>30533.291666704859</c:v>
                </c:pt>
                <c:pt idx="5192">
                  <c:v>30533.333333371527</c:v>
                </c:pt>
                <c:pt idx="5193">
                  <c:v>30533.375000038195</c:v>
                </c:pt>
                <c:pt idx="5194">
                  <c:v>30533.416666704863</c:v>
                </c:pt>
                <c:pt idx="5195">
                  <c:v>30533.458333371531</c:v>
                </c:pt>
                <c:pt idx="5196">
                  <c:v>30533.500000038199</c:v>
                </c:pt>
                <c:pt idx="5197">
                  <c:v>30533.541666704867</c:v>
                </c:pt>
                <c:pt idx="5198">
                  <c:v>30533.583333371535</c:v>
                </c:pt>
                <c:pt idx="5199">
                  <c:v>30533.625000038202</c:v>
                </c:pt>
                <c:pt idx="5200">
                  <c:v>30533.66666670487</c:v>
                </c:pt>
                <c:pt idx="5201">
                  <c:v>30533.708333371538</c:v>
                </c:pt>
                <c:pt idx="5202">
                  <c:v>30533.750000038206</c:v>
                </c:pt>
                <c:pt idx="5203">
                  <c:v>30533.791666704874</c:v>
                </c:pt>
                <c:pt idx="5204">
                  <c:v>30533.833333371542</c:v>
                </c:pt>
                <c:pt idx="5205">
                  <c:v>30533.87500003821</c:v>
                </c:pt>
                <c:pt idx="5206">
                  <c:v>30533.916666704878</c:v>
                </c:pt>
                <c:pt idx="5207">
                  <c:v>30533.958333371545</c:v>
                </c:pt>
                <c:pt idx="5208">
                  <c:v>30534.000000038213</c:v>
                </c:pt>
                <c:pt idx="5209">
                  <c:v>30534.041666704881</c:v>
                </c:pt>
                <c:pt idx="5210">
                  <c:v>30534.083333371549</c:v>
                </c:pt>
                <c:pt idx="5211">
                  <c:v>30534.125000038217</c:v>
                </c:pt>
                <c:pt idx="5212">
                  <c:v>30534.166666704885</c:v>
                </c:pt>
                <c:pt idx="5213">
                  <c:v>30534.208333371553</c:v>
                </c:pt>
                <c:pt idx="5214">
                  <c:v>30534.250000038221</c:v>
                </c:pt>
                <c:pt idx="5215">
                  <c:v>30534.291666704888</c:v>
                </c:pt>
                <c:pt idx="5216">
                  <c:v>30534.333333371556</c:v>
                </c:pt>
                <c:pt idx="5217">
                  <c:v>30534.375000038224</c:v>
                </c:pt>
                <c:pt idx="5218">
                  <c:v>30534.416666704892</c:v>
                </c:pt>
                <c:pt idx="5219">
                  <c:v>30534.45833337156</c:v>
                </c:pt>
                <c:pt idx="5220">
                  <c:v>30534.500000038228</c:v>
                </c:pt>
                <c:pt idx="5221">
                  <c:v>30534.541666704896</c:v>
                </c:pt>
                <c:pt idx="5222">
                  <c:v>30534.583333371564</c:v>
                </c:pt>
                <c:pt idx="5223">
                  <c:v>30534.625000038232</c:v>
                </c:pt>
                <c:pt idx="5224">
                  <c:v>30534.666666704899</c:v>
                </c:pt>
                <c:pt idx="5225">
                  <c:v>30534.708333371567</c:v>
                </c:pt>
                <c:pt idx="5226">
                  <c:v>30534.750000038235</c:v>
                </c:pt>
                <c:pt idx="5227">
                  <c:v>30534.791666704903</c:v>
                </c:pt>
                <c:pt idx="5228">
                  <c:v>30534.833333371571</c:v>
                </c:pt>
                <c:pt idx="5229">
                  <c:v>30534.875000038239</c:v>
                </c:pt>
                <c:pt idx="5230">
                  <c:v>30534.916666704907</c:v>
                </c:pt>
                <c:pt idx="5231">
                  <c:v>30534.958333371575</c:v>
                </c:pt>
                <c:pt idx="5232">
                  <c:v>30535.000000038242</c:v>
                </c:pt>
                <c:pt idx="5233">
                  <c:v>30535.04166670491</c:v>
                </c:pt>
                <c:pt idx="5234">
                  <c:v>30535.083333371578</c:v>
                </c:pt>
                <c:pt idx="5235">
                  <c:v>30535.125000038246</c:v>
                </c:pt>
                <c:pt idx="5236">
                  <c:v>30535.166666704914</c:v>
                </c:pt>
                <c:pt idx="5237">
                  <c:v>30535.208333371582</c:v>
                </c:pt>
                <c:pt idx="5238">
                  <c:v>30535.25000003825</c:v>
                </c:pt>
                <c:pt idx="5239">
                  <c:v>30535.291666704918</c:v>
                </c:pt>
                <c:pt idx="5240">
                  <c:v>30535.333333371585</c:v>
                </c:pt>
                <c:pt idx="5241">
                  <c:v>30535.375000038253</c:v>
                </c:pt>
                <c:pt idx="5242">
                  <c:v>30535.416666704921</c:v>
                </c:pt>
                <c:pt idx="5243">
                  <c:v>30535.458333371589</c:v>
                </c:pt>
                <c:pt idx="5244">
                  <c:v>30535.500000038257</c:v>
                </c:pt>
                <c:pt idx="5245">
                  <c:v>30535.541666704925</c:v>
                </c:pt>
                <c:pt idx="5246">
                  <c:v>30535.583333371593</c:v>
                </c:pt>
                <c:pt idx="5247">
                  <c:v>30535.625000038261</c:v>
                </c:pt>
                <c:pt idx="5248">
                  <c:v>30535.666666704929</c:v>
                </c:pt>
                <c:pt idx="5249">
                  <c:v>30535.708333371596</c:v>
                </c:pt>
                <c:pt idx="5250">
                  <c:v>30535.750000038264</c:v>
                </c:pt>
                <c:pt idx="5251">
                  <c:v>30535.791666704932</c:v>
                </c:pt>
                <c:pt idx="5252">
                  <c:v>30535.8333333716</c:v>
                </c:pt>
                <c:pt idx="5253">
                  <c:v>30535.875000038268</c:v>
                </c:pt>
                <c:pt idx="5254">
                  <c:v>30535.916666704936</c:v>
                </c:pt>
                <c:pt idx="5255">
                  <c:v>30535.958333371604</c:v>
                </c:pt>
                <c:pt idx="5256">
                  <c:v>30536.000000038272</c:v>
                </c:pt>
                <c:pt idx="5257">
                  <c:v>30536.041666704939</c:v>
                </c:pt>
                <c:pt idx="5258">
                  <c:v>30536.083333371607</c:v>
                </c:pt>
                <c:pt idx="5259">
                  <c:v>30536.125000038275</c:v>
                </c:pt>
                <c:pt idx="5260">
                  <c:v>30536.166666704943</c:v>
                </c:pt>
                <c:pt idx="5261">
                  <c:v>30536.208333371611</c:v>
                </c:pt>
                <c:pt idx="5262">
                  <c:v>30536.250000038279</c:v>
                </c:pt>
                <c:pt idx="5263">
                  <c:v>30536.291666704947</c:v>
                </c:pt>
                <c:pt idx="5264">
                  <c:v>30536.333333371615</c:v>
                </c:pt>
                <c:pt idx="5265">
                  <c:v>30536.375000038282</c:v>
                </c:pt>
                <c:pt idx="5266">
                  <c:v>30536.41666670495</c:v>
                </c:pt>
                <c:pt idx="5267">
                  <c:v>30536.458333371618</c:v>
                </c:pt>
                <c:pt idx="5268">
                  <c:v>30536.500000038286</c:v>
                </c:pt>
                <c:pt idx="5269">
                  <c:v>30536.541666704954</c:v>
                </c:pt>
                <c:pt idx="5270">
                  <c:v>30536.583333371622</c:v>
                </c:pt>
                <c:pt idx="5271">
                  <c:v>30536.62500003829</c:v>
                </c:pt>
                <c:pt idx="5272">
                  <c:v>30536.666666704958</c:v>
                </c:pt>
                <c:pt idx="5273">
                  <c:v>30536.708333371625</c:v>
                </c:pt>
                <c:pt idx="5274">
                  <c:v>30536.750000038293</c:v>
                </c:pt>
                <c:pt idx="5275">
                  <c:v>30536.791666704961</c:v>
                </c:pt>
                <c:pt idx="5276">
                  <c:v>30536.833333371629</c:v>
                </c:pt>
                <c:pt idx="5277">
                  <c:v>30536.875000038297</c:v>
                </c:pt>
                <c:pt idx="5278">
                  <c:v>30536.916666704965</c:v>
                </c:pt>
                <c:pt idx="5279">
                  <c:v>30536.958333371633</c:v>
                </c:pt>
                <c:pt idx="5280">
                  <c:v>30537.000000038301</c:v>
                </c:pt>
                <c:pt idx="5281">
                  <c:v>30537.041666704969</c:v>
                </c:pt>
                <c:pt idx="5282">
                  <c:v>30537.083333371636</c:v>
                </c:pt>
                <c:pt idx="5283">
                  <c:v>30537.125000038304</c:v>
                </c:pt>
                <c:pt idx="5284">
                  <c:v>30537.166666704972</c:v>
                </c:pt>
                <c:pt idx="5285">
                  <c:v>30537.20833337164</c:v>
                </c:pt>
                <c:pt idx="5286">
                  <c:v>30537.250000038308</c:v>
                </c:pt>
                <c:pt idx="5287">
                  <c:v>30537.291666704976</c:v>
                </c:pt>
                <c:pt idx="5288">
                  <c:v>30537.333333371644</c:v>
                </c:pt>
                <c:pt idx="5289">
                  <c:v>30537.375000038312</c:v>
                </c:pt>
                <c:pt idx="5290">
                  <c:v>30537.416666704979</c:v>
                </c:pt>
                <c:pt idx="5291">
                  <c:v>30537.458333371647</c:v>
                </c:pt>
                <c:pt idx="5292">
                  <c:v>30537.500000038315</c:v>
                </c:pt>
                <c:pt idx="5293">
                  <c:v>30537.541666704983</c:v>
                </c:pt>
                <c:pt idx="5294">
                  <c:v>30537.583333371651</c:v>
                </c:pt>
                <c:pt idx="5295">
                  <c:v>30537.625000038319</c:v>
                </c:pt>
                <c:pt idx="5296">
                  <c:v>30537.666666704987</c:v>
                </c:pt>
                <c:pt idx="5297">
                  <c:v>30537.708333371655</c:v>
                </c:pt>
                <c:pt idx="5298">
                  <c:v>30537.750000038322</c:v>
                </c:pt>
                <c:pt idx="5299">
                  <c:v>30537.79166670499</c:v>
                </c:pt>
                <c:pt idx="5300">
                  <c:v>30537.833333371658</c:v>
                </c:pt>
                <c:pt idx="5301">
                  <c:v>30537.875000038326</c:v>
                </c:pt>
                <c:pt idx="5302">
                  <c:v>30537.916666704994</c:v>
                </c:pt>
                <c:pt idx="5303">
                  <c:v>30537.958333371662</c:v>
                </c:pt>
                <c:pt idx="5304">
                  <c:v>30538.00000003833</c:v>
                </c:pt>
                <c:pt idx="5305">
                  <c:v>30538.041666704998</c:v>
                </c:pt>
                <c:pt idx="5306">
                  <c:v>30538.083333371666</c:v>
                </c:pt>
                <c:pt idx="5307">
                  <c:v>30538.125000038333</c:v>
                </c:pt>
                <c:pt idx="5308">
                  <c:v>30538.166666705001</c:v>
                </c:pt>
                <c:pt idx="5309">
                  <c:v>30538.208333371669</c:v>
                </c:pt>
                <c:pt idx="5310">
                  <c:v>30538.250000038337</c:v>
                </c:pt>
                <c:pt idx="5311">
                  <c:v>30538.291666705005</c:v>
                </c:pt>
                <c:pt idx="5312">
                  <c:v>30538.333333371673</c:v>
                </c:pt>
                <c:pt idx="5313">
                  <c:v>30538.375000038341</c:v>
                </c:pt>
                <c:pt idx="5314">
                  <c:v>30538.416666705009</c:v>
                </c:pt>
                <c:pt idx="5315">
                  <c:v>30538.458333371676</c:v>
                </c:pt>
                <c:pt idx="5316">
                  <c:v>30538.500000038344</c:v>
                </c:pt>
                <c:pt idx="5317">
                  <c:v>30538.541666705012</c:v>
                </c:pt>
                <c:pt idx="5318">
                  <c:v>30538.58333337168</c:v>
                </c:pt>
                <c:pt idx="5319">
                  <c:v>30538.625000038348</c:v>
                </c:pt>
                <c:pt idx="5320">
                  <c:v>30538.666666705016</c:v>
                </c:pt>
                <c:pt idx="5321">
                  <c:v>30538.708333371684</c:v>
                </c:pt>
                <c:pt idx="5322">
                  <c:v>30538.750000038352</c:v>
                </c:pt>
                <c:pt idx="5323">
                  <c:v>30538.791666705019</c:v>
                </c:pt>
                <c:pt idx="5324">
                  <c:v>30538.833333371687</c:v>
                </c:pt>
                <c:pt idx="5325">
                  <c:v>30538.875000038355</c:v>
                </c:pt>
                <c:pt idx="5326">
                  <c:v>30538.916666705023</c:v>
                </c:pt>
                <c:pt idx="5327">
                  <c:v>30538.958333371691</c:v>
                </c:pt>
                <c:pt idx="5328">
                  <c:v>30539.000000038359</c:v>
                </c:pt>
                <c:pt idx="5329">
                  <c:v>30539.041666705027</c:v>
                </c:pt>
                <c:pt idx="5330">
                  <c:v>30539.083333371695</c:v>
                </c:pt>
                <c:pt idx="5331">
                  <c:v>30539.125000038362</c:v>
                </c:pt>
                <c:pt idx="5332">
                  <c:v>30539.16666670503</c:v>
                </c:pt>
                <c:pt idx="5333">
                  <c:v>30539.208333371698</c:v>
                </c:pt>
                <c:pt idx="5334">
                  <c:v>30539.250000038366</c:v>
                </c:pt>
                <c:pt idx="5335">
                  <c:v>30539.291666705034</c:v>
                </c:pt>
                <c:pt idx="5336">
                  <c:v>30539.333333371702</c:v>
                </c:pt>
                <c:pt idx="5337">
                  <c:v>30539.37500003837</c:v>
                </c:pt>
                <c:pt idx="5338">
                  <c:v>30539.416666705038</c:v>
                </c:pt>
                <c:pt idx="5339">
                  <c:v>30539.458333371706</c:v>
                </c:pt>
                <c:pt idx="5340">
                  <c:v>30539.500000038373</c:v>
                </c:pt>
                <c:pt idx="5341">
                  <c:v>30539.541666705041</c:v>
                </c:pt>
                <c:pt idx="5342">
                  <c:v>30539.583333371709</c:v>
                </c:pt>
                <c:pt idx="5343">
                  <c:v>30539.625000038377</c:v>
                </c:pt>
                <c:pt idx="5344">
                  <c:v>30539.666666705045</c:v>
                </c:pt>
                <c:pt idx="5345">
                  <c:v>30539.708333371713</c:v>
                </c:pt>
                <c:pt idx="5346">
                  <c:v>30539.750000038381</c:v>
                </c:pt>
                <c:pt idx="5347">
                  <c:v>30539.791666705049</c:v>
                </c:pt>
                <c:pt idx="5348">
                  <c:v>30539.833333371716</c:v>
                </c:pt>
                <c:pt idx="5349">
                  <c:v>30539.875000038384</c:v>
                </c:pt>
                <c:pt idx="5350">
                  <c:v>30539.916666705052</c:v>
                </c:pt>
                <c:pt idx="5351">
                  <c:v>30539.95833337172</c:v>
                </c:pt>
                <c:pt idx="5352">
                  <c:v>30540.000000038388</c:v>
                </c:pt>
                <c:pt idx="5353">
                  <c:v>30540.041666705056</c:v>
                </c:pt>
                <c:pt idx="5354">
                  <c:v>30540.083333371724</c:v>
                </c:pt>
                <c:pt idx="5355">
                  <c:v>30540.125000038392</c:v>
                </c:pt>
                <c:pt idx="5356">
                  <c:v>30540.166666705059</c:v>
                </c:pt>
                <c:pt idx="5357">
                  <c:v>30540.208333371727</c:v>
                </c:pt>
                <c:pt idx="5358">
                  <c:v>30540.250000038395</c:v>
                </c:pt>
                <c:pt idx="5359">
                  <c:v>30540.291666705063</c:v>
                </c:pt>
                <c:pt idx="5360">
                  <c:v>30540.333333371731</c:v>
                </c:pt>
                <c:pt idx="5361">
                  <c:v>30540.375000038399</c:v>
                </c:pt>
                <c:pt idx="5362">
                  <c:v>30540.416666705067</c:v>
                </c:pt>
                <c:pt idx="5363">
                  <c:v>30540.458333371735</c:v>
                </c:pt>
                <c:pt idx="5364">
                  <c:v>30540.500000038403</c:v>
                </c:pt>
                <c:pt idx="5365">
                  <c:v>30540.54166670507</c:v>
                </c:pt>
                <c:pt idx="5366">
                  <c:v>30540.583333371738</c:v>
                </c:pt>
                <c:pt idx="5367">
                  <c:v>30540.625000038406</c:v>
                </c:pt>
                <c:pt idx="5368">
                  <c:v>30540.666666705074</c:v>
                </c:pt>
                <c:pt idx="5369">
                  <c:v>30540.708333371742</c:v>
                </c:pt>
                <c:pt idx="5370">
                  <c:v>30540.75000003841</c:v>
                </c:pt>
                <c:pt idx="5371">
                  <c:v>30540.791666705078</c:v>
                </c:pt>
                <c:pt idx="5372">
                  <c:v>30540.833333371746</c:v>
                </c:pt>
                <c:pt idx="5373">
                  <c:v>30540.875000038413</c:v>
                </c:pt>
                <c:pt idx="5374">
                  <c:v>30540.916666705081</c:v>
                </c:pt>
                <c:pt idx="5375">
                  <c:v>30540.958333371749</c:v>
                </c:pt>
                <c:pt idx="5376">
                  <c:v>30541.000000038417</c:v>
                </c:pt>
                <c:pt idx="5377">
                  <c:v>30541.041666705085</c:v>
                </c:pt>
                <c:pt idx="5378">
                  <c:v>30541.083333371753</c:v>
                </c:pt>
                <c:pt idx="5379">
                  <c:v>30541.125000038421</c:v>
                </c:pt>
                <c:pt idx="5380">
                  <c:v>30541.166666705089</c:v>
                </c:pt>
                <c:pt idx="5381">
                  <c:v>30541.208333371756</c:v>
                </c:pt>
                <c:pt idx="5382">
                  <c:v>30541.250000038424</c:v>
                </c:pt>
                <c:pt idx="5383">
                  <c:v>30541.291666705092</c:v>
                </c:pt>
                <c:pt idx="5384">
                  <c:v>30541.33333337176</c:v>
                </c:pt>
                <c:pt idx="5385">
                  <c:v>30541.375000038428</c:v>
                </c:pt>
                <c:pt idx="5386">
                  <c:v>30541.416666705096</c:v>
                </c:pt>
                <c:pt idx="5387">
                  <c:v>30541.458333371764</c:v>
                </c:pt>
                <c:pt idx="5388">
                  <c:v>30541.500000038432</c:v>
                </c:pt>
                <c:pt idx="5389">
                  <c:v>30541.541666705099</c:v>
                </c:pt>
                <c:pt idx="5390">
                  <c:v>30541.583333371767</c:v>
                </c:pt>
                <c:pt idx="5391">
                  <c:v>30541.625000038435</c:v>
                </c:pt>
                <c:pt idx="5392">
                  <c:v>30541.666666705103</c:v>
                </c:pt>
                <c:pt idx="5393">
                  <c:v>30541.708333371771</c:v>
                </c:pt>
                <c:pt idx="5394">
                  <c:v>30541.750000038439</c:v>
                </c:pt>
                <c:pt idx="5395">
                  <c:v>30541.791666705107</c:v>
                </c:pt>
                <c:pt idx="5396">
                  <c:v>30541.833333371775</c:v>
                </c:pt>
                <c:pt idx="5397">
                  <c:v>30541.875000038443</c:v>
                </c:pt>
                <c:pt idx="5398">
                  <c:v>30541.91666670511</c:v>
                </c:pt>
                <c:pt idx="5399">
                  <c:v>30541.958333371778</c:v>
                </c:pt>
                <c:pt idx="5400">
                  <c:v>30542.000000038446</c:v>
                </c:pt>
                <c:pt idx="5401">
                  <c:v>30542.041666705114</c:v>
                </c:pt>
                <c:pt idx="5402">
                  <c:v>30542.083333371782</c:v>
                </c:pt>
                <c:pt idx="5403">
                  <c:v>30542.12500003845</c:v>
                </c:pt>
                <c:pt idx="5404">
                  <c:v>30542.166666705118</c:v>
                </c:pt>
                <c:pt idx="5405">
                  <c:v>30542.208333371786</c:v>
                </c:pt>
                <c:pt idx="5406">
                  <c:v>30542.250000038453</c:v>
                </c:pt>
                <c:pt idx="5407">
                  <c:v>30542.291666705121</c:v>
                </c:pt>
                <c:pt idx="5408">
                  <c:v>30542.333333371789</c:v>
                </c:pt>
                <c:pt idx="5409">
                  <c:v>30542.375000038457</c:v>
                </c:pt>
                <c:pt idx="5410">
                  <c:v>30542.416666705125</c:v>
                </c:pt>
                <c:pt idx="5411">
                  <c:v>30542.458333371793</c:v>
                </c:pt>
                <c:pt idx="5412">
                  <c:v>30542.500000038461</c:v>
                </c:pt>
                <c:pt idx="5413">
                  <c:v>30542.541666705129</c:v>
                </c:pt>
                <c:pt idx="5414">
                  <c:v>30542.583333371796</c:v>
                </c:pt>
                <c:pt idx="5415">
                  <c:v>30542.625000038464</c:v>
                </c:pt>
                <c:pt idx="5416">
                  <c:v>30542.666666705132</c:v>
                </c:pt>
                <c:pt idx="5417">
                  <c:v>30542.7083333718</c:v>
                </c:pt>
                <c:pt idx="5418">
                  <c:v>30542.750000038468</c:v>
                </c:pt>
                <c:pt idx="5419">
                  <c:v>30542.791666705136</c:v>
                </c:pt>
                <c:pt idx="5420">
                  <c:v>30542.833333371804</c:v>
                </c:pt>
                <c:pt idx="5421">
                  <c:v>30542.875000038472</c:v>
                </c:pt>
                <c:pt idx="5422">
                  <c:v>30542.91666670514</c:v>
                </c:pt>
                <c:pt idx="5423">
                  <c:v>30542.958333371807</c:v>
                </c:pt>
                <c:pt idx="5424">
                  <c:v>30543.000000038475</c:v>
                </c:pt>
                <c:pt idx="5425">
                  <c:v>30543.041666705143</c:v>
                </c:pt>
                <c:pt idx="5426">
                  <c:v>30543.083333371811</c:v>
                </c:pt>
                <c:pt idx="5427">
                  <c:v>30543.125000038479</c:v>
                </c:pt>
                <c:pt idx="5428">
                  <c:v>30543.166666705147</c:v>
                </c:pt>
                <c:pt idx="5429">
                  <c:v>30543.208333371815</c:v>
                </c:pt>
                <c:pt idx="5430">
                  <c:v>30543.250000038483</c:v>
                </c:pt>
                <c:pt idx="5431">
                  <c:v>30543.29166670515</c:v>
                </c:pt>
                <c:pt idx="5432">
                  <c:v>30543.333333371818</c:v>
                </c:pt>
                <c:pt idx="5433">
                  <c:v>30543.375000038486</c:v>
                </c:pt>
                <c:pt idx="5434">
                  <c:v>30543.416666705154</c:v>
                </c:pt>
                <c:pt idx="5435">
                  <c:v>30543.458333371822</c:v>
                </c:pt>
                <c:pt idx="5436">
                  <c:v>30543.50000003849</c:v>
                </c:pt>
                <c:pt idx="5437">
                  <c:v>30543.541666705158</c:v>
                </c:pt>
                <c:pt idx="5438">
                  <c:v>30543.583333371826</c:v>
                </c:pt>
                <c:pt idx="5439">
                  <c:v>30543.625000038493</c:v>
                </c:pt>
                <c:pt idx="5440">
                  <c:v>30543.666666705161</c:v>
                </c:pt>
                <c:pt idx="5441">
                  <c:v>30543.708333371829</c:v>
                </c:pt>
                <c:pt idx="5442">
                  <c:v>30543.750000038497</c:v>
                </c:pt>
                <c:pt idx="5443">
                  <c:v>30543.791666705165</c:v>
                </c:pt>
                <c:pt idx="5444">
                  <c:v>30543.833333371833</c:v>
                </c:pt>
                <c:pt idx="5445">
                  <c:v>30543.875000038501</c:v>
                </c:pt>
                <c:pt idx="5446">
                  <c:v>30543.916666705169</c:v>
                </c:pt>
                <c:pt idx="5447">
                  <c:v>30543.958333371836</c:v>
                </c:pt>
                <c:pt idx="5448">
                  <c:v>30544.000000038504</c:v>
                </c:pt>
                <c:pt idx="5449">
                  <c:v>30544.041666705172</c:v>
                </c:pt>
                <c:pt idx="5450">
                  <c:v>30544.08333337184</c:v>
                </c:pt>
                <c:pt idx="5451">
                  <c:v>30544.125000038508</c:v>
                </c:pt>
                <c:pt idx="5452">
                  <c:v>30544.166666705176</c:v>
                </c:pt>
                <c:pt idx="5453">
                  <c:v>30544.208333371844</c:v>
                </c:pt>
                <c:pt idx="5454">
                  <c:v>30544.250000038512</c:v>
                </c:pt>
                <c:pt idx="5455">
                  <c:v>30544.29166670518</c:v>
                </c:pt>
                <c:pt idx="5456">
                  <c:v>30544.333333371847</c:v>
                </c:pt>
                <c:pt idx="5457">
                  <c:v>30544.375000038515</c:v>
                </c:pt>
                <c:pt idx="5458">
                  <c:v>30544.416666705183</c:v>
                </c:pt>
                <c:pt idx="5459">
                  <c:v>30544.458333371851</c:v>
                </c:pt>
                <c:pt idx="5460">
                  <c:v>30544.500000038519</c:v>
                </c:pt>
                <c:pt idx="5461">
                  <c:v>30544.541666705187</c:v>
                </c:pt>
                <c:pt idx="5462">
                  <c:v>30544.583333371855</c:v>
                </c:pt>
                <c:pt idx="5463">
                  <c:v>30544.625000038523</c:v>
                </c:pt>
                <c:pt idx="5464">
                  <c:v>30544.66666670519</c:v>
                </c:pt>
                <c:pt idx="5465">
                  <c:v>30544.708333371858</c:v>
                </c:pt>
                <c:pt idx="5466">
                  <c:v>30544.750000038526</c:v>
                </c:pt>
                <c:pt idx="5467">
                  <c:v>30544.791666705194</c:v>
                </c:pt>
                <c:pt idx="5468">
                  <c:v>30544.833333371862</c:v>
                </c:pt>
                <c:pt idx="5469">
                  <c:v>30544.87500003853</c:v>
                </c:pt>
                <c:pt idx="5470">
                  <c:v>30544.916666705198</c:v>
                </c:pt>
                <c:pt idx="5471">
                  <c:v>30544.958333371866</c:v>
                </c:pt>
                <c:pt idx="5472">
                  <c:v>30545.000000038533</c:v>
                </c:pt>
                <c:pt idx="5473">
                  <c:v>30545.041666705201</c:v>
                </c:pt>
                <c:pt idx="5474">
                  <c:v>30545.083333371869</c:v>
                </c:pt>
                <c:pt idx="5475">
                  <c:v>30545.125000038537</c:v>
                </c:pt>
                <c:pt idx="5476">
                  <c:v>30545.166666705205</c:v>
                </c:pt>
                <c:pt idx="5477">
                  <c:v>30545.208333371873</c:v>
                </c:pt>
                <c:pt idx="5478">
                  <c:v>30545.250000038541</c:v>
                </c:pt>
                <c:pt idx="5479">
                  <c:v>30545.291666705209</c:v>
                </c:pt>
                <c:pt idx="5480">
                  <c:v>30545.333333371877</c:v>
                </c:pt>
                <c:pt idx="5481">
                  <c:v>30545.375000038544</c:v>
                </c:pt>
                <c:pt idx="5482">
                  <c:v>30545.416666705212</c:v>
                </c:pt>
                <c:pt idx="5483">
                  <c:v>30545.45833337188</c:v>
                </c:pt>
                <c:pt idx="5484">
                  <c:v>30545.500000038548</c:v>
                </c:pt>
                <c:pt idx="5485">
                  <c:v>30545.541666705216</c:v>
                </c:pt>
                <c:pt idx="5486">
                  <c:v>30545.583333371884</c:v>
                </c:pt>
                <c:pt idx="5487">
                  <c:v>30545.625000038552</c:v>
                </c:pt>
                <c:pt idx="5488">
                  <c:v>30545.66666670522</c:v>
                </c:pt>
                <c:pt idx="5489">
                  <c:v>30545.708333371887</c:v>
                </c:pt>
                <c:pt idx="5490">
                  <c:v>30545.750000038555</c:v>
                </c:pt>
                <c:pt idx="5491">
                  <c:v>30545.791666705223</c:v>
                </c:pt>
                <c:pt idx="5492">
                  <c:v>30545.833333371891</c:v>
                </c:pt>
                <c:pt idx="5493">
                  <c:v>30545.875000038559</c:v>
                </c:pt>
                <c:pt idx="5494">
                  <c:v>30545.916666705227</c:v>
                </c:pt>
                <c:pt idx="5495">
                  <c:v>30545.958333371895</c:v>
                </c:pt>
                <c:pt idx="5496">
                  <c:v>30546.000000038563</c:v>
                </c:pt>
                <c:pt idx="5497">
                  <c:v>30546.04166670523</c:v>
                </c:pt>
                <c:pt idx="5498">
                  <c:v>30546.083333371898</c:v>
                </c:pt>
                <c:pt idx="5499">
                  <c:v>30546.125000038566</c:v>
                </c:pt>
                <c:pt idx="5500">
                  <c:v>30546.166666705234</c:v>
                </c:pt>
                <c:pt idx="5501">
                  <c:v>30546.208333371902</c:v>
                </c:pt>
                <c:pt idx="5502">
                  <c:v>30546.25000003857</c:v>
                </c:pt>
                <c:pt idx="5503">
                  <c:v>30546.291666705238</c:v>
                </c:pt>
                <c:pt idx="5504">
                  <c:v>30546.333333371906</c:v>
                </c:pt>
                <c:pt idx="5505">
                  <c:v>30546.375000038573</c:v>
                </c:pt>
                <c:pt idx="5506">
                  <c:v>30546.416666705241</c:v>
                </c:pt>
                <c:pt idx="5507">
                  <c:v>30546.458333371909</c:v>
                </c:pt>
                <c:pt idx="5508">
                  <c:v>30546.500000038577</c:v>
                </c:pt>
                <c:pt idx="5509">
                  <c:v>30546.541666705245</c:v>
                </c:pt>
                <c:pt idx="5510">
                  <c:v>30546.583333371913</c:v>
                </c:pt>
                <c:pt idx="5511">
                  <c:v>30546.625000038581</c:v>
                </c:pt>
                <c:pt idx="5512">
                  <c:v>30546.666666705249</c:v>
                </c:pt>
                <c:pt idx="5513">
                  <c:v>30546.708333371917</c:v>
                </c:pt>
                <c:pt idx="5514">
                  <c:v>30546.750000038584</c:v>
                </c:pt>
                <c:pt idx="5515">
                  <c:v>30546.791666705252</c:v>
                </c:pt>
                <c:pt idx="5516">
                  <c:v>30546.83333337192</c:v>
                </c:pt>
                <c:pt idx="5517">
                  <c:v>30546.875000038588</c:v>
                </c:pt>
                <c:pt idx="5518">
                  <c:v>30546.916666705256</c:v>
                </c:pt>
                <c:pt idx="5519">
                  <c:v>30546.958333371924</c:v>
                </c:pt>
                <c:pt idx="5520">
                  <c:v>30547.000000038592</c:v>
                </c:pt>
                <c:pt idx="5521">
                  <c:v>30547.04166670526</c:v>
                </c:pt>
                <c:pt idx="5522">
                  <c:v>30547.083333371927</c:v>
                </c:pt>
                <c:pt idx="5523">
                  <c:v>30547.125000038595</c:v>
                </c:pt>
                <c:pt idx="5524">
                  <c:v>30547.166666705263</c:v>
                </c:pt>
                <c:pt idx="5525">
                  <c:v>30547.208333371931</c:v>
                </c:pt>
                <c:pt idx="5526">
                  <c:v>30547.250000038599</c:v>
                </c:pt>
                <c:pt idx="5527">
                  <c:v>30547.291666705267</c:v>
                </c:pt>
                <c:pt idx="5528">
                  <c:v>30547.333333371935</c:v>
                </c:pt>
                <c:pt idx="5529">
                  <c:v>30547.375000038603</c:v>
                </c:pt>
                <c:pt idx="5530">
                  <c:v>30547.41666670527</c:v>
                </c:pt>
                <c:pt idx="5531">
                  <c:v>30547.458333371938</c:v>
                </c:pt>
                <c:pt idx="5532">
                  <c:v>30547.500000038606</c:v>
                </c:pt>
                <c:pt idx="5533">
                  <c:v>30547.541666705274</c:v>
                </c:pt>
                <c:pt idx="5534">
                  <c:v>30547.583333371942</c:v>
                </c:pt>
                <c:pt idx="5535">
                  <c:v>30547.62500003861</c:v>
                </c:pt>
                <c:pt idx="5536">
                  <c:v>30547.666666705278</c:v>
                </c:pt>
                <c:pt idx="5537">
                  <c:v>30547.708333371946</c:v>
                </c:pt>
                <c:pt idx="5538">
                  <c:v>30547.750000038614</c:v>
                </c:pt>
                <c:pt idx="5539">
                  <c:v>30547.791666705281</c:v>
                </c:pt>
                <c:pt idx="5540">
                  <c:v>30547.833333371949</c:v>
                </c:pt>
                <c:pt idx="5541">
                  <c:v>30547.875000038617</c:v>
                </c:pt>
                <c:pt idx="5542">
                  <c:v>30547.916666705285</c:v>
                </c:pt>
                <c:pt idx="5543">
                  <c:v>30547.958333371953</c:v>
                </c:pt>
                <c:pt idx="5544">
                  <c:v>30548.000000038621</c:v>
                </c:pt>
                <c:pt idx="5545">
                  <c:v>30548.041666705289</c:v>
                </c:pt>
                <c:pt idx="5546">
                  <c:v>30548.083333371957</c:v>
                </c:pt>
                <c:pt idx="5547">
                  <c:v>30548.125000038624</c:v>
                </c:pt>
                <c:pt idx="5548">
                  <c:v>30548.166666705292</c:v>
                </c:pt>
                <c:pt idx="5549">
                  <c:v>30548.20833337196</c:v>
                </c:pt>
                <c:pt idx="5550">
                  <c:v>30548.250000038628</c:v>
                </c:pt>
                <c:pt idx="5551">
                  <c:v>30548.291666705296</c:v>
                </c:pt>
                <c:pt idx="5552">
                  <c:v>30548.333333371964</c:v>
                </c:pt>
                <c:pt idx="5553">
                  <c:v>30548.375000038632</c:v>
                </c:pt>
                <c:pt idx="5554">
                  <c:v>30548.4166667053</c:v>
                </c:pt>
                <c:pt idx="5555">
                  <c:v>30548.458333371967</c:v>
                </c:pt>
                <c:pt idx="5556">
                  <c:v>30548.500000038635</c:v>
                </c:pt>
                <c:pt idx="5557">
                  <c:v>30548.541666705303</c:v>
                </c:pt>
                <c:pt idx="5558">
                  <c:v>30548.583333371971</c:v>
                </c:pt>
                <c:pt idx="5559">
                  <c:v>30548.625000038639</c:v>
                </c:pt>
                <c:pt idx="5560">
                  <c:v>30548.666666705307</c:v>
                </c:pt>
                <c:pt idx="5561">
                  <c:v>30548.708333371975</c:v>
                </c:pt>
                <c:pt idx="5562">
                  <c:v>30548.750000038643</c:v>
                </c:pt>
                <c:pt idx="5563">
                  <c:v>30548.79166670531</c:v>
                </c:pt>
                <c:pt idx="5564">
                  <c:v>30548.833333371978</c:v>
                </c:pt>
                <c:pt idx="5565">
                  <c:v>30548.875000038646</c:v>
                </c:pt>
                <c:pt idx="5566">
                  <c:v>30548.916666705314</c:v>
                </c:pt>
                <c:pt idx="5567">
                  <c:v>30548.958333371982</c:v>
                </c:pt>
                <c:pt idx="5568">
                  <c:v>30549.00000003865</c:v>
                </c:pt>
                <c:pt idx="5569">
                  <c:v>30549.041666705318</c:v>
                </c:pt>
                <c:pt idx="5570">
                  <c:v>30549.083333371986</c:v>
                </c:pt>
                <c:pt idx="5571">
                  <c:v>30549.125000038654</c:v>
                </c:pt>
                <c:pt idx="5572">
                  <c:v>30549.166666705321</c:v>
                </c:pt>
                <c:pt idx="5573">
                  <c:v>30549.208333371989</c:v>
                </c:pt>
                <c:pt idx="5574">
                  <c:v>30549.250000038657</c:v>
                </c:pt>
                <c:pt idx="5575">
                  <c:v>30549.291666705325</c:v>
                </c:pt>
                <c:pt idx="5576">
                  <c:v>30549.333333371993</c:v>
                </c:pt>
                <c:pt idx="5577">
                  <c:v>30549.375000038661</c:v>
                </c:pt>
                <c:pt idx="5578">
                  <c:v>30549.416666705329</c:v>
                </c:pt>
                <c:pt idx="5579">
                  <c:v>30549.458333371997</c:v>
                </c:pt>
                <c:pt idx="5580">
                  <c:v>30549.500000038664</c:v>
                </c:pt>
                <c:pt idx="5581">
                  <c:v>30549.541666705332</c:v>
                </c:pt>
                <c:pt idx="5582">
                  <c:v>30549.583333372</c:v>
                </c:pt>
                <c:pt idx="5583">
                  <c:v>30549.625000038668</c:v>
                </c:pt>
                <c:pt idx="5584">
                  <c:v>30549.666666705336</c:v>
                </c:pt>
                <c:pt idx="5585">
                  <c:v>30549.708333372004</c:v>
                </c:pt>
                <c:pt idx="5586">
                  <c:v>30549.750000038672</c:v>
                </c:pt>
                <c:pt idx="5587">
                  <c:v>30549.79166670534</c:v>
                </c:pt>
                <c:pt idx="5588">
                  <c:v>30549.833333372007</c:v>
                </c:pt>
                <c:pt idx="5589">
                  <c:v>30549.875000038675</c:v>
                </c:pt>
                <c:pt idx="5590">
                  <c:v>30549.916666705343</c:v>
                </c:pt>
                <c:pt idx="5591">
                  <c:v>30549.958333372011</c:v>
                </c:pt>
                <c:pt idx="5592">
                  <c:v>30550.000000038679</c:v>
                </c:pt>
                <c:pt idx="5593">
                  <c:v>30550.041666705347</c:v>
                </c:pt>
                <c:pt idx="5594">
                  <c:v>30550.083333372015</c:v>
                </c:pt>
                <c:pt idx="5595">
                  <c:v>30550.125000038683</c:v>
                </c:pt>
                <c:pt idx="5596">
                  <c:v>30550.166666705351</c:v>
                </c:pt>
                <c:pt idx="5597">
                  <c:v>30550.208333372018</c:v>
                </c:pt>
                <c:pt idx="5598">
                  <c:v>30550.250000038686</c:v>
                </c:pt>
                <c:pt idx="5599">
                  <c:v>30550.291666705354</c:v>
                </c:pt>
                <c:pt idx="5600">
                  <c:v>30550.333333372022</c:v>
                </c:pt>
                <c:pt idx="5601">
                  <c:v>30550.37500003869</c:v>
                </c:pt>
                <c:pt idx="5602">
                  <c:v>30550.416666705358</c:v>
                </c:pt>
                <c:pt idx="5603">
                  <c:v>30550.458333372026</c:v>
                </c:pt>
                <c:pt idx="5604">
                  <c:v>30550.500000038694</c:v>
                </c:pt>
                <c:pt idx="5605">
                  <c:v>30550.541666705361</c:v>
                </c:pt>
                <c:pt idx="5606">
                  <c:v>30550.583333372029</c:v>
                </c:pt>
                <c:pt idx="5607">
                  <c:v>30550.625000038697</c:v>
                </c:pt>
                <c:pt idx="5608">
                  <c:v>30550.666666705365</c:v>
                </c:pt>
                <c:pt idx="5609">
                  <c:v>30550.708333372033</c:v>
                </c:pt>
                <c:pt idx="5610">
                  <c:v>30550.750000038701</c:v>
                </c:pt>
                <c:pt idx="5611">
                  <c:v>30550.791666705369</c:v>
                </c:pt>
                <c:pt idx="5612">
                  <c:v>30550.833333372037</c:v>
                </c:pt>
                <c:pt idx="5613">
                  <c:v>30550.875000038704</c:v>
                </c:pt>
                <c:pt idx="5614">
                  <c:v>30550.916666705372</c:v>
                </c:pt>
                <c:pt idx="5615">
                  <c:v>30550.95833337204</c:v>
                </c:pt>
                <c:pt idx="5616">
                  <c:v>30551.000000038708</c:v>
                </c:pt>
                <c:pt idx="5617">
                  <c:v>30551.041666705376</c:v>
                </c:pt>
                <c:pt idx="5618">
                  <c:v>30551.083333372044</c:v>
                </c:pt>
                <c:pt idx="5619">
                  <c:v>30551.125000038712</c:v>
                </c:pt>
                <c:pt idx="5620">
                  <c:v>30551.16666670538</c:v>
                </c:pt>
                <c:pt idx="5621">
                  <c:v>30551.208333372047</c:v>
                </c:pt>
                <c:pt idx="5622">
                  <c:v>30551.250000038715</c:v>
                </c:pt>
                <c:pt idx="5623">
                  <c:v>30551.291666705383</c:v>
                </c:pt>
                <c:pt idx="5624">
                  <c:v>30551.333333372051</c:v>
                </c:pt>
                <c:pt idx="5625">
                  <c:v>30551.375000038719</c:v>
                </c:pt>
                <c:pt idx="5626">
                  <c:v>30551.416666705387</c:v>
                </c:pt>
                <c:pt idx="5627">
                  <c:v>30551.458333372055</c:v>
                </c:pt>
                <c:pt idx="5628">
                  <c:v>30551.500000038723</c:v>
                </c:pt>
                <c:pt idx="5629">
                  <c:v>30551.541666705391</c:v>
                </c:pt>
                <c:pt idx="5630">
                  <c:v>30551.583333372058</c:v>
                </c:pt>
                <c:pt idx="5631">
                  <c:v>30551.625000038726</c:v>
                </c:pt>
                <c:pt idx="5632">
                  <c:v>30551.666666705394</c:v>
                </c:pt>
                <c:pt idx="5633">
                  <c:v>30551.708333372062</c:v>
                </c:pt>
                <c:pt idx="5634">
                  <c:v>30551.75000003873</c:v>
                </c:pt>
                <c:pt idx="5635">
                  <c:v>30551.791666705398</c:v>
                </c:pt>
                <c:pt idx="5636">
                  <c:v>30551.833333372066</c:v>
                </c:pt>
                <c:pt idx="5637">
                  <c:v>30551.875000038734</c:v>
                </c:pt>
                <c:pt idx="5638">
                  <c:v>30551.916666705401</c:v>
                </c:pt>
                <c:pt idx="5639">
                  <c:v>30551.958333372069</c:v>
                </c:pt>
                <c:pt idx="5640">
                  <c:v>30552.000000038737</c:v>
                </c:pt>
                <c:pt idx="5641">
                  <c:v>30552.041666705405</c:v>
                </c:pt>
                <c:pt idx="5642">
                  <c:v>30552.083333372073</c:v>
                </c:pt>
                <c:pt idx="5643">
                  <c:v>30552.125000038741</c:v>
                </c:pt>
                <c:pt idx="5644">
                  <c:v>30552.166666705409</c:v>
                </c:pt>
                <c:pt idx="5645">
                  <c:v>30552.208333372077</c:v>
                </c:pt>
                <c:pt idx="5646">
                  <c:v>30552.250000038744</c:v>
                </c:pt>
                <c:pt idx="5647">
                  <c:v>30552.291666705412</c:v>
                </c:pt>
                <c:pt idx="5648">
                  <c:v>30552.33333337208</c:v>
                </c:pt>
                <c:pt idx="5649">
                  <c:v>30552.375000038748</c:v>
                </c:pt>
                <c:pt idx="5650">
                  <c:v>30552.416666705416</c:v>
                </c:pt>
                <c:pt idx="5651">
                  <c:v>30552.458333372084</c:v>
                </c:pt>
                <c:pt idx="5652">
                  <c:v>30552.500000038752</c:v>
                </c:pt>
                <c:pt idx="5653">
                  <c:v>30552.54166670542</c:v>
                </c:pt>
                <c:pt idx="5654">
                  <c:v>30552.583333372088</c:v>
                </c:pt>
                <c:pt idx="5655">
                  <c:v>30552.625000038755</c:v>
                </c:pt>
                <c:pt idx="5656">
                  <c:v>30552.666666705423</c:v>
                </c:pt>
                <c:pt idx="5657">
                  <c:v>30552.708333372091</c:v>
                </c:pt>
                <c:pt idx="5658">
                  <c:v>30552.750000038759</c:v>
                </c:pt>
                <c:pt idx="5659">
                  <c:v>30552.791666705427</c:v>
                </c:pt>
                <c:pt idx="5660">
                  <c:v>30552.833333372095</c:v>
                </c:pt>
                <c:pt idx="5661">
                  <c:v>30552.875000038763</c:v>
                </c:pt>
                <c:pt idx="5662">
                  <c:v>30552.916666705431</c:v>
                </c:pt>
                <c:pt idx="5663">
                  <c:v>30552.958333372098</c:v>
                </c:pt>
                <c:pt idx="5664">
                  <c:v>30553.000000038766</c:v>
                </c:pt>
                <c:pt idx="5665">
                  <c:v>30553.041666705434</c:v>
                </c:pt>
                <c:pt idx="5666">
                  <c:v>30553.083333372102</c:v>
                </c:pt>
                <c:pt idx="5667">
                  <c:v>30553.12500003877</c:v>
                </c:pt>
                <c:pt idx="5668">
                  <c:v>30553.166666705438</c:v>
                </c:pt>
                <c:pt idx="5669">
                  <c:v>30553.208333372106</c:v>
                </c:pt>
                <c:pt idx="5670">
                  <c:v>30553.250000038774</c:v>
                </c:pt>
                <c:pt idx="5671">
                  <c:v>30553.291666705441</c:v>
                </c:pt>
                <c:pt idx="5672">
                  <c:v>30553.333333372109</c:v>
                </c:pt>
                <c:pt idx="5673">
                  <c:v>30553.375000038777</c:v>
                </c:pt>
                <c:pt idx="5674">
                  <c:v>30553.416666705445</c:v>
                </c:pt>
                <c:pt idx="5675">
                  <c:v>30553.458333372113</c:v>
                </c:pt>
                <c:pt idx="5676">
                  <c:v>30553.500000038781</c:v>
                </c:pt>
                <c:pt idx="5677">
                  <c:v>30553.541666705449</c:v>
                </c:pt>
                <c:pt idx="5678">
                  <c:v>30553.583333372117</c:v>
                </c:pt>
                <c:pt idx="5679">
                  <c:v>30553.625000038784</c:v>
                </c:pt>
                <c:pt idx="5680">
                  <c:v>30553.666666705452</c:v>
                </c:pt>
                <c:pt idx="5681">
                  <c:v>30553.70833337212</c:v>
                </c:pt>
                <c:pt idx="5682">
                  <c:v>30553.750000038788</c:v>
                </c:pt>
                <c:pt idx="5683">
                  <c:v>30553.791666705456</c:v>
                </c:pt>
                <c:pt idx="5684">
                  <c:v>30553.833333372124</c:v>
                </c:pt>
                <c:pt idx="5685">
                  <c:v>30553.875000038792</c:v>
                </c:pt>
                <c:pt idx="5686">
                  <c:v>30553.91666670546</c:v>
                </c:pt>
                <c:pt idx="5687">
                  <c:v>30553.958333372128</c:v>
                </c:pt>
                <c:pt idx="5688">
                  <c:v>30554.000000038795</c:v>
                </c:pt>
                <c:pt idx="5689">
                  <c:v>30554.041666705463</c:v>
                </c:pt>
                <c:pt idx="5690">
                  <c:v>30554.083333372131</c:v>
                </c:pt>
                <c:pt idx="5691">
                  <c:v>30554.125000038799</c:v>
                </c:pt>
                <c:pt idx="5692">
                  <c:v>30554.166666705467</c:v>
                </c:pt>
                <c:pt idx="5693">
                  <c:v>30554.208333372135</c:v>
                </c:pt>
                <c:pt idx="5694">
                  <c:v>30554.250000038803</c:v>
                </c:pt>
                <c:pt idx="5695">
                  <c:v>30554.291666705471</c:v>
                </c:pt>
                <c:pt idx="5696">
                  <c:v>30554.333333372138</c:v>
                </c:pt>
                <c:pt idx="5697">
                  <c:v>30554.375000038806</c:v>
                </c:pt>
                <c:pt idx="5698">
                  <c:v>30554.416666705474</c:v>
                </c:pt>
                <c:pt idx="5699">
                  <c:v>30554.458333372142</c:v>
                </c:pt>
                <c:pt idx="5700">
                  <c:v>30554.50000003881</c:v>
                </c:pt>
                <c:pt idx="5701">
                  <c:v>30554.541666705478</c:v>
                </c:pt>
                <c:pt idx="5702">
                  <c:v>30554.583333372146</c:v>
                </c:pt>
                <c:pt idx="5703">
                  <c:v>30554.625000038814</c:v>
                </c:pt>
                <c:pt idx="5704">
                  <c:v>30554.666666705481</c:v>
                </c:pt>
                <c:pt idx="5705">
                  <c:v>30554.708333372149</c:v>
                </c:pt>
                <c:pt idx="5706">
                  <c:v>30554.750000038817</c:v>
                </c:pt>
                <c:pt idx="5707">
                  <c:v>30554.791666705485</c:v>
                </c:pt>
                <c:pt idx="5708">
                  <c:v>30554.833333372153</c:v>
                </c:pt>
                <c:pt idx="5709">
                  <c:v>30554.875000038821</c:v>
                </c:pt>
                <c:pt idx="5710">
                  <c:v>30554.916666705489</c:v>
                </c:pt>
                <c:pt idx="5711">
                  <c:v>30554.958333372157</c:v>
                </c:pt>
                <c:pt idx="5712">
                  <c:v>30555.000000038825</c:v>
                </c:pt>
                <c:pt idx="5713">
                  <c:v>30555.041666705492</c:v>
                </c:pt>
                <c:pt idx="5714">
                  <c:v>30555.08333337216</c:v>
                </c:pt>
                <c:pt idx="5715">
                  <c:v>30555.125000038828</c:v>
                </c:pt>
                <c:pt idx="5716">
                  <c:v>30555.166666705496</c:v>
                </c:pt>
                <c:pt idx="5717">
                  <c:v>30555.208333372164</c:v>
                </c:pt>
                <c:pt idx="5718">
                  <c:v>30555.250000038832</c:v>
                </c:pt>
                <c:pt idx="5719">
                  <c:v>30555.2916667055</c:v>
                </c:pt>
                <c:pt idx="5720">
                  <c:v>30555.333333372168</c:v>
                </c:pt>
                <c:pt idx="5721">
                  <c:v>30555.375000038835</c:v>
                </c:pt>
                <c:pt idx="5722">
                  <c:v>30555.416666705503</c:v>
                </c:pt>
                <c:pt idx="5723">
                  <c:v>30555.458333372171</c:v>
                </c:pt>
                <c:pt idx="5724">
                  <c:v>30555.500000038839</c:v>
                </c:pt>
                <c:pt idx="5725">
                  <c:v>30555.541666705507</c:v>
                </c:pt>
                <c:pt idx="5726">
                  <c:v>30555.583333372175</c:v>
                </c:pt>
                <c:pt idx="5727">
                  <c:v>30555.625000038843</c:v>
                </c:pt>
                <c:pt idx="5728">
                  <c:v>30555.666666705511</c:v>
                </c:pt>
                <c:pt idx="5729">
                  <c:v>30555.708333372178</c:v>
                </c:pt>
                <c:pt idx="5730">
                  <c:v>30555.750000038846</c:v>
                </c:pt>
                <c:pt idx="5731">
                  <c:v>30555.791666705514</c:v>
                </c:pt>
                <c:pt idx="5732">
                  <c:v>30555.833333372182</c:v>
                </c:pt>
                <c:pt idx="5733">
                  <c:v>30555.87500003885</c:v>
                </c:pt>
                <c:pt idx="5734">
                  <c:v>30555.916666705518</c:v>
                </c:pt>
                <c:pt idx="5735">
                  <c:v>30555.958333372186</c:v>
                </c:pt>
                <c:pt idx="5736">
                  <c:v>30556.000000038854</c:v>
                </c:pt>
                <c:pt idx="5737">
                  <c:v>30556.041666705521</c:v>
                </c:pt>
                <c:pt idx="5738">
                  <c:v>30556.083333372189</c:v>
                </c:pt>
                <c:pt idx="5739">
                  <c:v>30556.125000038857</c:v>
                </c:pt>
                <c:pt idx="5740">
                  <c:v>30556.166666705525</c:v>
                </c:pt>
                <c:pt idx="5741">
                  <c:v>30556.208333372193</c:v>
                </c:pt>
                <c:pt idx="5742">
                  <c:v>30556.250000038861</c:v>
                </c:pt>
                <c:pt idx="5743">
                  <c:v>30556.291666705529</c:v>
                </c:pt>
                <c:pt idx="5744">
                  <c:v>30556.333333372197</c:v>
                </c:pt>
                <c:pt idx="5745">
                  <c:v>30556.375000038865</c:v>
                </c:pt>
                <c:pt idx="5746">
                  <c:v>30556.416666705532</c:v>
                </c:pt>
                <c:pt idx="5747">
                  <c:v>30556.4583333722</c:v>
                </c:pt>
                <c:pt idx="5748">
                  <c:v>30556.500000038868</c:v>
                </c:pt>
                <c:pt idx="5749">
                  <c:v>30556.541666705536</c:v>
                </c:pt>
                <c:pt idx="5750">
                  <c:v>30556.583333372204</c:v>
                </c:pt>
                <c:pt idx="5751">
                  <c:v>30556.625000038872</c:v>
                </c:pt>
                <c:pt idx="5752">
                  <c:v>30556.66666670554</c:v>
                </c:pt>
                <c:pt idx="5753">
                  <c:v>30556.708333372208</c:v>
                </c:pt>
                <c:pt idx="5754">
                  <c:v>30556.750000038875</c:v>
                </c:pt>
                <c:pt idx="5755">
                  <c:v>30556.791666705543</c:v>
                </c:pt>
                <c:pt idx="5756">
                  <c:v>30556.833333372211</c:v>
                </c:pt>
                <c:pt idx="5757">
                  <c:v>30556.875000038879</c:v>
                </c:pt>
                <c:pt idx="5758">
                  <c:v>30556.916666705547</c:v>
                </c:pt>
                <c:pt idx="5759">
                  <c:v>30556.958333372215</c:v>
                </c:pt>
                <c:pt idx="5760">
                  <c:v>30557.000000038883</c:v>
                </c:pt>
                <c:pt idx="5761">
                  <c:v>30557.041666705551</c:v>
                </c:pt>
                <c:pt idx="5762">
                  <c:v>30557.083333372218</c:v>
                </c:pt>
                <c:pt idx="5763">
                  <c:v>30557.125000038886</c:v>
                </c:pt>
                <c:pt idx="5764">
                  <c:v>30557.166666705554</c:v>
                </c:pt>
                <c:pt idx="5765">
                  <c:v>30557.208333372222</c:v>
                </c:pt>
                <c:pt idx="5766">
                  <c:v>30557.25000003889</c:v>
                </c:pt>
                <c:pt idx="5767">
                  <c:v>30557.291666705558</c:v>
                </c:pt>
                <c:pt idx="5768">
                  <c:v>30557.333333372226</c:v>
                </c:pt>
                <c:pt idx="5769">
                  <c:v>30557.375000038894</c:v>
                </c:pt>
                <c:pt idx="5770">
                  <c:v>30557.416666705562</c:v>
                </c:pt>
                <c:pt idx="5771">
                  <c:v>30557.458333372229</c:v>
                </c:pt>
                <c:pt idx="5772">
                  <c:v>30557.500000038897</c:v>
                </c:pt>
                <c:pt idx="5773">
                  <c:v>30557.541666705565</c:v>
                </c:pt>
                <c:pt idx="5774">
                  <c:v>30557.583333372233</c:v>
                </c:pt>
                <c:pt idx="5775">
                  <c:v>30557.625000038901</c:v>
                </c:pt>
                <c:pt idx="5776">
                  <c:v>30557.666666705569</c:v>
                </c:pt>
                <c:pt idx="5777">
                  <c:v>30557.708333372237</c:v>
                </c:pt>
                <c:pt idx="5778">
                  <c:v>30557.750000038905</c:v>
                </c:pt>
                <c:pt idx="5779">
                  <c:v>30557.791666705572</c:v>
                </c:pt>
                <c:pt idx="5780">
                  <c:v>30557.83333337224</c:v>
                </c:pt>
                <c:pt idx="5781">
                  <c:v>30557.875000038908</c:v>
                </c:pt>
                <c:pt idx="5782">
                  <c:v>30557.916666705576</c:v>
                </c:pt>
                <c:pt idx="5783">
                  <c:v>30557.958333372244</c:v>
                </c:pt>
                <c:pt idx="5784">
                  <c:v>30558.000000038912</c:v>
                </c:pt>
                <c:pt idx="5785">
                  <c:v>30558.04166670558</c:v>
                </c:pt>
                <c:pt idx="5786">
                  <c:v>30558.083333372248</c:v>
                </c:pt>
                <c:pt idx="5787">
                  <c:v>30558.125000038915</c:v>
                </c:pt>
                <c:pt idx="5788">
                  <c:v>30558.166666705583</c:v>
                </c:pt>
                <c:pt idx="5789">
                  <c:v>30558.208333372251</c:v>
                </c:pt>
                <c:pt idx="5790">
                  <c:v>30558.250000038919</c:v>
                </c:pt>
                <c:pt idx="5791">
                  <c:v>30558.291666705587</c:v>
                </c:pt>
                <c:pt idx="5792">
                  <c:v>30558.333333372255</c:v>
                </c:pt>
                <c:pt idx="5793">
                  <c:v>30558.375000038923</c:v>
                </c:pt>
                <c:pt idx="5794">
                  <c:v>30558.416666705591</c:v>
                </c:pt>
                <c:pt idx="5795">
                  <c:v>30558.458333372258</c:v>
                </c:pt>
                <c:pt idx="5796">
                  <c:v>30558.500000038926</c:v>
                </c:pt>
                <c:pt idx="5797">
                  <c:v>30558.541666705594</c:v>
                </c:pt>
                <c:pt idx="5798">
                  <c:v>30558.583333372262</c:v>
                </c:pt>
                <c:pt idx="5799">
                  <c:v>30558.62500003893</c:v>
                </c:pt>
                <c:pt idx="5800">
                  <c:v>30558.666666705598</c:v>
                </c:pt>
                <c:pt idx="5801">
                  <c:v>30558.708333372266</c:v>
                </c:pt>
                <c:pt idx="5802">
                  <c:v>30558.750000038934</c:v>
                </c:pt>
                <c:pt idx="5803">
                  <c:v>30558.791666705602</c:v>
                </c:pt>
                <c:pt idx="5804">
                  <c:v>30558.833333372269</c:v>
                </c:pt>
                <c:pt idx="5805">
                  <c:v>30558.875000038937</c:v>
                </c:pt>
                <c:pt idx="5806">
                  <c:v>30558.916666705605</c:v>
                </c:pt>
                <c:pt idx="5807">
                  <c:v>30558.958333372273</c:v>
                </c:pt>
                <c:pt idx="5808">
                  <c:v>30559.000000038941</c:v>
                </c:pt>
                <c:pt idx="5809">
                  <c:v>30559.041666705609</c:v>
                </c:pt>
                <c:pt idx="5810">
                  <c:v>30559.083333372277</c:v>
                </c:pt>
                <c:pt idx="5811">
                  <c:v>30559.125000038945</c:v>
                </c:pt>
                <c:pt idx="5812">
                  <c:v>30559.166666705612</c:v>
                </c:pt>
                <c:pt idx="5813">
                  <c:v>30559.20833337228</c:v>
                </c:pt>
                <c:pt idx="5814">
                  <c:v>30559.250000038948</c:v>
                </c:pt>
                <c:pt idx="5815">
                  <c:v>30559.291666705616</c:v>
                </c:pt>
                <c:pt idx="5816">
                  <c:v>30559.333333372284</c:v>
                </c:pt>
                <c:pt idx="5817">
                  <c:v>30559.375000038952</c:v>
                </c:pt>
                <c:pt idx="5818">
                  <c:v>30559.41666670562</c:v>
                </c:pt>
                <c:pt idx="5819">
                  <c:v>30559.458333372288</c:v>
                </c:pt>
                <c:pt idx="5820">
                  <c:v>30559.500000038955</c:v>
                </c:pt>
                <c:pt idx="5821">
                  <c:v>30559.541666705623</c:v>
                </c:pt>
                <c:pt idx="5822">
                  <c:v>30559.583333372291</c:v>
                </c:pt>
                <c:pt idx="5823">
                  <c:v>30559.625000038959</c:v>
                </c:pt>
                <c:pt idx="5824">
                  <c:v>30559.666666705627</c:v>
                </c:pt>
                <c:pt idx="5825">
                  <c:v>30559.708333372295</c:v>
                </c:pt>
                <c:pt idx="5826">
                  <c:v>30559.750000038963</c:v>
                </c:pt>
                <c:pt idx="5827">
                  <c:v>30559.791666705631</c:v>
                </c:pt>
                <c:pt idx="5828">
                  <c:v>30559.833333372299</c:v>
                </c:pt>
                <c:pt idx="5829">
                  <c:v>30559.875000038966</c:v>
                </c:pt>
                <c:pt idx="5830">
                  <c:v>30559.916666705634</c:v>
                </c:pt>
                <c:pt idx="5831">
                  <c:v>30559.958333372302</c:v>
                </c:pt>
                <c:pt idx="5832">
                  <c:v>30560.00000003897</c:v>
                </c:pt>
                <c:pt idx="5833">
                  <c:v>30560.041666705638</c:v>
                </c:pt>
                <c:pt idx="5834">
                  <c:v>30560.083333372306</c:v>
                </c:pt>
                <c:pt idx="5835">
                  <c:v>30560.125000038974</c:v>
                </c:pt>
                <c:pt idx="5836">
                  <c:v>30560.166666705642</c:v>
                </c:pt>
                <c:pt idx="5837">
                  <c:v>30560.208333372309</c:v>
                </c:pt>
                <c:pt idx="5838">
                  <c:v>30560.250000038977</c:v>
                </c:pt>
                <c:pt idx="5839">
                  <c:v>30560.291666705645</c:v>
                </c:pt>
                <c:pt idx="5840">
                  <c:v>30560.333333372313</c:v>
                </c:pt>
                <c:pt idx="5841">
                  <c:v>30560.375000038981</c:v>
                </c:pt>
                <c:pt idx="5842">
                  <c:v>30560.416666705649</c:v>
                </c:pt>
                <c:pt idx="5843">
                  <c:v>30560.458333372317</c:v>
                </c:pt>
                <c:pt idx="5844">
                  <c:v>30560.500000038985</c:v>
                </c:pt>
                <c:pt idx="5845">
                  <c:v>30560.541666705652</c:v>
                </c:pt>
                <c:pt idx="5846">
                  <c:v>30560.58333337232</c:v>
                </c:pt>
                <c:pt idx="5847">
                  <c:v>30560.625000038988</c:v>
                </c:pt>
                <c:pt idx="5848">
                  <c:v>30560.666666705656</c:v>
                </c:pt>
                <c:pt idx="5849">
                  <c:v>30560.708333372324</c:v>
                </c:pt>
                <c:pt idx="5850">
                  <c:v>30560.750000038992</c:v>
                </c:pt>
                <c:pt idx="5851">
                  <c:v>30560.79166670566</c:v>
                </c:pt>
                <c:pt idx="5852">
                  <c:v>30560.833333372328</c:v>
                </c:pt>
                <c:pt idx="5853">
                  <c:v>30560.875000038995</c:v>
                </c:pt>
                <c:pt idx="5854">
                  <c:v>30560.916666705663</c:v>
                </c:pt>
                <c:pt idx="5855">
                  <c:v>30560.958333372331</c:v>
                </c:pt>
                <c:pt idx="5856">
                  <c:v>30561.000000038999</c:v>
                </c:pt>
                <c:pt idx="5857">
                  <c:v>30561.041666705667</c:v>
                </c:pt>
                <c:pt idx="5858">
                  <c:v>30561.083333372335</c:v>
                </c:pt>
                <c:pt idx="5859">
                  <c:v>30561.125000039003</c:v>
                </c:pt>
                <c:pt idx="5860">
                  <c:v>30561.166666705671</c:v>
                </c:pt>
                <c:pt idx="5861">
                  <c:v>30561.208333372339</c:v>
                </c:pt>
                <c:pt idx="5862">
                  <c:v>30561.250000039006</c:v>
                </c:pt>
                <c:pt idx="5863">
                  <c:v>30561.291666705674</c:v>
                </c:pt>
                <c:pt idx="5864">
                  <c:v>30561.333333372342</c:v>
                </c:pt>
                <c:pt idx="5865">
                  <c:v>30561.37500003901</c:v>
                </c:pt>
                <c:pt idx="5866">
                  <c:v>30561.416666705678</c:v>
                </c:pt>
                <c:pt idx="5867">
                  <c:v>30561.458333372346</c:v>
                </c:pt>
                <c:pt idx="5868">
                  <c:v>30561.500000039014</c:v>
                </c:pt>
                <c:pt idx="5869">
                  <c:v>30561.541666705682</c:v>
                </c:pt>
                <c:pt idx="5870">
                  <c:v>30561.583333372349</c:v>
                </c:pt>
                <c:pt idx="5871">
                  <c:v>30561.625000039017</c:v>
                </c:pt>
                <c:pt idx="5872">
                  <c:v>30561.666666705685</c:v>
                </c:pt>
                <c:pt idx="5873">
                  <c:v>30561.708333372353</c:v>
                </c:pt>
                <c:pt idx="5874">
                  <c:v>30561.750000039021</c:v>
                </c:pt>
                <c:pt idx="5875">
                  <c:v>30561.791666705689</c:v>
                </c:pt>
                <c:pt idx="5876">
                  <c:v>30561.833333372357</c:v>
                </c:pt>
                <c:pt idx="5877">
                  <c:v>30561.875000039025</c:v>
                </c:pt>
                <c:pt idx="5878">
                  <c:v>30561.916666705692</c:v>
                </c:pt>
                <c:pt idx="5879">
                  <c:v>30561.95833337236</c:v>
                </c:pt>
                <c:pt idx="5880">
                  <c:v>30562.000000039028</c:v>
                </c:pt>
                <c:pt idx="5881">
                  <c:v>30562.041666705696</c:v>
                </c:pt>
                <c:pt idx="5882">
                  <c:v>30562.083333372364</c:v>
                </c:pt>
                <c:pt idx="5883">
                  <c:v>30562.125000039032</c:v>
                </c:pt>
                <c:pt idx="5884">
                  <c:v>30562.1666667057</c:v>
                </c:pt>
                <c:pt idx="5885">
                  <c:v>30562.208333372368</c:v>
                </c:pt>
                <c:pt idx="5886">
                  <c:v>30562.250000039036</c:v>
                </c:pt>
                <c:pt idx="5887">
                  <c:v>30562.291666705703</c:v>
                </c:pt>
                <c:pt idx="5888">
                  <c:v>30562.333333372371</c:v>
                </c:pt>
                <c:pt idx="5889">
                  <c:v>30562.375000039039</c:v>
                </c:pt>
                <c:pt idx="5890">
                  <c:v>30562.416666705707</c:v>
                </c:pt>
                <c:pt idx="5891">
                  <c:v>30562.458333372375</c:v>
                </c:pt>
                <c:pt idx="5892">
                  <c:v>30562.500000039043</c:v>
                </c:pt>
                <c:pt idx="5893">
                  <c:v>30562.541666705711</c:v>
                </c:pt>
                <c:pt idx="5894">
                  <c:v>30562.583333372379</c:v>
                </c:pt>
                <c:pt idx="5895">
                  <c:v>30562.625000039046</c:v>
                </c:pt>
                <c:pt idx="5896">
                  <c:v>30562.666666705714</c:v>
                </c:pt>
                <c:pt idx="5897">
                  <c:v>30562.708333372382</c:v>
                </c:pt>
                <c:pt idx="5898">
                  <c:v>30562.75000003905</c:v>
                </c:pt>
                <c:pt idx="5899">
                  <c:v>30562.791666705718</c:v>
                </c:pt>
                <c:pt idx="5900">
                  <c:v>30562.833333372386</c:v>
                </c:pt>
                <c:pt idx="5901">
                  <c:v>30562.875000039054</c:v>
                </c:pt>
                <c:pt idx="5902">
                  <c:v>30562.916666705722</c:v>
                </c:pt>
                <c:pt idx="5903">
                  <c:v>30562.958333372389</c:v>
                </c:pt>
                <c:pt idx="5904">
                  <c:v>30563.000000039057</c:v>
                </c:pt>
                <c:pt idx="5905">
                  <c:v>30563.041666705725</c:v>
                </c:pt>
                <c:pt idx="5906">
                  <c:v>30563.083333372393</c:v>
                </c:pt>
                <c:pt idx="5907">
                  <c:v>30563.125000039061</c:v>
                </c:pt>
                <c:pt idx="5908">
                  <c:v>30563.166666705729</c:v>
                </c:pt>
                <c:pt idx="5909">
                  <c:v>30563.208333372397</c:v>
                </c:pt>
                <c:pt idx="5910">
                  <c:v>30563.250000039065</c:v>
                </c:pt>
                <c:pt idx="5911">
                  <c:v>30563.291666705732</c:v>
                </c:pt>
                <c:pt idx="5912">
                  <c:v>30563.3333333724</c:v>
                </c:pt>
                <c:pt idx="5913">
                  <c:v>30563.375000039068</c:v>
                </c:pt>
                <c:pt idx="5914">
                  <c:v>30563.416666705736</c:v>
                </c:pt>
                <c:pt idx="5915">
                  <c:v>30563.458333372404</c:v>
                </c:pt>
                <c:pt idx="5916">
                  <c:v>30563.500000039072</c:v>
                </c:pt>
                <c:pt idx="5917">
                  <c:v>30563.54166670574</c:v>
                </c:pt>
                <c:pt idx="5918">
                  <c:v>30563.583333372408</c:v>
                </c:pt>
                <c:pt idx="5919">
                  <c:v>30563.625000039076</c:v>
                </c:pt>
                <c:pt idx="5920">
                  <c:v>30563.666666705743</c:v>
                </c:pt>
                <c:pt idx="5921">
                  <c:v>30563.708333372411</c:v>
                </c:pt>
                <c:pt idx="5922">
                  <c:v>30563.750000039079</c:v>
                </c:pt>
                <c:pt idx="5923">
                  <c:v>30563.791666705747</c:v>
                </c:pt>
                <c:pt idx="5924">
                  <c:v>30563.833333372415</c:v>
                </c:pt>
                <c:pt idx="5925">
                  <c:v>30563.875000039083</c:v>
                </c:pt>
                <c:pt idx="5926">
                  <c:v>30563.916666705751</c:v>
                </c:pt>
                <c:pt idx="5927">
                  <c:v>30563.958333372419</c:v>
                </c:pt>
                <c:pt idx="5928">
                  <c:v>30564.000000039086</c:v>
                </c:pt>
                <c:pt idx="5929">
                  <c:v>30564.041666705754</c:v>
                </c:pt>
                <c:pt idx="5930">
                  <c:v>30564.083333372422</c:v>
                </c:pt>
                <c:pt idx="5931">
                  <c:v>30564.12500003909</c:v>
                </c:pt>
                <c:pt idx="5932">
                  <c:v>30564.166666705758</c:v>
                </c:pt>
                <c:pt idx="5933">
                  <c:v>30564.208333372426</c:v>
                </c:pt>
                <c:pt idx="5934">
                  <c:v>30564.250000039094</c:v>
                </c:pt>
                <c:pt idx="5935">
                  <c:v>30564.291666705762</c:v>
                </c:pt>
                <c:pt idx="5936">
                  <c:v>30564.333333372429</c:v>
                </c:pt>
                <c:pt idx="5937">
                  <c:v>30564.375000039097</c:v>
                </c:pt>
                <c:pt idx="5938">
                  <c:v>30564.416666705765</c:v>
                </c:pt>
                <c:pt idx="5939">
                  <c:v>30564.458333372433</c:v>
                </c:pt>
                <c:pt idx="5940">
                  <c:v>30564.500000039101</c:v>
                </c:pt>
                <c:pt idx="5941">
                  <c:v>30564.541666705769</c:v>
                </c:pt>
                <c:pt idx="5942">
                  <c:v>30564.583333372437</c:v>
                </c:pt>
                <c:pt idx="5943">
                  <c:v>30564.625000039105</c:v>
                </c:pt>
                <c:pt idx="5944">
                  <c:v>30564.666666705773</c:v>
                </c:pt>
                <c:pt idx="5945">
                  <c:v>30564.70833337244</c:v>
                </c:pt>
                <c:pt idx="5946">
                  <c:v>30564.750000039108</c:v>
                </c:pt>
                <c:pt idx="5947">
                  <c:v>30564.791666705776</c:v>
                </c:pt>
                <c:pt idx="5948">
                  <c:v>30564.833333372444</c:v>
                </c:pt>
                <c:pt idx="5949">
                  <c:v>30564.875000039112</c:v>
                </c:pt>
                <c:pt idx="5950">
                  <c:v>30564.91666670578</c:v>
                </c:pt>
                <c:pt idx="5951">
                  <c:v>30564.958333372448</c:v>
                </c:pt>
                <c:pt idx="5952">
                  <c:v>30565.000000039116</c:v>
                </c:pt>
                <c:pt idx="5953">
                  <c:v>30565.041666705783</c:v>
                </c:pt>
                <c:pt idx="5954">
                  <c:v>30565.083333372451</c:v>
                </c:pt>
                <c:pt idx="5955">
                  <c:v>30565.125000039119</c:v>
                </c:pt>
                <c:pt idx="5956">
                  <c:v>30565.166666705787</c:v>
                </c:pt>
                <c:pt idx="5957">
                  <c:v>30565.208333372455</c:v>
                </c:pt>
                <c:pt idx="5958">
                  <c:v>30565.250000039123</c:v>
                </c:pt>
                <c:pt idx="5959">
                  <c:v>30565.291666705791</c:v>
                </c:pt>
                <c:pt idx="5960">
                  <c:v>30565.333333372459</c:v>
                </c:pt>
                <c:pt idx="5961">
                  <c:v>30565.375000039126</c:v>
                </c:pt>
                <c:pt idx="5962">
                  <c:v>30565.416666705794</c:v>
                </c:pt>
                <c:pt idx="5963">
                  <c:v>30565.458333372462</c:v>
                </c:pt>
                <c:pt idx="5964">
                  <c:v>30565.50000003913</c:v>
                </c:pt>
                <c:pt idx="5965">
                  <c:v>30565.541666705798</c:v>
                </c:pt>
                <c:pt idx="5966">
                  <c:v>30565.583333372466</c:v>
                </c:pt>
                <c:pt idx="5967">
                  <c:v>30565.625000039134</c:v>
                </c:pt>
                <c:pt idx="5968">
                  <c:v>30565.666666705802</c:v>
                </c:pt>
                <c:pt idx="5969">
                  <c:v>30565.708333372469</c:v>
                </c:pt>
                <c:pt idx="5970">
                  <c:v>30565.750000039137</c:v>
                </c:pt>
                <c:pt idx="5971">
                  <c:v>30565.791666705805</c:v>
                </c:pt>
                <c:pt idx="5972">
                  <c:v>30565.833333372473</c:v>
                </c:pt>
                <c:pt idx="5973">
                  <c:v>30565.875000039141</c:v>
                </c:pt>
                <c:pt idx="5974">
                  <c:v>30565.916666705809</c:v>
                </c:pt>
                <c:pt idx="5975">
                  <c:v>30565.958333372477</c:v>
                </c:pt>
                <c:pt idx="5976">
                  <c:v>30566.000000039145</c:v>
                </c:pt>
                <c:pt idx="5977">
                  <c:v>30566.041666705813</c:v>
                </c:pt>
                <c:pt idx="5978">
                  <c:v>30566.08333337248</c:v>
                </c:pt>
                <c:pt idx="5979">
                  <c:v>30566.125000039148</c:v>
                </c:pt>
                <c:pt idx="5980">
                  <c:v>30566.166666705816</c:v>
                </c:pt>
                <c:pt idx="5981">
                  <c:v>30566.208333372484</c:v>
                </c:pt>
                <c:pt idx="5982">
                  <c:v>30566.250000039152</c:v>
                </c:pt>
                <c:pt idx="5983">
                  <c:v>30566.29166670582</c:v>
                </c:pt>
                <c:pt idx="5984">
                  <c:v>30566.333333372488</c:v>
                </c:pt>
                <c:pt idx="5985">
                  <c:v>30566.375000039156</c:v>
                </c:pt>
                <c:pt idx="5986">
                  <c:v>30566.416666705823</c:v>
                </c:pt>
                <c:pt idx="5987">
                  <c:v>30566.458333372491</c:v>
                </c:pt>
                <c:pt idx="5988">
                  <c:v>30566.500000039159</c:v>
                </c:pt>
                <c:pt idx="5989">
                  <c:v>30566.541666705827</c:v>
                </c:pt>
                <c:pt idx="5990">
                  <c:v>30566.583333372495</c:v>
                </c:pt>
                <c:pt idx="5991">
                  <c:v>30566.625000039163</c:v>
                </c:pt>
                <c:pt idx="5992">
                  <c:v>30566.666666705831</c:v>
                </c:pt>
                <c:pt idx="5993">
                  <c:v>30566.708333372499</c:v>
                </c:pt>
                <c:pt idx="5994">
                  <c:v>30566.750000039166</c:v>
                </c:pt>
                <c:pt idx="5995">
                  <c:v>30566.791666705834</c:v>
                </c:pt>
                <c:pt idx="5996">
                  <c:v>30566.833333372502</c:v>
                </c:pt>
                <c:pt idx="5997">
                  <c:v>30566.87500003917</c:v>
                </c:pt>
                <c:pt idx="5998">
                  <c:v>30566.916666705838</c:v>
                </c:pt>
                <c:pt idx="5999">
                  <c:v>30566.958333372506</c:v>
                </c:pt>
                <c:pt idx="6000">
                  <c:v>30567.000000039174</c:v>
                </c:pt>
                <c:pt idx="6001">
                  <c:v>30567.041666705842</c:v>
                </c:pt>
                <c:pt idx="6002">
                  <c:v>30567.08333337251</c:v>
                </c:pt>
                <c:pt idx="6003">
                  <c:v>30567.125000039177</c:v>
                </c:pt>
                <c:pt idx="6004">
                  <c:v>30567.166666705845</c:v>
                </c:pt>
                <c:pt idx="6005">
                  <c:v>30567.208333372513</c:v>
                </c:pt>
                <c:pt idx="6006">
                  <c:v>30567.250000039181</c:v>
                </c:pt>
                <c:pt idx="6007">
                  <c:v>30567.291666705849</c:v>
                </c:pt>
                <c:pt idx="6008">
                  <c:v>30567.333333372517</c:v>
                </c:pt>
                <c:pt idx="6009">
                  <c:v>30567.375000039185</c:v>
                </c:pt>
                <c:pt idx="6010">
                  <c:v>30567.416666705853</c:v>
                </c:pt>
                <c:pt idx="6011">
                  <c:v>30567.45833337252</c:v>
                </c:pt>
                <c:pt idx="6012">
                  <c:v>30567.500000039188</c:v>
                </c:pt>
                <c:pt idx="6013">
                  <c:v>30567.541666705856</c:v>
                </c:pt>
                <c:pt idx="6014">
                  <c:v>30567.583333372524</c:v>
                </c:pt>
                <c:pt idx="6015">
                  <c:v>30567.625000039192</c:v>
                </c:pt>
                <c:pt idx="6016">
                  <c:v>30567.66666670586</c:v>
                </c:pt>
                <c:pt idx="6017">
                  <c:v>30567.708333372528</c:v>
                </c:pt>
                <c:pt idx="6018">
                  <c:v>30567.750000039196</c:v>
                </c:pt>
                <c:pt idx="6019">
                  <c:v>30567.791666705863</c:v>
                </c:pt>
                <c:pt idx="6020">
                  <c:v>30567.833333372531</c:v>
                </c:pt>
                <c:pt idx="6021">
                  <c:v>30567.875000039199</c:v>
                </c:pt>
                <c:pt idx="6022">
                  <c:v>30567.916666705867</c:v>
                </c:pt>
                <c:pt idx="6023">
                  <c:v>30567.958333372535</c:v>
                </c:pt>
                <c:pt idx="6024">
                  <c:v>30568.000000039203</c:v>
                </c:pt>
                <c:pt idx="6025">
                  <c:v>30568.041666705871</c:v>
                </c:pt>
                <c:pt idx="6026">
                  <c:v>30568.083333372539</c:v>
                </c:pt>
                <c:pt idx="6027">
                  <c:v>30568.125000039206</c:v>
                </c:pt>
                <c:pt idx="6028">
                  <c:v>30568.166666705874</c:v>
                </c:pt>
                <c:pt idx="6029">
                  <c:v>30568.208333372542</c:v>
                </c:pt>
                <c:pt idx="6030">
                  <c:v>30568.25000003921</c:v>
                </c:pt>
                <c:pt idx="6031">
                  <c:v>30568.291666705878</c:v>
                </c:pt>
                <c:pt idx="6032">
                  <c:v>30568.333333372546</c:v>
                </c:pt>
                <c:pt idx="6033">
                  <c:v>30568.375000039214</c:v>
                </c:pt>
                <c:pt idx="6034">
                  <c:v>30568.416666705882</c:v>
                </c:pt>
                <c:pt idx="6035">
                  <c:v>30568.45833337255</c:v>
                </c:pt>
                <c:pt idx="6036">
                  <c:v>30568.500000039217</c:v>
                </c:pt>
                <c:pt idx="6037">
                  <c:v>30568.541666705885</c:v>
                </c:pt>
                <c:pt idx="6038">
                  <c:v>30568.583333372553</c:v>
                </c:pt>
                <c:pt idx="6039">
                  <c:v>30568.625000039221</c:v>
                </c:pt>
                <c:pt idx="6040">
                  <c:v>30568.666666705889</c:v>
                </c:pt>
                <c:pt idx="6041">
                  <c:v>30568.708333372557</c:v>
                </c:pt>
                <c:pt idx="6042">
                  <c:v>30568.750000039225</c:v>
                </c:pt>
                <c:pt idx="6043">
                  <c:v>30568.791666705893</c:v>
                </c:pt>
                <c:pt idx="6044">
                  <c:v>30568.83333337256</c:v>
                </c:pt>
                <c:pt idx="6045">
                  <c:v>30568.875000039228</c:v>
                </c:pt>
                <c:pt idx="6046">
                  <c:v>30568.916666705896</c:v>
                </c:pt>
                <c:pt idx="6047">
                  <c:v>30568.958333372564</c:v>
                </c:pt>
                <c:pt idx="6048">
                  <c:v>30569.000000039232</c:v>
                </c:pt>
                <c:pt idx="6049">
                  <c:v>30569.0416667059</c:v>
                </c:pt>
                <c:pt idx="6050">
                  <c:v>30569.083333372568</c:v>
                </c:pt>
                <c:pt idx="6051">
                  <c:v>30569.125000039236</c:v>
                </c:pt>
                <c:pt idx="6052">
                  <c:v>30569.166666705903</c:v>
                </c:pt>
                <c:pt idx="6053">
                  <c:v>30569.208333372571</c:v>
                </c:pt>
                <c:pt idx="6054">
                  <c:v>30569.250000039239</c:v>
                </c:pt>
                <c:pt idx="6055">
                  <c:v>30569.291666705907</c:v>
                </c:pt>
                <c:pt idx="6056">
                  <c:v>30569.333333372575</c:v>
                </c:pt>
                <c:pt idx="6057">
                  <c:v>30569.375000039243</c:v>
                </c:pt>
                <c:pt idx="6058">
                  <c:v>30569.416666705911</c:v>
                </c:pt>
                <c:pt idx="6059">
                  <c:v>30569.458333372579</c:v>
                </c:pt>
                <c:pt idx="6060">
                  <c:v>30569.500000039247</c:v>
                </c:pt>
                <c:pt idx="6061">
                  <c:v>30569.541666705914</c:v>
                </c:pt>
                <c:pt idx="6062">
                  <c:v>30569.583333372582</c:v>
                </c:pt>
                <c:pt idx="6063">
                  <c:v>30569.62500003925</c:v>
                </c:pt>
                <c:pt idx="6064">
                  <c:v>30569.666666705918</c:v>
                </c:pt>
                <c:pt idx="6065">
                  <c:v>30569.708333372586</c:v>
                </c:pt>
                <c:pt idx="6066">
                  <c:v>30569.750000039254</c:v>
                </c:pt>
                <c:pt idx="6067">
                  <c:v>30569.791666705922</c:v>
                </c:pt>
                <c:pt idx="6068">
                  <c:v>30569.83333337259</c:v>
                </c:pt>
                <c:pt idx="6069">
                  <c:v>30569.875000039257</c:v>
                </c:pt>
                <c:pt idx="6070">
                  <c:v>30569.916666705925</c:v>
                </c:pt>
                <c:pt idx="6071">
                  <c:v>30569.958333372593</c:v>
                </c:pt>
                <c:pt idx="6072">
                  <c:v>30570.000000039261</c:v>
                </c:pt>
                <c:pt idx="6073">
                  <c:v>30570.041666705929</c:v>
                </c:pt>
                <c:pt idx="6074">
                  <c:v>30570.083333372597</c:v>
                </c:pt>
                <c:pt idx="6075">
                  <c:v>30570.125000039265</c:v>
                </c:pt>
                <c:pt idx="6076">
                  <c:v>30570.166666705933</c:v>
                </c:pt>
                <c:pt idx="6077">
                  <c:v>30570.2083333726</c:v>
                </c:pt>
                <c:pt idx="6078">
                  <c:v>30570.250000039268</c:v>
                </c:pt>
                <c:pt idx="6079">
                  <c:v>30570.291666705936</c:v>
                </c:pt>
                <c:pt idx="6080">
                  <c:v>30570.333333372604</c:v>
                </c:pt>
                <c:pt idx="6081">
                  <c:v>30570.375000039272</c:v>
                </c:pt>
                <c:pt idx="6082">
                  <c:v>30570.41666670594</c:v>
                </c:pt>
                <c:pt idx="6083">
                  <c:v>30570.458333372608</c:v>
                </c:pt>
                <c:pt idx="6084">
                  <c:v>30570.500000039276</c:v>
                </c:pt>
                <c:pt idx="6085">
                  <c:v>30570.541666705943</c:v>
                </c:pt>
                <c:pt idx="6086">
                  <c:v>30570.583333372611</c:v>
                </c:pt>
                <c:pt idx="6087">
                  <c:v>30570.625000039279</c:v>
                </c:pt>
                <c:pt idx="6088">
                  <c:v>30570.666666705947</c:v>
                </c:pt>
                <c:pt idx="6089">
                  <c:v>30570.708333372615</c:v>
                </c:pt>
                <c:pt idx="6090">
                  <c:v>30570.750000039283</c:v>
                </c:pt>
                <c:pt idx="6091">
                  <c:v>30570.791666705951</c:v>
                </c:pt>
                <c:pt idx="6092">
                  <c:v>30570.833333372619</c:v>
                </c:pt>
                <c:pt idx="6093">
                  <c:v>30570.875000039287</c:v>
                </c:pt>
                <c:pt idx="6094">
                  <c:v>30570.916666705954</c:v>
                </c:pt>
                <c:pt idx="6095">
                  <c:v>30570.958333372622</c:v>
                </c:pt>
                <c:pt idx="6096">
                  <c:v>30571.00000003929</c:v>
                </c:pt>
                <c:pt idx="6097">
                  <c:v>30571.041666705958</c:v>
                </c:pt>
                <c:pt idx="6098">
                  <c:v>30571.083333372626</c:v>
                </c:pt>
                <c:pt idx="6099">
                  <c:v>30571.125000039294</c:v>
                </c:pt>
                <c:pt idx="6100">
                  <c:v>30571.166666705962</c:v>
                </c:pt>
                <c:pt idx="6101">
                  <c:v>30571.20833337263</c:v>
                </c:pt>
                <c:pt idx="6102">
                  <c:v>30571.250000039297</c:v>
                </c:pt>
                <c:pt idx="6103">
                  <c:v>30571.291666705965</c:v>
                </c:pt>
                <c:pt idx="6104">
                  <c:v>30571.333333372633</c:v>
                </c:pt>
                <c:pt idx="6105">
                  <c:v>30571.375000039301</c:v>
                </c:pt>
                <c:pt idx="6106">
                  <c:v>30571.416666705969</c:v>
                </c:pt>
                <c:pt idx="6107">
                  <c:v>30571.458333372637</c:v>
                </c:pt>
                <c:pt idx="6108">
                  <c:v>30571.500000039305</c:v>
                </c:pt>
                <c:pt idx="6109">
                  <c:v>30571.541666705973</c:v>
                </c:pt>
                <c:pt idx="6110">
                  <c:v>30571.58333337264</c:v>
                </c:pt>
                <c:pt idx="6111">
                  <c:v>30571.625000039308</c:v>
                </c:pt>
                <c:pt idx="6112">
                  <c:v>30571.666666705976</c:v>
                </c:pt>
                <c:pt idx="6113">
                  <c:v>30571.708333372644</c:v>
                </c:pt>
                <c:pt idx="6114">
                  <c:v>30571.750000039312</c:v>
                </c:pt>
                <c:pt idx="6115">
                  <c:v>30571.79166670598</c:v>
                </c:pt>
                <c:pt idx="6116">
                  <c:v>30571.833333372648</c:v>
                </c:pt>
                <c:pt idx="6117">
                  <c:v>30571.875000039316</c:v>
                </c:pt>
                <c:pt idx="6118">
                  <c:v>30571.916666705984</c:v>
                </c:pt>
                <c:pt idx="6119">
                  <c:v>30571.958333372651</c:v>
                </c:pt>
                <c:pt idx="6120">
                  <c:v>30572.000000039319</c:v>
                </c:pt>
                <c:pt idx="6121">
                  <c:v>30572.041666705987</c:v>
                </c:pt>
                <c:pt idx="6122">
                  <c:v>30572.083333372655</c:v>
                </c:pt>
                <c:pt idx="6123">
                  <c:v>30572.125000039323</c:v>
                </c:pt>
                <c:pt idx="6124">
                  <c:v>30572.166666705991</c:v>
                </c:pt>
                <c:pt idx="6125">
                  <c:v>30572.208333372659</c:v>
                </c:pt>
                <c:pt idx="6126">
                  <c:v>30572.250000039327</c:v>
                </c:pt>
                <c:pt idx="6127">
                  <c:v>30572.291666705994</c:v>
                </c:pt>
                <c:pt idx="6128">
                  <c:v>30572.333333372662</c:v>
                </c:pt>
                <c:pt idx="6129">
                  <c:v>30572.37500003933</c:v>
                </c:pt>
                <c:pt idx="6130">
                  <c:v>30572.416666705998</c:v>
                </c:pt>
                <c:pt idx="6131">
                  <c:v>30572.458333372666</c:v>
                </c:pt>
                <c:pt idx="6132">
                  <c:v>30572.500000039334</c:v>
                </c:pt>
                <c:pt idx="6133">
                  <c:v>30572.541666706002</c:v>
                </c:pt>
                <c:pt idx="6134">
                  <c:v>30572.58333337267</c:v>
                </c:pt>
                <c:pt idx="6135">
                  <c:v>30572.625000039337</c:v>
                </c:pt>
                <c:pt idx="6136">
                  <c:v>30572.666666706005</c:v>
                </c:pt>
                <c:pt idx="6137">
                  <c:v>30572.708333372673</c:v>
                </c:pt>
                <c:pt idx="6138">
                  <c:v>30572.750000039341</c:v>
                </c:pt>
                <c:pt idx="6139">
                  <c:v>30572.791666706009</c:v>
                </c:pt>
                <c:pt idx="6140">
                  <c:v>30572.833333372677</c:v>
                </c:pt>
                <c:pt idx="6141">
                  <c:v>30572.875000039345</c:v>
                </c:pt>
                <c:pt idx="6142">
                  <c:v>30572.916666706013</c:v>
                </c:pt>
                <c:pt idx="6143">
                  <c:v>30572.95833337268</c:v>
                </c:pt>
                <c:pt idx="6144">
                  <c:v>30573.000000039348</c:v>
                </c:pt>
                <c:pt idx="6145">
                  <c:v>30573.041666706016</c:v>
                </c:pt>
                <c:pt idx="6146">
                  <c:v>30573.083333372684</c:v>
                </c:pt>
                <c:pt idx="6147">
                  <c:v>30573.125000039352</c:v>
                </c:pt>
                <c:pt idx="6148">
                  <c:v>30573.16666670602</c:v>
                </c:pt>
                <c:pt idx="6149">
                  <c:v>30573.208333372688</c:v>
                </c:pt>
                <c:pt idx="6150">
                  <c:v>30573.250000039356</c:v>
                </c:pt>
                <c:pt idx="6151">
                  <c:v>30573.291666706024</c:v>
                </c:pt>
                <c:pt idx="6152">
                  <c:v>30573.333333372691</c:v>
                </c:pt>
                <c:pt idx="6153">
                  <c:v>30573.375000039359</c:v>
                </c:pt>
                <c:pt idx="6154">
                  <c:v>30573.416666706027</c:v>
                </c:pt>
                <c:pt idx="6155">
                  <c:v>30573.458333372695</c:v>
                </c:pt>
                <c:pt idx="6156">
                  <c:v>30573.500000039363</c:v>
                </c:pt>
                <c:pt idx="6157">
                  <c:v>30573.541666706031</c:v>
                </c:pt>
                <c:pt idx="6158">
                  <c:v>30573.583333372699</c:v>
                </c:pt>
                <c:pt idx="6159">
                  <c:v>30573.625000039367</c:v>
                </c:pt>
                <c:pt idx="6160">
                  <c:v>30573.666666706034</c:v>
                </c:pt>
                <c:pt idx="6161">
                  <c:v>30573.708333372702</c:v>
                </c:pt>
                <c:pt idx="6162">
                  <c:v>30573.75000003937</c:v>
                </c:pt>
                <c:pt idx="6163">
                  <c:v>30573.791666706038</c:v>
                </c:pt>
                <c:pt idx="6164">
                  <c:v>30573.833333372706</c:v>
                </c:pt>
                <c:pt idx="6165">
                  <c:v>30573.875000039374</c:v>
                </c:pt>
                <c:pt idx="6166">
                  <c:v>30573.916666706042</c:v>
                </c:pt>
                <c:pt idx="6167">
                  <c:v>30573.95833337271</c:v>
                </c:pt>
                <c:pt idx="6168">
                  <c:v>30574.000000039377</c:v>
                </c:pt>
                <c:pt idx="6169">
                  <c:v>30574.041666706045</c:v>
                </c:pt>
                <c:pt idx="6170">
                  <c:v>30574.083333372713</c:v>
                </c:pt>
                <c:pt idx="6171">
                  <c:v>30574.125000039381</c:v>
                </c:pt>
                <c:pt idx="6172">
                  <c:v>30574.166666706049</c:v>
                </c:pt>
                <c:pt idx="6173">
                  <c:v>30574.208333372717</c:v>
                </c:pt>
                <c:pt idx="6174">
                  <c:v>30574.250000039385</c:v>
                </c:pt>
                <c:pt idx="6175">
                  <c:v>30574.291666706053</c:v>
                </c:pt>
                <c:pt idx="6176">
                  <c:v>30574.333333372721</c:v>
                </c:pt>
                <c:pt idx="6177">
                  <c:v>30574.375000039388</c:v>
                </c:pt>
                <c:pt idx="6178">
                  <c:v>30574.416666706056</c:v>
                </c:pt>
                <c:pt idx="6179">
                  <c:v>30574.458333372724</c:v>
                </c:pt>
                <c:pt idx="6180">
                  <c:v>30574.500000039392</c:v>
                </c:pt>
                <c:pt idx="6181">
                  <c:v>30574.54166670606</c:v>
                </c:pt>
                <c:pt idx="6182">
                  <c:v>30574.583333372728</c:v>
                </c:pt>
                <c:pt idx="6183">
                  <c:v>30574.625000039396</c:v>
                </c:pt>
                <c:pt idx="6184">
                  <c:v>30574.666666706064</c:v>
                </c:pt>
                <c:pt idx="6185">
                  <c:v>30574.708333372731</c:v>
                </c:pt>
                <c:pt idx="6186">
                  <c:v>30574.750000039399</c:v>
                </c:pt>
                <c:pt idx="6187">
                  <c:v>30574.791666706067</c:v>
                </c:pt>
                <c:pt idx="6188">
                  <c:v>30574.833333372735</c:v>
                </c:pt>
                <c:pt idx="6189">
                  <c:v>30574.875000039403</c:v>
                </c:pt>
                <c:pt idx="6190">
                  <c:v>30574.916666706071</c:v>
                </c:pt>
                <c:pt idx="6191">
                  <c:v>30574.958333372739</c:v>
                </c:pt>
                <c:pt idx="6192">
                  <c:v>30575.000000039407</c:v>
                </c:pt>
                <c:pt idx="6193">
                  <c:v>30575.041666706074</c:v>
                </c:pt>
                <c:pt idx="6194">
                  <c:v>30575.083333372742</c:v>
                </c:pt>
                <c:pt idx="6195">
                  <c:v>30575.12500003941</c:v>
                </c:pt>
                <c:pt idx="6196">
                  <c:v>30575.166666706078</c:v>
                </c:pt>
                <c:pt idx="6197">
                  <c:v>30575.208333372746</c:v>
                </c:pt>
                <c:pt idx="6198">
                  <c:v>30575.250000039414</c:v>
                </c:pt>
                <c:pt idx="6199">
                  <c:v>30575.291666706082</c:v>
                </c:pt>
                <c:pt idx="6200">
                  <c:v>30575.33333337275</c:v>
                </c:pt>
                <c:pt idx="6201">
                  <c:v>30575.375000039418</c:v>
                </c:pt>
                <c:pt idx="6202">
                  <c:v>30575.416666706085</c:v>
                </c:pt>
                <c:pt idx="6203">
                  <c:v>30575.458333372753</c:v>
                </c:pt>
                <c:pt idx="6204">
                  <c:v>30575.500000039421</c:v>
                </c:pt>
                <c:pt idx="6205">
                  <c:v>30575.541666706089</c:v>
                </c:pt>
                <c:pt idx="6206">
                  <c:v>30575.583333372757</c:v>
                </c:pt>
                <c:pt idx="6207">
                  <c:v>30575.625000039425</c:v>
                </c:pt>
                <c:pt idx="6208">
                  <c:v>30575.666666706093</c:v>
                </c:pt>
                <c:pt idx="6209">
                  <c:v>30575.708333372761</c:v>
                </c:pt>
                <c:pt idx="6210">
                  <c:v>30575.750000039428</c:v>
                </c:pt>
                <c:pt idx="6211">
                  <c:v>30575.791666706096</c:v>
                </c:pt>
                <c:pt idx="6212">
                  <c:v>30575.833333372764</c:v>
                </c:pt>
                <c:pt idx="6213">
                  <c:v>30575.875000039432</c:v>
                </c:pt>
                <c:pt idx="6214">
                  <c:v>30575.9166667061</c:v>
                </c:pt>
                <c:pt idx="6215">
                  <c:v>30575.958333372768</c:v>
                </c:pt>
                <c:pt idx="6216">
                  <c:v>30576.000000039436</c:v>
                </c:pt>
                <c:pt idx="6217">
                  <c:v>30576.041666706104</c:v>
                </c:pt>
                <c:pt idx="6218">
                  <c:v>30576.083333372771</c:v>
                </c:pt>
                <c:pt idx="6219">
                  <c:v>30576.125000039439</c:v>
                </c:pt>
                <c:pt idx="6220">
                  <c:v>30576.166666706107</c:v>
                </c:pt>
                <c:pt idx="6221">
                  <c:v>30576.208333372775</c:v>
                </c:pt>
                <c:pt idx="6222">
                  <c:v>30576.250000039443</c:v>
                </c:pt>
                <c:pt idx="6223">
                  <c:v>30576.291666706111</c:v>
                </c:pt>
                <c:pt idx="6224">
                  <c:v>30576.333333372779</c:v>
                </c:pt>
                <c:pt idx="6225">
                  <c:v>30576.375000039447</c:v>
                </c:pt>
                <c:pt idx="6226">
                  <c:v>30576.416666706114</c:v>
                </c:pt>
                <c:pt idx="6227">
                  <c:v>30576.458333372782</c:v>
                </c:pt>
                <c:pt idx="6228">
                  <c:v>30576.50000003945</c:v>
                </c:pt>
                <c:pt idx="6229">
                  <c:v>30576.541666706118</c:v>
                </c:pt>
                <c:pt idx="6230">
                  <c:v>30576.583333372786</c:v>
                </c:pt>
                <c:pt idx="6231">
                  <c:v>30576.625000039454</c:v>
                </c:pt>
                <c:pt idx="6232">
                  <c:v>30576.666666706122</c:v>
                </c:pt>
                <c:pt idx="6233">
                  <c:v>30576.70833337279</c:v>
                </c:pt>
                <c:pt idx="6234">
                  <c:v>30576.750000039458</c:v>
                </c:pt>
                <c:pt idx="6235">
                  <c:v>30576.791666706125</c:v>
                </c:pt>
                <c:pt idx="6236">
                  <c:v>30576.833333372793</c:v>
                </c:pt>
                <c:pt idx="6237">
                  <c:v>30576.875000039461</c:v>
                </c:pt>
                <c:pt idx="6238">
                  <c:v>30576.916666706129</c:v>
                </c:pt>
                <c:pt idx="6239">
                  <c:v>30576.958333372797</c:v>
                </c:pt>
                <c:pt idx="6240">
                  <c:v>30577.000000039465</c:v>
                </c:pt>
                <c:pt idx="6241">
                  <c:v>30577.041666706133</c:v>
                </c:pt>
                <c:pt idx="6242">
                  <c:v>30577.083333372801</c:v>
                </c:pt>
                <c:pt idx="6243">
                  <c:v>30577.125000039468</c:v>
                </c:pt>
                <c:pt idx="6244">
                  <c:v>30577.166666706136</c:v>
                </c:pt>
                <c:pt idx="6245">
                  <c:v>30577.208333372804</c:v>
                </c:pt>
                <c:pt idx="6246">
                  <c:v>30577.250000039472</c:v>
                </c:pt>
                <c:pt idx="6247">
                  <c:v>30577.29166670614</c:v>
                </c:pt>
                <c:pt idx="6248">
                  <c:v>30577.333333372808</c:v>
                </c:pt>
                <c:pt idx="6249">
                  <c:v>30577.375000039476</c:v>
                </c:pt>
                <c:pt idx="6250">
                  <c:v>30577.416666706144</c:v>
                </c:pt>
                <c:pt idx="6251">
                  <c:v>30577.458333372811</c:v>
                </c:pt>
                <c:pt idx="6252">
                  <c:v>30577.500000039479</c:v>
                </c:pt>
                <c:pt idx="6253">
                  <c:v>30577.541666706147</c:v>
                </c:pt>
                <c:pt idx="6254">
                  <c:v>30577.583333372815</c:v>
                </c:pt>
                <c:pt idx="6255">
                  <c:v>30577.625000039483</c:v>
                </c:pt>
                <c:pt idx="6256">
                  <c:v>30577.666666706151</c:v>
                </c:pt>
                <c:pt idx="6257">
                  <c:v>30577.708333372819</c:v>
                </c:pt>
                <c:pt idx="6258">
                  <c:v>30577.750000039487</c:v>
                </c:pt>
                <c:pt idx="6259">
                  <c:v>30577.791666706155</c:v>
                </c:pt>
                <c:pt idx="6260">
                  <c:v>30577.833333372822</c:v>
                </c:pt>
                <c:pt idx="6261">
                  <c:v>30577.87500003949</c:v>
                </c:pt>
                <c:pt idx="6262">
                  <c:v>30577.916666706158</c:v>
                </c:pt>
                <c:pt idx="6263">
                  <c:v>30577.958333372826</c:v>
                </c:pt>
                <c:pt idx="6264">
                  <c:v>30578.000000039494</c:v>
                </c:pt>
                <c:pt idx="6265">
                  <c:v>30578.041666706162</c:v>
                </c:pt>
                <c:pt idx="6266">
                  <c:v>30578.08333337283</c:v>
                </c:pt>
                <c:pt idx="6267">
                  <c:v>30578.125000039498</c:v>
                </c:pt>
                <c:pt idx="6268">
                  <c:v>30578.166666706165</c:v>
                </c:pt>
                <c:pt idx="6269">
                  <c:v>30578.208333372833</c:v>
                </c:pt>
                <c:pt idx="6270">
                  <c:v>30578.250000039501</c:v>
                </c:pt>
                <c:pt idx="6271">
                  <c:v>30578.291666706169</c:v>
                </c:pt>
                <c:pt idx="6272">
                  <c:v>30578.333333372837</c:v>
                </c:pt>
                <c:pt idx="6273">
                  <c:v>30578.375000039505</c:v>
                </c:pt>
                <c:pt idx="6274">
                  <c:v>30578.416666706173</c:v>
                </c:pt>
                <c:pt idx="6275">
                  <c:v>30578.458333372841</c:v>
                </c:pt>
                <c:pt idx="6276">
                  <c:v>30578.500000039508</c:v>
                </c:pt>
                <c:pt idx="6277">
                  <c:v>30578.541666706176</c:v>
                </c:pt>
                <c:pt idx="6278">
                  <c:v>30578.583333372844</c:v>
                </c:pt>
                <c:pt idx="6279">
                  <c:v>30578.625000039512</c:v>
                </c:pt>
                <c:pt idx="6280">
                  <c:v>30578.66666670618</c:v>
                </c:pt>
                <c:pt idx="6281">
                  <c:v>30578.708333372848</c:v>
                </c:pt>
                <c:pt idx="6282">
                  <c:v>30578.750000039516</c:v>
                </c:pt>
                <c:pt idx="6283">
                  <c:v>30578.791666706184</c:v>
                </c:pt>
                <c:pt idx="6284">
                  <c:v>30578.833333372851</c:v>
                </c:pt>
                <c:pt idx="6285">
                  <c:v>30578.875000039519</c:v>
                </c:pt>
                <c:pt idx="6286">
                  <c:v>30578.916666706187</c:v>
                </c:pt>
                <c:pt idx="6287">
                  <c:v>30578.958333372855</c:v>
                </c:pt>
                <c:pt idx="6288">
                  <c:v>30579.000000039523</c:v>
                </c:pt>
                <c:pt idx="6289">
                  <c:v>30579.041666706191</c:v>
                </c:pt>
                <c:pt idx="6290">
                  <c:v>30579.083333372859</c:v>
                </c:pt>
                <c:pt idx="6291">
                  <c:v>30579.125000039527</c:v>
                </c:pt>
                <c:pt idx="6292">
                  <c:v>30579.166666706195</c:v>
                </c:pt>
                <c:pt idx="6293">
                  <c:v>30579.208333372862</c:v>
                </c:pt>
                <c:pt idx="6294">
                  <c:v>30579.25000003953</c:v>
                </c:pt>
                <c:pt idx="6295">
                  <c:v>30579.291666706198</c:v>
                </c:pt>
                <c:pt idx="6296">
                  <c:v>30579.333333372866</c:v>
                </c:pt>
                <c:pt idx="6297">
                  <c:v>30579.375000039534</c:v>
                </c:pt>
                <c:pt idx="6298">
                  <c:v>30579.416666706202</c:v>
                </c:pt>
                <c:pt idx="6299">
                  <c:v>30579.45833337287</c:v>
                </c:pt>
                <c:pt idx="6300">
                  <c:v>30579.500000039538</c:v>
                </c:pt>
                <c:pt idx="6301">
                  <c:v>30579.541666706205</c:v>
                </c:pt>
                <c:pt idx="6302">
                  <c:v>30579.583333372873</c:v>
                </c:pt>
                <c:pt idx="6303">
                  <c:v>30579.625000039541</c:v>
                </c:pt>
                <c:pt idx="6304">
                  <c:v>30579.666666706209</c:v>
                </c:pt>
                <c:pt idx="6305">
                  <c:v>30579.708333372877</c:v>
                </c:pt>
                <c:pt idx="6306">
                  <c:v>30579.750000039545</c:v>
                </c:pt>
                <c:pt idx="6307">
                  <c:v>30579.791666706213</c:v>
                </c:pt>
                <c:pt idx="6308">
                  <c:v>30579.833333372881</c:v>
                </c:pt>
                <c:pt idx="6309">
                  <c:v>30579.875000039548</c:v>
                </c:pt>
                <c:pt idx="6310">
                  <c:v>30579.916666706216</c:v>
                </c:pt>
                <c:pt idx="6311">
                  <c:v>30579.958333372884</c:v>
                </c:pt>
                <c:pt idx="6312">
                  <c:v>30580.000000039552</c:v>
                </c:pt>
                <c:pt idx="6313">
                  <c:v>30580.04166670622</c:v>
                </c:pt>
                <c:pt idx="6314">
                  <c:v>30580.083333372888</c:v>
                </c:pt>
                <c:pt idx="6315">
                  <c:v>30580.125000039556</c:v>
                </c:pt>
                <c:pt idx="6316">
                  <c:v>30580.166666706224</c:v>
                </c:pt>
                <c:pt idx="6317">
                  <c:v>30580.208333372892</c:v>
                </c:pt>
                <c:pt idx="6318">
                  <c:v>30580.250000039559</c:v>
                </c:pt>
                <c:pt idx="6319">
                  <c:v>30580.291666706227</c:v>
                </c:pt>
                <c:pt idx="6320">
                  <c:v>30580.333333372895</c:v>
                </c:pt>
                <c:pt idx="6321">
                  <c:v>30580.375000039563</c:v>
                </c:pt>
                <c:pt idx="6322">
                  <c:v>30580.416666706231</c:v>
                </c:pt>
                <c:pt idx="6323">
                  <c:v>30580.458333372899</c:v>
                </c:pt>
                <c:pt idx="6324">
                  <c:v>30580.500000039567</c:v>
                </c:pt>
                <c:pt idx="6325">
                  <c:v>30580.541666706235</c:v>
                </c:pt>
                <c:pt idx="6326">
                  <c:v>30580.583333372902</c:v>
                </c:pt>
                <c:pt idx="6327">
                  <c:v>30580.62500003957</c:v>
                </c:pt>
                <c:pt idx="6328">
                  <c:v>30580.666666706238</c:v>
                </c:pt>
                <c:pt idx="6329">
                  <c:v>30580.708333372906</c:v>
                </c:pt>
                <c:pt idx="6330">
                  <c:v>30580.750000039574</c:v>
                </c:pt>
                <c:pt idx="6331">
                  <c:v>30580.791666706242</c:v>
                </c:pt>
                <c:pt idx="6332">
                  <c:v>30580.83333337291</c:v>
                </c:pt>
                <c:pt idx="6333">
                  <c:v>30580.875000039578</c:v>
                </c:pt>
                <c:pt idx="6334">
                  <c:v>30580.916666706245</c:v>
                </c:pt>
                <c:pt idx="6335">
                  <c:v>30580.958333372913</c:v>
                </c:pt>
                <c:pt idx="6336">
                  <c:v>30581.000000039581</c:v>
                </c:pt>
                <c:pt idx="6337">
                  <c:v>30581.041666706249</c:v>
                </c:pt>
                <c:pt idx="6338">
                  <c:v>30581.083333372917</c:v>
                </c:pt>
                <c:pt idx="6339">
                  <c:v>30581.125000039585</c:v>
                </c:pt>
                <c:pt idx="6340">
                  <c:v>30581.166666706253</c:v>
                </c:pt>
                <c:pt idx="6341">
                  <c:v>30581.208333372921</c:v>
                </c:pt>
                <c:pt idx="6342">
                  <c:v>30581.250000039588</c:v>
                </c:pt>
                <c:pt idx="6343">
                  <c:v>30581.291666706256</c:v>
                </c:pt>
                <c:pt idx="6344">
                  <c:v>30581.333333372924</c:v>
                </c:pt>
                <c:pt idx="6345">
                  <c:v>30581.375000039592</c:v>
                </c:pt>
                <c:pt idx="6346">
                  <c:v>30581.41666670626</c:v>
                </c:pt>
                <c:pt idx="6347">
                  <c:v>30581.458333372928</c:v>
                </c:pt>
                <c:pt idx="6348">
                  <c:v>30581.500000039596</c:v>
                </c:pt>
                <c:pt idx="6349">
                  <c:v>30581.541666706264</c:v>
                </c:pt>
                <c:pt idx="6350">
                  <c:v>30581.583333372932</c:v>
                </c:pt>
                <c:pt idx="6351">
                  <c:v>30581.625000039599</c:v>
                </c:pt>
                <c:pt idx="6352">
                  <c:v>30581.666666706267</c:v>
                </c:pt>
                <c:pt idx="6353">
                  <c:v>30581.708333372935</c:v>
                </c:pt>
                <c:pt idx="6354">
                  <c:v>30581.750000039603</c:v>
                </c:pt>
                <c:pt idx="6355">
                  <c:v>30581.791666706271</c:v>
                </c:pt>
                <c:pt idx="6356">
                  <c:v>30581.833333372939</c:v>
                </c:pt>
                <c:pt idx="6357">
                  <c:v>30581.875000039607</c:v>
                </c:pt>
                <c:pt idx="6358">
                  <c:v>30581.916666706275</c:v>
                </c:pt>
                <c:pt idx="6359">
                  <c:v>30581.958333372942</c:v>
                </c:pt>
                <c:pt idx="6360">
                  <c:v>30582.00000003961</c:v>
                </c:pt>
                <c:pt idx="6361">
                  <c:v>30582.041666706278</c:v>
                </c:pt>
                <c:pt idx="6362">
                  <c:v>30582.083333372946</c:v>
                </c:pt>
                <c:pt idx="6363">
                  <c:v>30582.125000039614</c:v>
                </c:pt>
                <c:pt idx="6364">
                  <c:v>30582.166666706282</c:v>
                </c:pt>
                <c:pt idx="6365">
                  <c:v>30582.20833337295</c:v>
                </c:pt>
                <c:pt idx="6366">
                  <c:v>30582.250000039618</c:v>
                </c:pt>
                <c:pt idx="6367">
                  <c:v>30582.291666706285</c:v>
                </c:pt>
                <c:pt idx="6368">
                  <c:v>30582.333333372953</c:v>
                </c:pt>
                <c:pt idx="6369">
                  <c:v>30582.375000039621</c:v>
                </c:pt>
                <c:pt idx="6370">
                  <c:v>30582.416666706289</c:v>
                </c:pt>
                <c:pt idx="6371">
                  <c:v>30582.458333372957</c:v>
                </c:pt>
                <c:pt idx="6372">
                  <c:v>30582.500000039625</c:v>
                </c:pt>
                <c:pt idx="6373">
                  <c:v>30582.541666706293</c:v>
                </c:pt>
                <c:pt idx="6374">
                  <c:v>30582.583333372961</c:v>
                </c:pt>
                <c:pt idx="6375">
                  <c:v>30582.625000039629</c:v>
                </c:pt>
                <c:pt idx="6376">
                  <c:v>30582.666666706296</c:v>
                </c:pt>
                <c:pt idx="6377">
                  <c:v>30582.708333372964</c:v>
                </c:pt>
                <c:pt idx="6378">
                  <c:v>30582.750000039632</c:v>
                </c:pt>
                <c:pt idx="6379">
                  <c:v>30582.7916667063</c:v>
                </c:pt>
                <c:pt idx="6380">
                  <c:v>30582.833333372968</c:v>
                </c:pt>
                <c:pt idx="6381">
                  <c:v>30582.875000039636</c:v>
                </c:pt>
                <c:pt idx="6382">
                  <c:v>30582.916666706304</c:v>
                </c:pt>
                <c:pt idx="6383">
                  <c:v>30582.958333372972</c:v>
                </c:pt>
                <c:pt idx="6384">
                  <c:v>30583.000000039639</c:v>
                </c:pt>
                <c:pt idx="6385">
                  <c:v>30583.041666706307</c:v>
                </c:pt>
                <c:pt idx="6386">
                  <c:v>30583.083333372975</c:v>
                </c:pt>
                <c:pt idx="6387">
                  <c:v>30583.125000039643</c:v>
                </c:pt>
                <c:pt idx="6388">
                  <c:v>30583.166666706311</c:v>
                </c:pt>
                <c:pt idx="6389">
                  <c:v>30583.208333372979</c:v>
                </c:pt>
                <c:pt idx="6390">
                  <c:v>30583.250000039647</c:v>
                </c:pt>
                <c:pt idx="6391">
                  <c:v>30583.291666706315</c:v>
                </c:pt>
                <c:pt idx="6392">
                  <c:v>30583.333333372982</c:v>
                </c:pt>
                <c:pt idx="6393">
                  <c:v>30583.37500003965</c:v>
                </c:pt>
                <c:pt idx="6394">
                  <c:v>30583.416666706318</c:v>
                </c:pt>
                <c:pt idx="6395">
                  <c:v>30583.458333372986</c:v>
                </c:pt>
                <c:pt idx="6396">
                  <c:v>30583.500000039654</c:v>
                </c:pt>
                <c:pt idx="6397">
                  <c:v>30583.541666706322</c:v>
                </c:pt>
                <c:pt idx="6398">
                  <c:v>30583.58333337299</c:v>
                </c:pt>
                <c:pt idx="6399">
                  <c:v>30583.625000039658</c:v>
                </c:pt>
                <c:pt idx="6400">
                  <c:v>30583.666666706325</c:v>
                </c:pt>
                <c:pt idx="6401">
                  <c:v>30583.708333372993</c:v>
                </c:pt>
                <c:pt idx="6402">
                  <c:v>30583.750000039661</c:v>
                </c:pt>
                <c:pt idx="6403">
                  <c:v>30583.791666706329</c:v>
                </c:pt>
                <c:pt idx="6404">
                  <c:v>30583.833333372997</c:v>
                </c:pt>
                <c:pt idx="6405">
                  <c:v>30583.875000039665</c:v>
                </c:pt>
                <c:pt idx="6406">
                  <c:v>30583.916666706333</c:v>
                </c:pt>
                <c:pt idx="6407">
                  <c:v>30583.958333373001</c:v>
                </c:pt>
                <c:pt idx="6408">
                  <c:v>30584.000000039669</c:v>
                </c:pt>
                <c:pt idx="6409">
                  <c:v>30584.041666706336</c:v>
                </c:pt>
                <c:pt idx="6410">
                  <c:v>30584.083333373004</c:v>
                </c:pt>
                <c:pt idx="6411">
                  <c:v>30584.125000039672</c:v>
                </c:pt>
                <c:pt idx="6412">
                  <c:v>30584.16666670634</c:v>
                </c:pt>
                <c:pt idx="6413">
                  <c:v>30584.208333373008</c:v>
                </c:pt>
                <c:pt idx="6414">
                  <c:v>30584.250000039676</c:v>
                </c:pt>
                <c:pt idx="6415">
                  <c:v>30584.291666706344</c:v>
                </c:pt>
                <c:pt idx="6416">
                  <c:v>30584.333333373012</c:v>
                </c:pt>
                <c:pt idx="6417">
                  <c:v>30584.375000039679</c:v>
                </c:pt>
                <c:pt idx="6418">
                  <c:v>30584.416666706347</c:v>
                </c:pt>
                <c:pt idx="6419">
                  <c:v>30584.458333373015</c:v>
                </c:pt>
                <c:pt idx="6420">
                  <c:v>30584.500000039683</c:v>
                </c:pt>
                <c:pt idx="6421">
                  <c:v>30584.541666706351</c:v>
                </c:pt>
                <c:pt idx="6422">
                  <c:v>30584.583333373019</c:v>
                </c:pt>
                <c:pt idx="6423">
                  <c:v>30584.625000039687</c:v>
                </c:pt>
                <c:pt idx="6424">
                  <c:v>30584.666666706355</c:v>
                </c:pt>
                <c:pt idx="6425">
                  <c:v>30584.708333373022</c:v>
                </c:pt>
                <c:pt idx="6426">
                  <c:v>30584.75000003969</c:v>
                </c:pt>
                <c:pt idx="6427">
                  <c:v>30584.791666706358</c:v>
                </c:pt>
                <c:pt idx="6428">
                  <c:v>30584.833333373026</c:v>
                </c:pt>
                <c:pt idx="6429">
                  <c:v>30584.875000039694</c:v>
                </c:pt>
                <c:pt idx="6430">
                  <c:v>30584.916666706362</c:v>
                </c:pt>
                <c:pt idx="6431">
                  <c:v>30584.95833337303</c:v>
                </c:pt>
                <c:pt idx="6432">
                  <c:v>30585.000000039698</c:v>
                </c:pt>
                <c:pt idx="6433">
                  <c:v>30585.041666706366</c:v>
                </c:pt>
                <c:pt idx="6434">
                  <c:v>30585.083333373033</c:v>
                </c:pt>
                <c:pt idx="6435">
                  <c:v>30585.125000039701</c:v>
                </c:pt>
                <c:pt idx="6436">
                  <c:v>30585.166666706369</c:v>
                </c:pt>
                <c:pt idx="6437">
                  <c:v>30585.208333373037</c:v>
                </c:pt>
                <c:pt idx="6438">
                  <c:v>30585.250000039705</c:v>
                </c:pt>
                <c:pt idx="6439">
                  <c:v>30585.291666706373</c:v>
                </c:pt>
                <c:pt idx="6440">
                  <c:v>30585.333333373041</c:v>
                </c:pt>
                <c:pt idx="6441">
                  <c:v>30585.375000039709</c:v>
                </c:pt>
                <c:pt idx="6442">
                  <c:v>30585.416666706376</c:v>
                </c:pt>
                <c:pt idx="6443">
                  <c:v>30585.458333373044</c:v>
                </c:pt>
                <c:pt idx="6444">
                  <c:v>30585.500000039712</c:v>
                </c:pt>
                <c:pt idx="6445">
                  <c:v>30585.54166670638</c:v>
                </c:pt>
                <c:pt idx="6446">
                  <c:v>30585.583333373048</c:v>
                </c:pt>
                <c:pt idx="6447">
                  <c:v>30585.625000039716</c:v>
                </c:pt>
                <c:pt idx="6448">
                  <c:v>30585.666666706384</c:v>
                </c:pt>
                <c:pt idx="6449">
                  <c:v>30585.708333373052</c:v>
                </c:pt>
                <c:pt idx="6450">
                  <c:v>30585.750000039719</c:v>
                </c:pt>
                <c:pt idx="6451">
                  <c:v>30585.791666706387</c:v>
                </c:pt>
                <c:pt idx="6452">
                  <c:v>30585.833333373055</c:v>
                </c:pt>
                <c:pt idx="6453">
                  <c:v>30585.875000039723</c:v>
                </c:pt>
                <c:pt idx="6454">
                  <c:v>30585.916666706391</c:v>
                </c:pt>
                <c:pt idx="6455">
                  <c:v>30585.958333373059</c:v>
                </c:pt>
                <c:pt idx="6456">
                  <c:v>30586.000000039727</c:v>
                </c:pt>
                <c:pt idx="6457">
                  <c:v>30586.041666706395</c:v>
                </c:pt>
                <c:pt idx="6458">
                  <c:v>30586.083333373062</c:v>
                </c:pt>
                <c:pt idx="6459">
                  <c:v>30586.12500003973</c:v>
                </c:pt>
                <c:pt idx="6460">
                  <c:v>30586.166666706398</c:v>
                </c:pt>
                <c:pt idx="6461">
                  <c:v>30586.208333373066</c:v>
                </c:pt>
                <c:pt idx="6462">
                  <c:v>30586.250000039734</c:v>
                </c:pt>
                <c:pt idx="6463">
                  <c:v>30586.291666706402</c:v>
                </c:pt>
                <c:pt idx="6464">
                  <c:v>30586.33333337307</c:v>
                </c:pt>
                <c:pt idx="6465">
                  <c:v>30586.375000039738</c:v>
                </c:pt>
                <c:pt idx="6466">
                  <c:v>30586.416666706406</c:v>
                </c:pt>
                <c:pt idx="6467">
                  <c:v>30586.458333373073</c:v>
                </c:pt>
                <c:pt idx="6468">
                  <c:v>30586.500000039741</c:v>
                </c:pt>
                <c:pt idx="6469">
                  <c:v>30586.541666706409</c:v>
                </c:pt>
                <c:pt idx="6470">
                  <c:v>30586.583333373077</c:v>
                </c:pt>
                <c:pt idx="6471">
                  <c:v>30586.625000039745</c:v>
                </c:pt>
                <c:pt idx="6472">
                  <c:v>30586.666666706413</c:v>
                </c:pt>
                <c:pt idx="6473">
                  <c:v>30586.708333373081</c:v>
                </c:pt>
                <c:pt idx="6474">
                  <c:v>30586.750000039749</c:v>
                </c:pt>
                <c:pt idx="6475">
                  <c:v>30586.791666706416</c:v>
                </c:pt>
                <c:pt idx="6476">
                  <c:v>30586.833333373084</c:v>
                </c:pt>
                <c:pt idx="6477">
                  <c:v>30586.875000039752</c:v>
                </c:pt>
                <c:pt idx="6478">
                  <c:v>30586.91666670642</c:v>
                </c:pt>
                <c:pt idx="6479">
                  <c:v>30586.958333373088</c:v>
                </c:pt>
                <c:pt idx="6480">
                  <c:v>30587.000000039756</c:v>
                </c:pt>
                <c:pt idx="6481">
                  <c:v>30587.041666706424</c:v>
                </c:pt>
                <c:pt idx="6482">
                  <c:v>30587.083333373092</c:v>
                </c:pt>
                <c:pt idx="6483">
                  <c:v>30587.125000039759</c:v>
                </c:pt>
                <c:pt idx="6484">
                  <c:v>30587.166666706427</c:v>
                </c:pt>
                <c:pt idx="6485">
                  <c:v>30587.208333373095</c:v>
                </c:pt>
                <c:pt idx="6486">
                  <c:v>30587.250000039763</c:v>
                </c:pt>
                <c:pt idx="6487">
                  <c:v>30587.291666706431</c:v>
                </c:pt>
                <c:pt idx="6488">
                  <c:v>30587.333333373099</c:v>
                </c:pt>
                <c:pt idx="6489">
                  <c:v>30587.375000039767</c:v>
                </c:pt>
                <c:pt idx="6490">
                  <c:v>30587.416666706435</c:v>
                </c:pt>
                <c:pt idx="6491">
                  <c:v>30587.458333373103</c:v>
                </c:pt>
                <c:pt idx="6492">
                  <c:v>30587.50000003977</c:v>
                </c:pt>
                <c:pt idx="6493">
                  <c:v>30587.541666706438</c:v>
                </c:pt>
                <c:pt idx="6494">
                  <c:v>30587.583333373106</c:v>
                </c:pt>
                <c:pt idx="6495">
                  <c:v>30587.625000039774</c:v>
                </c:pt>
                <c:pt idx="6496">
                  <c:v>30587.666666706442</c:v>
                </c:pt>
                <c:pt idx="6497">
                  <c:v>30587.70833337311</c:v>
                </c:pt>
                <c:pt idx="6498">
                  <c:v>30587.750000039778</c:v>
                </c:pt>
                <c:pt idx="6499">
                  <c:v>30587.791666706446</c:v>
                </c:pt>
                <c:pt idx="6500">
                  <c:v>30587.833333373113</c:v>
                </c:pt>
                <c:pt idx="6501">
                  <c:v>30587.875000039781</c:v>
                </c:pt>
                <c:pt idx="6502">
                  <c:v>30587.916666706449</c:v>
                </c:pt>
                <c:pt idx="6503">
                  <c:v>30587.958333373117</c:v>
                </c:pt>
                <c:pt idx="6504">
                  <c:v>30588.000000039785</c:v>
                </c:pt>
                <c:pt idx="6505">
                  <c:v>30588.041666706453</c:v>
                </c:pt>
                <c:pt idx="6506">
                  <c:v>30588.083333373121</c:v>
                </c:pt>
                <c:pt idx="6507">
                  <c:v>30588.125000039789</c:v>
                </c:pt>
                <c:pt idx="6508">
                  <c:v>30588.166666706456</c:v>
                </c:pt>
                <c:pt idx="6509">
                  <c:v>30588.208333373124</c:v>
                </c:pt>
                <c:pt idx="6510">
                  <c:v>30588.250000039792</c:v>
                </c:pt>
                <c:pt idx="6511">
                  <c:v>30588.29166670646</c:v>
                </c:pt>
                <c:pt idx="6512">
                  <c:v>30588.333333373128</c:v>
                </c:pt>
                <c:pt idx="6513">
                  <c:v>30588.375000039796</c:v>
                </c:pt>
                <c:pt idx="6514">
                  <c:v>30588.416666706464</c:v>
                </c:pt>
                <c:pt idx="6515">
                  <c:v>30588.458333373132</c:v>
                </c:pt>
                <c:pt idx="6516">
                  <c:v>30588.500000039799</c:v>
                </c:pt>
                <c:pt idx="6517">
                  <c:v>30588.541666706467</c:v>
                </c:pt>
                <c:pt idx="6518">
                  <c:v>30588.583333373135</c:v>
                </c:pt>
                <c:pt idx="6519">
                  <c:v>30588.625000039803</c:v>
                </c:pt>
                <c:pt idx="6520">
                  <c:v>30588.666666706471</c:v>
                </c:pt>
                <c:pt idx="6521">
                  <c:v>30588.708333373139</c:v>
                </c:pt>
                <c:pt idx="6522">
                  <c:v>30588.750000039807</c:v>
                </c:pt>
                <c:pt idx="6523">
                  <c:v>30588.791666706475</c:v>
                </c:pt>
                <c:pt idx="6524">
                  <c:v>30588.833333373143</c:v>
                </c:pt>
                <c:pt idx="6525">
                  <c:v>30588.87500003981</c:v>
                </c:pt>
                <c:pt idx="6526">
                  <c:v>30588.916666706478</c:v>
                </c:pt>
                <c:pt idx="6527">
                  <c:v>30588.958333373146</c:v>
                </c:pt>
                <c:pt idx="6528">
                  <c:v>30589.000000039814</c:v>
                </c:pt>
                <c:pt idx="6529">
                  <c:v>30589.041666706482</c:v>
                </c:pt>
                <c:pt idx="6530">
                  <c:v>30589.08333337315</c:v>
                </c:pt>
                <c:pt idx="6531">
                  <c:v>30589.125000039818</c:v>
                </c:pt>
                <c:pt idx="6532">
                  <c:v>30589.166666706486</c:v>
                </c:pt>
                <c:pt idx="6533">
                  <c:v>30589.208333373153</c:v>
                </c:pt>
                <c:pt idx="6534">
                  <c:v>30589.250000039821</c:v>
                </c:pt>
                <c:pt idx="6535">
                  <c:v>30589.291666706489</c:v>
                </c:pt>
                <c:pt idx="6536">
                  <c:v>30589.333333373157</c:v>
                </c:pt>
                <c:pt idx="6537">
                  <c:v>30589.375000039825</c:v>
                </c:pt>
                <c:pt idx="6538">
                  <c:v>30589.416666706493</c:v>
                </c:pt>
                <c:pt idx="6539">
                  <c:v>30589.458333373161</c:v>
                </c:pt>
                <c:pt idx="6540">
                  <c:v>30589.500000039829</c:v>
                </c:pt>
                <c:pt idx="6541">
                  <c:v>30589.541666706496</c:v>
                </c:pt>
                <c:pt idx="6542">
                  <c:v>30589.583333373164</c:v>
                </c:pt>
                <c:pt idx="6543">
                  <c:v>30589.625000039832</c:v>
                </c:pt>
                <c:pt idx="6544">
                  <c:v>30589.6666667065</c:v>
                </c:pt>
                <c:pt idx="6545">
                  <c:v>30589.708333373168</c:v>
                </c:pt>
                <c:pt idx="6546">
                  <c:v>30589.750000039836</c:v>
                </c:pt>
                <c:pt idx="6547">
                  <c:v>30589.791666706504</c:v>
                </c:pt>
                <c:pt idx="6548">
                  <c:v>30589.833333373172</c:v>
                </c:pt>
                <c:pt idx="6549">
                  <c:v>30589.87500003984</c:v>
                </c:pt>
                <c:pt idx="6550">
                  <c:v>30589.916666706507</c:v>
                </c:pt>
                <c:pt idx="6551">
                  <c:v>30589.958333373175</c:v>
                </c:pt>
                <c:pt idx="6552">
                  <c:v>30590.000000039843</c:v>
                </c:pt>
                <c:pt idx="6553">
                  <c:v>30590.041666706511</c:v>
                </c:pt>
                <c:pt idx="6554">
                  <c:v>30590.083333373179</c:v>
                </c:pt>
                <c:pt idx="6555">
                  <c:v>30590.125000039847</c:v>
                </c:pt>
                <c:pt idx="6556">
                  <c:v>30590.166666706515</c:v>
                </c:pt>
                <c:pt idx="6557">
                  <c:v>30590.208333373183</c:v>
                </c:pt>
                <c:pt idx="6558">
                  <c:v>30590.25000003985</c:v>
                </c:pt>
                <c:pt idx="6559">
                  <c:v>30590.291666706518</c:v>
                </c:pt>
                <c:pt idx="6560">
                  <c:v>30590.333333373186</c:v>
                </c:pt>
                <c:pt idx="6561">
                  <c:v>30590.375000039854</c:v>
                </c:pt>
                <c:pt idx="6562">
                  <c:v>30590.416666706522</c:v>
                </c:pt>
                <c:pt idx="6563">
                  <c:v>30590.45833337319</c:v>
                </c:pt>
                <c:pt idx="6564">
                  <c:v>30590.500000039858</c:v>
                </c:pt>
                <c:pt idx="6565">
                  <c:v>30590.541666706526</c:v>
                </c:pt>
                <c:pt idx="6566">
                  <c:v>30590.583333373193</c:v>
                </c:pt>
                <c:pt idx="6567">
                  <c:v>30590.625000039861</c:v>
                </c:pt>
                <c:pt idx="6568">
                  <c:v>30590.666666706529</c:v>
                </c:pt>
                <c:pt idx="6569">
                  <c:v>30590.708333373197</c:v>
                </c:pt>
                <c:pt idx="6570">
                  <c:v>30590.750000039865</c:v>
                </c:pt>
                <c:pt idx="6571">
                  <c:v>30590.791666706533</c:v>
                </c:pt>
                <c:pt idx="6572">
                  <c:v>30590.833333373201</c:v>
                </c:pt>
                <c:pt idx="6573">
                  <c:v>30590.875000039869</c:v>
                </c:pt>
                <c:pt idx="6574">
                  <c:v>30590.916666706536</c:v>
                </c:pt>
                <c:pt idx="6575">
                  <c:v>30590.958333373204</c:v>
                </c:pt>
                <c:pt idx="6576">
                  <c:v>30591.000000039872</c:v>
                </c:pt>
                <c:pt idx="6577">
                  <c:v>30591.04166670654</c:v>
                </c:pt>
                <c:pt idx="6578">
                  <c:v>30591.083333373208</c:v>
                </c:pt>
                <c:pt idx="6579">
                  <c:v>30591.125000039876</c:v>
                </c:pt>
                <c:pt idx="6580">
                  <c:v>30591.166666706544</c:v>
                </c:pt>
                <c:pt idx="6581">
                  <c:v>30591.208333373212</c:v>
                </c:pt>
                <c:pt idx="6582">
                  <c:v>30591.25000003988</c:v>
                </c:pt>
                <c:pt idx="6583">
                  <c:v>30591.291666706547</c:v>
                </c:pt>
                <c:pt idx="6584">
                  <c:v>30591.333333373215</c:v>
                </c:pt>
                <c:pt idx="6585">
                  <c:v>30591.375000039883</c:v>
                </c:pt>
                <c:pt idx="6586">
                  <c:v>30591.416666706551</c:v>
                </c:pt>
                <c:pt idx="6587">
                  <c:v>30591.458333373219</c:v>
                </c:pt>
                <c:pt idx="6588">
                  <c:v>30591.500000039887</c:v>
                </c:pt>
                <c:pt idx="6589">
                  <c:v>30591.541666706555</c:v>
                </c:pt>
                <c:pt idx="6590">
                  <c:v>30591.583333373223</c:v>
                </c:pt>
                <c:pt idx="6591">
                  <c:v>30591.62500003989</c:v>
                </c:pt>
                <c:pt idx="6592">
                  <c:v>30591.666666706558</c:v>
                </c:pt>
                <c:pt idx="6593">
                  <c:v>30591.708333373226</c:v>
                </c:pt>
                <c:pt idx="6594">
                  <c:v>30591.750000039894</c:v>
                </c:pt>
                <c:pt idx="6595">
                  <c:v>30591.791666706562</c:v>
                </c:pt>
                <c:pt idx="6596">
                  <c:v>30591.83333337323</c:v>
                </c:pt>
                <c:pt idx="6597">
                  <c:v>30591.875000039898</c:v>
                </c:pt>
                <c:pt idx="6598">
                  <c:v>30591.916666706566</c:v>
                </c:pt>
                <c:pt idx="6599">
                  <c:v>30591.958333373233</c:v>
                </c:pt>
                <c:pt idx="6600">
                  <c:v>30592.000000039901</c:v>
                </c:pt>
                <c:pt idx="6601">
                  <c:v>30592.041666706569</c:v>
                </c:pt>
                <c:pt idx="6602">
                  <c:v>30592.083333373237</c:v>
                </c:pt>
                <c:pt idx="6603">
                  <c:v>30592.125000039905</c:v>
                </c:pt>
                <c:pt idx="6604">
                  <c:v>30592.166666706573</c:v>
                </c:pt>
                <c:pt idx="6605">
                  <c:v>30592.208333373241</c:v>
                </c:pt>
                <c:pt idx="6606">
                  <c:v>30592.250000039909</c:v>
                </c:pt>
                <c:pt idx="6607">
                  <c:v>30592.291666706577</c:v>
                </c:pt>
                <c:pt idx="6608">
                  <c:v>30592.333333373244</c:v>
                </c:pt>
                <c:pt idx="6609">
                  <c:v>30592.375000039912</c:v>
                </c:pt>
                <c:pt idx="6610">
                  <c:v>30592.41666670658</c:v>
                </c:pt>
                <c:pt idx="6611">
                  <c:v>30592.458333373248</c:v>
                </c:pt>
                <c:pt idx="6612">
                  <c:v>30592.500000039916</c:v>
                </c:pt>
                <c:pt idx="6613">
                  <c:v>30592.541666706584</c:v>
                </c:pt>
                <c:pt idx="6614">
                  <c:v>30592.583333373252</c:v>
                </c:pt>
                <c:pt idx="6615">
                  <c:v>30592.62500003992</c:v>
                </c:pt>
                <c:pt idx="6616">
                  <c:v>30592.666666706587</c:v>
                </c:pt>
                <c:pt idx="6617">
                  <c:v>30592.708333373255</c:v>
                </c:pt>
                <c:pt idx="6618">
                  <c:v>30592.750000039923</c:v>
                </c:pt>
                <c:pt idx="6619">
                  <c:v>30592.791666706591</c:v>
                </c:pt>
                <c:pt idx="6620">
                  <c:v>30592.833333373259</c:v>
                </c:pt>
                <c:pt idx="6621">
                  <c:v>30592.875000039927</c:v>
                </c:pt>
                <c:pt idx="6622">
                  <c:v>30592.916666706595</c:v>
                </c:pt>
                <c:pt idx="6623">
                  <c:v>30592.958333373263</c:v>
                </c:pt>
                <c:pt idx="6624">
                  <c:v>30593.00000003993</c:v>
                </c:pt>
                <c:pt idx="6625">
                  <c:v>30593.041666706598</c:v>
                </c:pt>
                <c:pt idx="6626">
                  <c:v>30593.083333373266</c:v>
                </c:pt>
                <c:pt idx="6627">
                  <c:v>30593.125000039934</c:v>
                </c:pt>
                <c:pt idx="6628">
                  <c:v>30593.166666706602</c:v>
                </c:pt>
                <c:pt idx="6629">
                  <c:v>30593.20833337327</c:v>
                </c:pt>
                <c:pt idx="6630">
                  <c:v>30593.250000039938</c:v>
                </c:pt>
                <c:pt idx="6631">
                  <c:v>30593.291666706606</c:v>
                </c:pt>
                <c:pt idx="6632">
                  <c:v>30593.333333373273</c:v>
                </c:pt>
                <c:pt idx="6633">
                  <c:v>30593.375000039941</c:v>
                </c:pt>
                <c:pt idx="6634">
                  <c:v>30593.416666706609</c:v>
                </c:pt>
                <c:pt idx="6635">
                  <c:v>30593.458333373277</c:v>
                </c:pt>
                <c:pt idx="6636">
                  <c:v>30593.500000039945</c:v>
                </c:pt>
                <c:pt idx="6637">
                  <c:v>30593.541666706613</c:v>
                </c:pt>
                <c:pt idx="6638">
                  <c:v>30593.583333373281</c:v>
                </c:pt>
                <c:pt idx="6639">
                  <c:v>30593.625000039949</c:v>
                </c:pt>
                <c:pt idx="6640">
                  <c:v>30593.666666706617</c:v>
                </c:pt>
                <c:pt idx="6641">
                  <c:v>30593.708333373284</c:v>
                </c:pt>
                <c:pt idx="6642">
                  <c:v>30593.750000039952</c:v>
                </c:pt>
                <c:pt idx="6643">
                  <c:v>30593.79166670662</c:v>
                </c:pt>
                <c:pt idx="6644">
                  <c:v>30593.833333373288</c:v>
                </c:pt>
                <c:pt idx="6645">
                  <c:v>30593.875000039956</c:v>
                </c:pt>
                <c:pt idx="6646">
                  <c:v>30593.916666706624</c:v>
                </c:pt>
                <c:pt idx="6647">
                  <c:v>30593.958333373292</c:v>
                </c:pt>
                <c:pt idx="6648">
                  <c:v>30594.00000003996</c:v>
                </c:pt>
                <c:pt idx="6649">
                  <c:v>30594.041666706627</c:v>
                </c:pt>
                <c:pt idx="6650">
                  <c:v>30594.083333373295</c:v>
                </c:pt>
                <c:pt idx="6651">
                  <c:v>30594.125000039963</c:v>
                </c:pt>
                <c:pt idx="6652">
                  <c:v>30594.166666706631</c:v>
                </c:pt>
                <c:pt idx="6653">
                  <c:v>30594.208333373299</c:v>
                </c:pt>
                <c:pt idx="6654">
                  <c:v>30594.250000039967</c:v>
                </c:pt>
                <c:pt idx="6655">
                  <c:v>30594.291666706635</c:v>
                </c:pt>
                <c:pt idx="6656">
                  <c:v>30594.333333373303</c:v>
                </c:pt>
                <c:pt idx="6657">
                  <c:v>30594.37500003997</c:v>
                </c:pt>
                <c:pt idx="6658">
                  <c:v>30594.416666706638</c:v>
                </c:pt>
                <c:pt idx="6659">
                  <c:v>30594.458333373306</c:v>
                </c:pt>
                <c:pt idx="6660">
                  <c:v>30594.500000039974</c:v>
                </c:pt>
                <c:pt idx="6661">
                  <c:v>30594.541666706642</c:v>
                </c:pt>
                <c:pt idx="6662">
                  <c:v>30594.58333337331</c:v>
                </c:pt>
                <c:pt idx="6663">
                  <c:v>30594.625000039978</c:v>
                </c:pt>
                <c:pt idx="6664">
                  <c:v>30594.666666706646</c:v>
                </c:pt>
                <c:pt idx="6665">
                  <c:v>30594.708333373314</c:v>
                </c:pt>
                <c:pt idx="6666">
                  <c:v>30594.750000039981</c:v>
                </c:pt>
                <c:pt idx="6667">
                  <c:v>30594.791666706649</c:v>
                </c:pt>
                <c:pt idx="6668">
                  <c:v>30594.833333373317</c:v>
                </c:pt>
                <c:pt idx="6669">
                  <c:v>30594.875000039985</c:v>
                </c:pt>
                <c:pt idx="6670">
                  <c:v>30594.916666706653</c:v>
                </c:pt>
                <c:pt idx="6671">
                  <c:v>30594.958333373321</c:v>
                </c:pt>
                <c:pt idx="6672">
                  <c:v>30595.000000039989</c:v>
                </c:pt>
                <c:pt idx="6673">
                  <c:v>30595.041666706657</c:v>
                </c:pt>
                <c:pt idx="6674">
                  <c:v>30595.083333373324</c:v>
                </c:pt>
                <c:pt idx="6675">
                  <c:v>30595.125000039992</c:v>
                </c:pt>
                <c:pt idx="6676">
                  <c:v>30595.16666670666</c:v>
                </c:pt>
                <c:pt idx="6677">
                  <c:v>30595.208333373328</c:v>
                </c:pt>
                <c:pt idx="6678">
                  <c:v>30595.250000039996</c:v>
                </c:pt>
                <c:pt idx="6679">
                  <c:v>30595.291666706664</c:v>
                </c:pt>
                <c:pt idx="6680">
                  <c:v>30595.333333373332</c:v>
                </c:pt>
                <c:pt idx="6681">
                  <c:v>30595.37500004</c:v>
                </c:pt>
                <c:pt idx="6682">
                  <c:v>30595.416666706667</c:v>
                </c:pt>
                <c:pt idx="6683">
                  <c:v>30595.458333373335</c:v>
                </c:pt>
                <c:pt idx="6684">
                  <c:v>30595.500000040003</c:v>
                </c:pt>
                <c:pt idx="6685">
                  <c:v>30595.541666706671</c:v>
                </c:pt>
                <c:pt idx="6686">
                  <c:v>30595.583333373339</c:v>
                </c:pt>
                <c:pt idx="6687">
                  <c:v>30595.625000040007</c:v>
                </c:pt>
                <c:pt idx="6688">
                  <c:v>30595.666666706675</c:v>
                </c:pt>
                <c:pt idx="6689">
                  <c:v>30595.708333373343</c:v>
                </c:pt>
                <c:pt idx="6690">
                  <c:v>30595.75000004001</c:v>
                </c:pt>
                <c:pt idx="6691">
                  <c:v>30595.791666706678</c:v>
                </c:pt>
                <c:pt idx="6692">
                  <c:v>30595.833333373346</c:v>
                </c:pt>
                <c:pt idx="6693">
                  <c:v>30595.875000040014</c:v>
                </c:pt>
                <c:pt idx="6694">
                  <c:v>30595.916666706682</c:v>
                </c:pt>
                <c:pt idx="6695">
                  <c:v>30595.95833337335</c:v>
                </c:pt>
                <c:pt idx="6696">
                  <c:v>30596.000000040018</c:v>
                </c:pt>
                <c:pt idx="6697">
                  <c:v>30596.041666706686</c:v>
                </c:pt>
                <c:pt idx="6698">
                  <c:v>30596.083333373354</c:v>
                </c:pt>
                <c:pt idx="6699">
                  <c:v>30596.125000040021</c:v>
                </c:pt>
                <c:pt idx="6700">
                  <c:v>30596.166666706689</c:v>
                </c:pt>
                <c:pt idx="6701">
                  <c:v>30596.208333373357</c:v>
                </c:pt>
                <c:pt idx="6702">
                  <c:v>30596.250000040025</c:v>
                </c:pt>
                <c:pt idx="6703">
                  <c:v>30596.291666706693</c:v>
                </c:pt>
                <c:pt idx="6704">
                  <c:v>30596.333333373361</c:v>
                </c:pt>
                <c:pt idx="6705">
                  <c:v>30596.375000040029</c:v>
                </c:pt>
                <c:pt idx="6706">
                  <c:v>30596.416666706697</c:v>
                </c:pt>
                <c:pt idx="6707">
                  <c:v>30596.458333373364</c:v>
                </c:pt>
                <c:pt idx="6708">
                  <c:v>30596.500000040032</c:v>
                </c:pt>
                <c:pt idx="6709">
                  <c:v>30596.5416667067</c:v>
                </c:pt>
                <c:pt idx="6710">
                  <c:v>30596.583333373368</c:v>
                </c:pt>
                <c:pt idx="6711">
                  <c:v>30596.625000040036</c:v>
                </c:pt>
                <c:pt idx="6712">
                  <c:v>30596.666666706704</c:v>
                </c:pt>
                <c:pt idx="6713">
                  <c:v>30596.708333373372</c:v>
                </c:pt>
                <c:pt idx="6714">
                  <c:v>30596.75000004004</c:v>
                </c:pt>
                <c:pt idx="6715">
                  <c:v>30596.791666706707</c:v>
                </c:pt>
                <c:pt idx="6716">
                  <c:v>30596.833333373375</c:v>
                </c:pt>
                <c:pt idx="6717">
                  <c:v>30596.875000040043</c:v>
                </c:pt>
                <c:pt idx="6718">
                  <c:v>30596.916666706711</c:v>
                </c:pt>
                <c:pt idx="6719">
                  <c:v>30596.958333373379</c:v>
                </c:pt>
                <c:pt idx="6720">
                  <c:v>30597.000000040047</c:v>
                </c:pt>
                <c:pt idx="6721">
                  <c:v>30597.041666706715</c:v>
                </c:pt>
                <c:pt idx="6722">
                  <c:v>30597.083333373383</c:v>
                </c:pt>
                <c:pt idx="6723">
                  <c:v>30597.125000040051</c:v>
                </c:pt>
                <c:pt idx="6724">
                  <c:v>30597.166666706718</c:v>
                </c:pt>
                <c:pt idx="6725">
                  <c:v>30597.208333373386</c:v>
                </c:pt>
                <c:pt idx="6726">
                  <c:v>30597.250000040054</c:v>
                </c:pt>
                <c:pt idx="6727">
                  <c:v>30597.291666706722</c:v>
                </c:pt>
                <c:pt idx="6728">
                  <c:v>30597.33333337339</c:v>
                </c:pt>
                <c:pt idx="6729">
                  <c:v>30597.375000040058</c:v>
                </c:pt>
                <c:pt idx="6730">
                  <c:v>30597.416666706726</c:v>
                </c:pt>
                <c:pt idx="6731">
                  <c:v>30597.458333373394</c:v>
                </c:pt>
                <c:pt idx="6732">
                  <c:v>30597.500000040061</c:v>
                </c:pt>
                <c:pt idx="6733">
                  <c:v>30597.541666706729</c:v>
                </c:pt>
                <c:pt idx="6734">
                  <c:v>30597.583333373397</c:v>
                </c:pt>
                <c:pt idx="6735">
                  <c:v>30597.625000040065</c:v>
                </c:pt>
                <c:pt idx="6736">
                  <c:v>30597.666666706733</c:v>
                </c:pt>
                <c:pt idx="6737">
                  <c:v>30597.708333373401</c:v>
                </c:pt>
                <c:pt idx="6738">
                  <c:v>30597.750000040069</c:v>
                </c:pt>
                <c:pt idx="6739">
                  <c:v>30597.791666706737</c:v>
                </c:pt>
                <c:pt idx="6740">
                  <c:v>30597.833333373404</c:v>
                </c:pt>
                <c:pt idx="6741">
                  <c:v>30597.875000040072</c:v>
                </c:pt>
                <c:pt idx="6742">
                  <c:v>30597.91666670674</c:v>
                </c:pt>
                <c:pt idx="6743">
                  <c:v>30597.958333373408</c:v>
                </c:pt>
                <c:pt idx="6744">
                  <c:v>30598.000000040076</c:v>
                </c:pt>
                <c:pt idx="6745">
                  <c:v>30598.041666706744</c:v>
                </c:pt>
                <c:pt idx="6746">
                  <c:v>30598.083333373412</c:v>
                </c:pt>
                <c:pt idx="6747">
                  <c:v>30598.12500004008</c:v>
                </c:pt>
                <c:pt idx="6748">
                  <c:v>30598.166666706747</c:v>
                </c:pt>
                <c:pt idx="6749">
                  <c:v>30598.208333373415</c:v>
                </c:pt>
                <c:pt idx="6750">
                  <c:v>30598.250000040083</c:v>
                </c:pt>
                <c:pt idx="6751">
                  <c:v>30598.291666706751</c:v>
                </c:pt>
                <c:pt idx="6752">
                  <c:v>30598.333333373419</c:v>
                </c:pt>
                <c:pt idx="6753">
                  <c:v>30598.375000040087</c:v>
                </c:pt>
                <c:pt idx="6754">
                  <c:v>30598.416666706755</c:v>
                </c:pt>
                <c:pt idx="6755">
                  <c:v>30598.458333373423</c:v>
                </c:pt>
                <c:pt idx="6756">
                  <c:v>30598.500000040091</c:v>
                </c:pt>
                <c:pt idx="6757">
                  <c:v>30598.541666706758</c:v>
                </c:pt>
                <c:pt idx="6758">
                  <c:v>30598.583333373426</c:v>
                </c:pt>
                <c:pt idx="6759">
                  <c:v>30598.625000040094</c:v>
                </c:pt>
                <c:pt idx="6760">
                  <c:v>30598.666666706762</c:v>
                </c:pt>
                <c:pt idx="6761">
                  <c:v>30598.70833337343</c:v>
                </c:pt>
                <c:pt idx="6762">
                  <c:v>30598.750000040098</c:v>
                </c:pt>
                <c:pt idx="6763">
                  <c:v>30598.791666706766</c:v>
                </c:pt>
                <c:pt idx="6764">
                  <c:v>30598.833333373434</c:v>
                </c:pt>
                <c:pt idx="6765">
                  <c:v>30598.875000040101</c:v>
                </c:pt>
                <c:pt idx="6766">
                  <c:v>30598.916666706769</c:v>
                </c:pt>
                <c:pt idx="6767">
                  <c:v>30598.958333373437</c:v>
                </c:pt>
                <c:pt idx="6768">
                  <c:v>30599.000000040105</c:v>
                </c:pt>
                <c:pt idx="6769">
                  <c:v>30599.041666706773</c:v>
                </c:pt>
                <c:pt idx="6770">
                  <c:v>30599.083333373441</c:v>
                </c:pt>
                <c:pt idx="6771">
                  <c:v>30599.125000040109</c:v>
                </c:pt>
                <c:pt idx="6772">
                  <c:v>30599.166666706777</c:v>
                </c:pt>
                <c:pt idx="6773">
                  <c:v>30599.208333373444</c:v>
                </c:pt>
                <c:pt idx="6774">
                  <c:v>30599.250000040112</c:v>
                </c:pt>
                <c:pt idx="6775">
                  <c:v>30599.29166670678</c:v>
                </c:pt>
                <c:pt idx="6776">
                  <c:v>30599.333333373448</c:v>
                </c:pt>
                <c:pt idx="6777">
                  <c:v>30599.375000040116</c:v>
                </c:pt>
                <c:pt idx="6778">
                  <c:v>30599.416666706784</c:v>
                </c:pt>
                <c:pt idx="6779">
                  <c:v>30599.458333373452</c:v>
                </c:pt>
                <c:pt idx="6780">
                  <c:v>30599.50000004012</c:v>
                </c:pt>
                <c:pt idx="6781">
                  <c:v>30599.541666706788</c:v>
                </c:pt>
                <c:pt idx="6782">
                  <c:v>30599.583333373455</c:v>
                </c:pt>
                <c:pt idx="6783">
                  <c:v>30599.625000040123</c:v>
                </c:pt>
                <c:pt idx="6784">
                  <c:v>30599.666666706791</c:v>
                </c:pt>
                <c:pt idx="6785">
                  <c:v>30599.708333373459</c:v>
                </c:pt>
                <c:pt idx="6786">
                  <c:v>30599.750000040127</c:v>
                </c:pt>
                <c:pt idx="6787">
                  <c:v>30599.791666706795</c:v>
                </c:pt>
                <c:pt idx="6788">
                  <c:v>30599.833333373463</c:v>
                </c:pt>
                <c:pt idx="6789">
                  <c:v>30599.875000040131</c:v>
                </c:pt>
                <c:pt idx="6790">
                  <c:v>30599.916666706798</c:v>
                </c:pt>
                <c:pt idx="6791">
                  <c:v>30599.958333373466</c:v>
                </c:pt>
                <c:pt idx="6792">
                  <c:v>30600.000000040134</c:v>
                </c:pt>
                <c:pt idx="6793">
                  <c:v>30600.041666706802</c:v>
                </c:pt>
                <c:pt idx="6794">
                  <c:v>30600.08333337347</c:v>
                </c:pt>
                <c:pt idx="6795">
                  <c:v>30600.125000040138</c:v>
                </c:pt>
                <c:pt idx="6796">
                  <c:v>30600.166666706806</c:v>
                </c:pt>
                <c:pt idx="6797">
                  <c:v>30600.208333373474</c:v>
                </c:pt>
                <c:pt idx="6798">
                  <c:v>30600.250000040141</c:v>
                </c:pt>
                <c:pt idx="6799">
                  <c:v>30600.291666706809</c:v>
                </c:pt>
                <c:pt idx="6800">
                  <c:v>30600.333333373477</c:v>
                </c:pt>
                <c:pt idx="6801">
                  <c:v>30600.375000040145</c:v>
                </c:pt>
                <c:pt idx="6802">
                  <c:v>30600.416666706813</c:v>
                </c:pt>
                <c:pt idx="6803">
                  <c:v>30600.458333373481</c:v>
                </c:pt>
                <c:pt idx="6804">
                  <c:v>30600.500000040149</c:v>
                </c:pt>
                <c:pt idx="6805">
                  <c:v>30600.541666706817</c:v>
                </c:pt>
                <c:pt idx="6806">
                  <c:v>30600.583333373484</c:v>
                </c:pt>
                <c:pt idx="6807">
                  <c:v>30600.625000040152</c:v>
                </c:pt>
                <c:pt idx="6808">
                  <c:v>30600.66666670682</c:v>
                </c:pt>
                <c:pt idx="6809">
                  <c:v>30600.708333373488</c:v>
                </c:pt>
                <c:pt idx="6810">
                  <c:v>30600.750000040156</c:v>
                </c:pt>
                <c:pt idx="6811">
                  <c:v>30600.791666706824</c:v>
                </c:pt>
                <c:pt idx="6812">
                  <c:v>30600.833333373492</c:v>
                </c:pt>
                <c:pt idx="6813">
                  <c:v>30600.87500004016</c:v>
                </c:pt>
                <c:pt idx="6814">
                  <c:v>30600.916666706828</c:v>
                </c:pt>
                <c:pt idx="6815">
                  <c:v>30600.958333373495</c:v>
                </c:pt>
                <c:pt idx="6816">
                  <c:v>30601.000000040163</c:v>
                </c:pt>
                <c:pt idx="6817">
                  <c:v>30601.041666706831</c:v>
                </c:pt>
                <c:pt idx="6818">
                  <c:v>30601.083333373499</c:v>
                </c:pt>
                <c:pt idx="6819">
                  <c:v>30601.125000040167</c:v>
                </c:pt>
                <c:pt idx="6820">
                  <c:v>30601.166666706835</c:v>
                </c:pt>
                <c:pt idx="6821">
                  <c:v>30601.208333373503</c:v>
                </c:pt>
                <c:pt idx="6822">
                  <c:v>30601.250000040171</c:v>
                </c:pt>
                <c:pt idx="6823">
                  <c:v>30601.291666706838</c:v>
                </c:pt>
                <c:pt idx="6824">
                  <c:v>30601.333333373506</c:v>
                </c:pt>
                <c:pt idx="6825">
                  <c:v>30601.375000040174</c:v>
                </c:pt>
                <c:pt idx="6826">
                  <c:v>30601.416666706842</c:v>
                </c:pt>
                <c:pt idx="6827">
                  <c:v>30601.45833337351</c:v>
                </c:pt>
                <c:pt idx="6828">
                  <c:v>30601.500000040178</c:v>
                </c:pt>
                <c:pt idx="6829">
                  <c:v>30601.541666706846</c:v>
                </c:pt>
                <c:pt idx="6830">
                  <c:v>30601.583333373514</c:v>
                </c:pt>
                <c:pt idx="6831">
                  <c:v>30601.625000040181</c:v>
                </c:pt>
                <c:pt idx="6832">
                  <c:v>30601.666666706849</c:v>
                </c:pt>
                <c:pt idx="6833">
                  <c:v>30601.708333373517</c:v>
                </c:pt>
                <c:pt idx="6834">
                  <c:v>30601.750000040185</c:v>
                </c:pt>
                <c:pt idx="6835">
                  <c:v>30601.791666706853</c:v>
                </c:pt>
                <c:pt idx="6836">
                  <c:v>30601.833333373521</c:v>
                </c:pt>
                <c:pt idx="6837">
                  <c:v>30601.875000040189</c:v>
                </c:pt>
                <c:pt idx="6838">
                  <c:v>30601.916666706857</c:v>
                </c:pt>
                <c:pt idx="6839">
                  <c:v>30601.958333373525</c:v>
                </c:pt>
                <c:pt idx="6840">
                  <c:v>30602.000000040192</c:v>
                </c:pt>
                <c:pt idx="6841">
                  <c:v>30602.04166670686</c:v>
                </c:pt>
                <c:pt idx="6842">
                  <c:v>30602.083333373528</c:v>
                </c:pt>
                <c:pt idx="6843">
                  <c:v>30602.125000040196</c:v>
                </c:pt>
                <c:pt idx="6844">
                  <c:v>30602.166666706864</c:v>
                </c:pt>
                <c:pt idx="6845">
                  <c:v>30602.208333373532</c:v>
                </c:pt>
                <c:pt idx="6846">
                  <c:v>30602.2500000402</c:v>
                </c:pt>
                <c:pt idx="6847">
                  <c:v>30602.291666706868</c:v>
                </c:pt>
                <c:pt idx="6848">
                  <c:v>30602.333333373535</c:v>
                </c:pt>
                <c:pt idx="6849">
                  <c:v>30602.375000040203</c:v>
                </c:pt>
                <c:pt idx="6850">
                  <c:v>30602.416666706871</c:v>
                </c:pt>
                <c:pt idx="6851">
                  <c:v>30602.458333373539</c:v>
                </c:pt>
                <c:pt idx="6852">
                  <c:v>30602.500000040207</c:v>
                </c:pt>
                <c:pt idx="6853">
                  <c:v>30602.541666706875</c:v>
                </c:pt>
                <c:pt idx="6854">
                  <c:v>30602.583333373543</c:v>
                </c:pt>
                <c:pt idx="6855">
                  <c:v>30602.625000040211</c:v>
                </c:pt>
                <c:pt idx="6856">
                  <c:v>30602.666666706878</c:v>
                </c:pt>
                <c:pt idx="6857">
                  <c:v>30602.708333373546</c:v>
                </c:pt>
                <c:pt idx="6858">
                  <c:v>30602.750000040214</c:v>
                </c:pt>
                <c:pt idx="6859">
                  <c:v>30602.791666706882</c:v>
                </c:pt>
                <c:pt idx="6860">
                  <c:v>30602.83333337355</c:v>
                </c:pt>
                <c:pt idx="6861">
                  <c:v>30602.875000040218</c:v>
                </c:pt>
                <c:pt idx="6862">
                  <c:v>30602.916666706886</c:v>
                </c:pt>
                <c:pt idx="6863">
                  <c:v>30602.958333373554</c:v>
                </c:pt>
                <c:pt idx="6864">
                  <c:v>30603.000000040221</c:v>
                </c:pt>
                <c:pt idx="6865">
                  <c:v>30603.041666706889</c:v>
                </c:pt>
                <c:pt idx="6866">
                  <c:v>30603.083333373557</c:v>
                </c:pt>
                <c:pt idx="6867">
                  <c:v>30603.125000040225</c:v>
                </c:pt>
                <c:pt idx="6868">
                  <c:v>30603.166666706893</c:v>
                </c:pt>
                <c:pt idx="6869">
                  <c:v>30603.208333373561</c:v>
                </c:pt>
                <c:pt idx="6870">
                  <c:v>30603.250000040229</c:v>
                </c:pt>
                <c:pt idx="6871">
                  <c:v>30603.291666706897</c:v>
                </c:pt>
                <c:pt idx="6872">
                  <c:v>30603.333333373565</c:v>
                </c:pt>
                <c:pt idx="6873">
                  <c:v>30603.375000040232</c:v>
                </c:pt>
                <c:pt idx="6874">
                  <c:v>30603.4166667069</c:v>
                </c:pt>
                <c:pt idx="6875">
                  <c:v>30603.458333373568</c:v>
                </c:pt>
                <c:pt idx="6876">
                  <c:v>30603.500000040236</c:v>
                </c:pt>
                <c:pt idx="6877">
                  <c:v>30603.541666706904</c:v>
                </c:pt>
                <c:pt idx="6878">
                  <c:v>30603.583333373572</c:v>
                </c:pt>
                <c:pt idx="6879">
                  <c:v>30603.62500004024</c:v>
                </c:pt>
                <c:pt idx="6880">
                  <c:v>30603.666666706908</c:v>
                </c:pt>
                <c:pt idx="6881">
                  <c:v>30603.708333373575</c:v>
                </c:pt>
                <c:pt idx="6882">
                  <c:v>30603.750000040243</c:v>
                </c:pt>
                <c:pt idx="6883">
                  <c:v>30603.791666706911</c:v>
                </c:pt>
                <c:pt idx="6884">
                  <c:v>30603.833333373579</c:v>
                </c:pt>
                <c:pt idx="6885">
                  <c:v>30603.875000040247</c:v>
                </c:pt>
                <c:pt idx="6886">
                  <c:v>30603.916666706915</c:v>
                </c:pt>
                <c:pt idx="6887">
                  <c:v>30603.958333373583</c:v>
                </c:pt>
                <c:pt idx="6888">
                  <c:v>30604.000000040251</c:v>
                </c:pt>
                <c:pt idx="6889">
                  <c:v>30604.041666706918</c:v>
                </c:pt>
                <c:pt idx="6890">
                  <c:v>30604.083333373586</c:v>
                </c:pt>
                <c:pt idx="6891">
                  <c:v>30604.125000040254</c:v>
                </c:pt>
                <c:pt idx="6892">
                  <c:v>30604.166666706922</c:v>
                </c:pt>
                <c:pt idx="6893">
                  <c:v>30604.20833337359</c:v>
                </c:pt>
                <c:pt idx="6894">
                  <c:v>30604.250000040258</c:v>
                </c:pt>
                <c:pt idx="6895">
                  <c:v>30604.291666706926</c:v>
                </c:pt>
                <c:pt idx="6896">
                  <c:v>30604.333333373594</c:v>
                </c:pt>
                <c:pt idx="6897">
                  <c:v>30604.375000040262</c:v>
                </c:pt>
                <c:pt idx="6898">
                  <c:v>30604.416666706929</c:v>
                </c:pt>
                <c:pt idx="6899">
                  <c:v>30604.458333373597</c:v>
                </c:pt>
                <c:pt idx="6900">
                  <c:v>30604.500000040265</c:v>
                </c:pt>
                <c:pt idx="6901">
                  <c:v>30604.541666706933</c:v>
                </c:pt>
                <c:pt idx="6902">
                  <c:v>30604.583333373601</c:v>
                </c:pt>
                <c:pt idx="6903">
                  <c:v>30604.625000040269</c:v>
                </c:pt>
                <c:pt idx="6904">
                  <c:v>30604.666666706937</c:v>
                </c:pt>
                <c:pt idx="6905">
                  <c:v>30604.708333373605</c:v>
                </c:pt>
                <c:pt idx="6906">
                  <c:v>30604.750000040272</c:v>
                </c:pt>
                <c:pt idx="6907">
                  <c:v>30604.79166670694</c:v>
                </c:pt>
                <c:pt idx="6908">
                  <c:v>30604.833333373608</c:v>
                </c:pt>
                <c:pt idx="6909">
                  <c:v>30604.875000040276</c:v>
                </c:pt>
                <c:pt idx="6910">
                  <c:v>30604.916666706944</c:v>
                </c:pt>
                <c:pt idx="6911">
                  <c:v>30604.958333373612</c:v>
                </c:pt>
                <c:pt idx="6912">
                  <c:v>30605.00000004028</c:v>
                </c:pt>
                <c:pt idx="6913">
                  <c:v>30605.041666706948</c:v>
                </c:pt>
                <c:pt idx="6914">
                  <c:v>30605.083333373615</c:v>
                </c:pt>
                <c:pt idx="6915">
                  <c:v>30605.125000040283</c:v>
                </c:pt>
                <c:pt idx="6916">
                  <c:v>30605.166666706951</c:v>
                </c:pt>
                <c:pt idx="6917">
                  <c:v>30605.208333373619</c:v>
                </c:pt>
                <c:pt idx="6918">
                  <c:v>30605.250000040287</c:v>
                </c:pt>
                <c:pt idx="6919">
                  <c:v>30605.291666706955</c:v>
                </c:pt>
                <c:pt idx="6920">
                  <c:v>30605.333333373623</c:v>
                </c:pt>
                <c:pt idx="6921">
                  <c:v>30605.375000040291</c:v>
                </c:pt>
                <c:pt idx="6922">
                  <c:v>30605.416666706958</c:v>
                </c:pt>
                <c:pt idx="6923">
                  <c:v>30605.458333373626</c:v>
                </c:pt>
                <c:pt idx="6924">
                  <c:v>30605.500000040294</c:v>
                </c:pt>
                <c:pt idx="6925">
                  <c:v>30605.541666706962</c:v>
                </c:pt>
                <c:pt idx="6926">
                  <c:v>30605.58333337363</c:v>
                </c:pt>
                <c:pt idx="6927">
                  <c:v>30605.625000040298</c:v>
                </c:pt>
                <c:pt idx="6928">
                  <c:v>30605.666666706966</c:v>
                </c:pt>
                <c:pt idx="6929">
                  <c:v>30605.708333373634</c:v>
                </c:pt>
                <c:pt idx="6930">
                  <c:v>30605.750000040302</c:v>
                </c:pt>
                <c:pt idx="6931">
                  <c:v>30605.791666706969</c:v>
                </c:pt>
                <c:pt idx="6932">
                  <c:v>30605.833333373637</c:v>
                </c:pt>
                <c:pt idx="6933">
                  <c:v>30605.875000040305</c:v>
                </c:pt>
                <c:pt idx="6934">
                  <c:v>30605.916666706973</c:v>
                </c:pt>
                <c:pt idx="6935">
                  <c:v>30605.958333373641</c:v>
                </c:pt>
                <c:pt idx="6936">
                  <c:v>30606.000000040309</c:v>
                </c:pt>
                <c:pt idx="6937">
                  <c:v>30606.041666706977</c:v>
                </c:pt>
                <c:pt idx="6938">
                  <c:v>30606.083333373645</c:v>
                </c:pt>
                <c:pt idx="6939">
                  <c:v>30606.125000040312</c:v>
                </c:pt>
                <c:pt idx="6940">
                  <c:v>30606.16666670698</c:v>
                </c:pt>
                <c:pt idx="6941">
                  <c:v>30606.208333373648</c:v>
                </c:pt>
                <c:pt idx="6942">
                  <c:v>30606.250000040316</c:v>
                </c:pt>
                <c:pt idx="6943">
                  <c:v>30606.291666706984</c:v>
                </c:pt>
                <c:pt idx="6944">
                  <c:v>30606.333333373652</c:v>
                </c:pt>
                <c:pt idx="6945">
                  <c:v>30606.37500004032</c:v>
                </c:pt>
                <c:pt idx="6946">
                  <c:v>30606.416666706988</c:v>
                </c:pt>
                <c:pt idx="6947">
                  <c:v>30606.458333373655</c:v>
                </c:pt>
                <c:pt idx="6948">
                  <c:v>30606.500000040323</c:v>
                </c:pt>
                <c:pt idx="6949">
                  <c:v>30606.541666706991</c:v>
                </c:pt>
                <c:pt idx="6950">
                  <c:v>30606.583333373659</c:v>
                </c:pt>
                <c:pt idx="6951">
                  <c:v>30606.625000040327</c:v>
                </c:pt>
                <c:pt idx="6952">
                  <c:v>30606.666666706995</c:v>
                </c:pt>
                <c:pt idx="6953">
                  <c:v>30606.708333373663</c:v>
                </c:pt>
                <c:pt idx="6954">
                  <c:v>30606.750000040331</c:v>
                </c:pt>
                <c:pt idx="6955">
                  <c:v>30606.791666706999</c:v>
                </c:pt>
                <c:pt idx="6956">
                  <c:v>30606.833333373666</c:v>
                </c:pt>
                <c:pt idx="6957">
                  <c:v>30606.875000040334</c:v>
                </c:pt>
                <c:pt idx="6958">
                  <c:v>30606.916666707002</c:v>
                </c:pt>
                <c:pt idx="6959">
                  <c:v>30606.95833337367</c:v>
                </c:pt>
                <c:pt idx="6960">
                  <c:v>30607.000000040338</c:v>
                </c:pt>
                <c:pt idx="6961">
                  <c:v>30607.041666707006</c:v>
                </c:pt>
                <c:pt idx="6962">
                  <c:v>30607.083333373674</c:v>
                </c:pt>
                <c:pt idx="6963">
                  <c:v>30607.125000040342</c:v>
                </c:pt>
                <c:pt idx="6964">
                  <c:v>30607.166666707009</c:v>
                </c:pt>
                <c:pt idx="6965">
                  <c:v>30607.208333373677</c:v>
                </c:pt>
                <c:pt idx="6966">
                  <c:v>30607.250000040345</c:v>
                </c:pt>
                <c:pt idx="6967">
                  <c:v>30607.291666707013</c:v>
                </c:pt>
                <c:pt idx="6968">
                  <c:v>30607.333333373681</c:v>
                </c:pt>
                <c:pt idx="6969">
                  <c:v>30607.375000040349</c:v>
                </c:pt>
                <c:pt idx="6970">
                  <c:v>30607.416666707017</c:v>
                </c:pt>
                <c:pt idx="6971">
                  <c:v>30607.458333373685</c:v>
                </c:pt>
                <c:pt idx="6972">
                  <c:v>30607.500000040352</c:v>
                </c:pt>
                <c:pt idx="6973">
                  <c:v>30607.54166670702</c:v>
                </c:pt>
                <c:pt idx="6974">
                  <c:v>30607.583333373688</c:v>
                </c:pt>
                <c:pt idx="6975">
                  <c:v>30607.625000040356</c:v>
                </c:pt>
                <c:pt idx="6976">
                  <c:v>30607.666666707024</c:v>
                </c:pt>
                <c:pt idx="6977">
                  <c:v>30607.708333373692</c:v>
                </c:pt>
                <c:pt idx="6978">
                  <c:v>30607.75000004036</c:v>
                </c:pt>
                <c:pt idx="6979">
                  <c:v>30607.791666707028</c:v>
                </c:pt>
                <c:pt idx="6980">
                  <c:v>30607.833333373695</c:v>
                </c:pt>
                <c:pt idx="6981">
                  <c:v>30607.875000040363</c:v>
                </c:pt>
                <c:pt idx="6982">
                  <c:v>30607.916666707031</c:v>
                </c:pt>
                <c:pt idx="6983">
                  <c:v>30607.958333373699</c:v>
                </c:pt>
                <c:pt idx="6984">
                  <c:v>30608.000000040367</c:v>
                </c:pt>
                <c:pt idx="6985">
                  <c:v>30608.041666707035</c:v>
                </c:pt>
                <c:pt idx="6986">
                  <c:v>30608.083333373703</c:v>
                </c:pt>
                <c:pt idx="6987">
                  <c:v>30608.125000040371</c:v>
                </c:pt>
                <c:pt idx="6988">
                  <c:v>30608.166666707039</c:v>
                </c:pt>
                <c:pt idx="6989">
                  <c:v>30608.208333373706</c:v>
                </c:pt>
                <c:pt idx="6990">
                  <c:v>30608.250000040374</c:v>
                </c:pt>
                <c:pt idx="6991">
                  <c:v>30608.291666707042</c:v>
                </c:pt>
                <c:pt idx="6992">
                  <c:v>30608.33333337371</c:v>
                </c:pt>
                <c:pt idx="6993">
                  <c:v>30608.375000040378</c:v>
                </c:pt>
                <c:pt idx="6994">
                  <c:v>30608.416666707046</c:v>
                </c:pt>
                <c:pt idx="6995">
                  <c:v>30608.458333373714</c:v>
                </c:pt>
                <c:pt idx="6996">
                  <c:v>30608.500000040382</c:v>
                </c:pt>
                <c:pt idx="6997">
                  <c:v>30608.541666707049</c:v>
                </c:pt>
                <c:pt idx="6998">
                  <c:v>30608.583333373717</c:v>
                </c:pt>
                <c:pt idx="6999">
                  <c:v>30608.625000040385</c:v>
                </c:pt>
                <c:pt idx="7000">
                  <c:v>30608.666666707053</c:v>
                </c:pt>
                <c:pt idx="7001">
                  <c:v>30608.708333373721</c:v>
                </c:pt>
                <c:pt idx="7002">
                  <c:v>30608.750000040389</c:v>
                </c:pt>
                <c:pt idx="7003">
                  <c:v>30608.791666707057</c:v>
                </c:pt>
                <c:pt idx="7004">
                  <c:v>30608.833333373725</c:v>
                </c:pt>
                <c:pt idx="7005">
                  <c:v>30608.875000040392</c:v>
                </c:pt>
                <c:pt idx="7006">
                  <c:v>30608.91666670706</c:v>
                </c:pt>
                <c:pt idx="7007">
                  <c:v>30608.958333373728</c:v>
                </c:pt>
                <c:pt idx="7008">
                  <c:v>30609.000000040396</c:v>
                </c:pt>
                <c:pt idx="7009">
                  <c:v>30609.041666707064</c:v>
                </c:pt>
                <c:pt idx="7010">
                  <c:v>30609.083333373732</c:v>
                </c:pt>
                <c:pt idx="7011">
                  <c:v>30609.1250000404</c:v>
                </c:pt>
                <c:pt idx="7012">
                  <c:v>30609.166666707068</c:v>
                </c:pt>
                <c:pt idx="7013">
                  <c:v>30609.208333373736</c:v>
                </c:pt>
                <c:pt idx="7014">
                  <c:v>30609.250000040403</c:v>
                </c:pt>
                <c:pt idx="7015">
                  <c:v>30609.291666707071</c:v>
                </c:pt>
                <c:pt idx="7016">
                  <c:v>30609.333333373739</c:v>
                </c:pt>
                <c:pt idx="7017">
                  <c:v>30609.375000040407</c:v>
                </c:pt>
                <c:pt idx="7018">
                  <c:v>30609.416666707075</c:v>
                </c:pt>
                <c:pt idx="7019">
                  <c:v>30609.458333373743</c:v>
                </c:pt>
                <c:pt idx="7020">
                  <c:v>30609.500000040411</c:v>
                </c:pt>
                <c:pt idx="7021">
                  <c:v>30609.541666707079</c:v>
                </c:pt>
                <c:pt idx="7022">
                  <c:v>30609.583333373746</c:v>
                </c:pt>
                <c:pt idx="7023">
                  <c:v>30609.625000040414</c:v>
                </c:pt>
                <c:pt idx="7024">
                  <c:v>30609.666666707082</c:v>
                </c:pt>
                <c:pt idx="7025">
                  <c:v>30609.70833337375</c:v>
                </c:pt>
                <c:pt idx="7026">
                  <c:v>30609.750000040418</c:v>
                </c:pt>
                <c:pt idx="7027">
                  <c:v>30609.791666707086</c:v>
                </c:pt>
                <c:pt idx="7028">
                  <c:v>30609.833333373754</c:v>
                </c:pt>
                <c:pt idx="7029">
                  <c:v>30609.875000040422</c:v>
                </c:pt>
                <c:pt idx="7030">
                  <c:v>30609.916666707089</c:v>
                </c:pt>
                <c:pt idx="7031">
                  <c:v>30609.958333373757</c:v>
                </c:pt>
                <c:pt idx="7032">
                  <c:v>30610.000000040425</c:v>
                </c:pt>
                <c:pt idx="7033">
                  <c:v>30610.041666707093</c:v>
                </c:pt>
                <c:pt idx="7034">
                  <c:v>30610.083333373761</c:v>
                </c:pt>
                <c:pt idx="7035">
                  <c:v>30610.125000040429</c:v>
                </c:pt>
                <c:pt idx="7036">
                  <c:v>30610.166666707097</c:v>
                </c:pt>
                <c:pt idx="7037">
                  <c:v>30610.208333373765</c:v>
                </c:pt>
                <c:pt idx="7038">
                  <c:v>30610.250000040432</c:v>
                </c:pt>
                <c:pt idx="7039">
                  <c:v>30610.2916667071</c:v>
                </c:pt>
                <c:pt idx="7040">
                  <c:v>30610.333333373768</c:v>
                </c:pt>
                <c:pt idx="7041">
                  <c:v>30610.375000040436</c:v>
                </c:pt>
                <c:pt idx="7042">
                  <c:v>30610.416666707104</c:v>
                </c:pt>
                <c:pt idx="7043">
                  <c:v>30610.458333373772</c:v>
                </c:pt>
                <c:pt idx="7044">
                  <c:v>30610.50000004044</c:v>
                </c:pt>
                <c:pt idx="7045">
                  <c:v>30610.541666707108</c:v>
                </c:pt>
                <c:pt idx="7046">
                  <c:v>30610.583333373776</c:v>
                </c:pt>
                <c:pt idx="7047">
                  <c:v>30610.625000040443</c:v>
                </c:pt>
                <c:pt idx="7048">
                  <c:v>30610.666666707111</c:v>
                </c:pt>
                <c:pt idx="7049">
                  <c:v>30610.708333373779</c:v>
                </c:pt>
                <c:pt idx="7050">
                  <c:v>30610.750000040447</c:v>
                </c:pt>
                <c:pt idx="7051">
                  <c:v>30610.791666707115</c:v>
                </c:pt>
                <c:pt idx="7052">
                  <c:v>30610.833333373783</c:v>
                </c:pt>
                <c:pt idx="7053">
                  <c:v>30610.875000040451</c:v>
                </c:pt>
                <c:pt idx="7054">
                  <c:v>30610.916666707119</c:v>
                </c:pt>
                <c:pt idx="7055">
                  <c:v>30610.958333373786</c:v>
                </c:pt>
                <c:pt idx="7056">
                  <c:v>30611.000000040454</c:v>
                </c:pt>
                <c:pt idx="7057">
                  <c:v>30611.041666707122</c:v>
                </c:pt>
                <c:pt idx="7058">
                  <c:v>30611.08333337379</c:v>
                </c:pt>
                <c:pt idx="7059">
                  <c:v>30611.125000040458</c:v>
                </c:pt>
                <c:pt idx="7060">
                  <c:v>30611.166666707126</c:v>
                </c:pt>
                <c:pt idx="7061">
                  <c:v>30611.208333373794</c:v>
                </c:pt>
                <c:pt idx="7062">
                  <c:v>30611.250000040462</c:v>
                </c:pt>
                <c:pt idx="7063">
                  <c:v>30611.291666707129</c:v>
                </c:pt>
                <c:pt idx="7064">
                  <c:v>30611.333333373797</c:v>
                </c:pt>
                <c:pt idx="7065">
                  <c:v>30611.375000040465</c:v>
                </c:pt>
                <c:pt idx="7066">
                  <c:v>30611.416666707133</c:v>
                </c:pt>
                <c:pt idx="7067">
                  <c:v>30611.458333373801</c:v>
                </c:pt>
                <c:pt idx="7068">
                  <c:v>30611.500000040469</c:v>
                </c:pt>
                <c:pt idx="7069">
                  <c:v>30611.541666707137</c:v>
                </c:pt>
                <c:pt idx="7070">
                  <c:v>30611.583333373805</c:v>
                </c:pt>
                <c:pt idx="7071">
                  <c:v>30611.625000040473</c:v>
                </c:pt>
                <c:pt idx="7072">
                  <c:v>30611.66666670714</c:v>
                </c:pt>
                <c:pt idx="7073">
                  <c:v>30611.708333373808</c:v>
                </c:pt>
                <c:pt idx="7074">
                  <c:v>30611.750000040476</c:v>
                </c:pt>
                <c:pt idx="7075">
                  <c:v>30611.791666707144</c:v>
                </c:pt>
                <c:pt idx="7076">
                  <c:v>30611.833333373812</c:v>
                </c:pt>
                <c:pt idx="7077">
                  <c:v>30611.87500004048</c:v>
                </c:pt>
                <c:pt idx="7078">
                  <c:v>30611.916666707148</c:v>
                </c:pt>
                <c:pt idx="7079">
                  <c:v>30611.958333373816</c:v>
                </c:pt>
                <c:pt idx="7080">
                  <c:v>30612.000000040483</c:v>
                </c:pt>
                <c:pt idx="7081">
                  <c:v>30612.041666707151</c:v>
                </c:pt>
                <c:pt idx="7082">
                  <c:v>30612.083333373819</c:v>
                </c:pt>
                <c:pt idx="7083">
                  <c:v>30612.125000040487</c:v>
                </c:pt>
                <c:pt idx="7084">
                  <c:v>30612.166666707155</c:v>
                </c:pt>
                <c:pt idx="7085">
                  <c:v>30612.208333373823</c:v>
                </c:pt>
                <c:pt idx="7086">
                  <c:v>30612.250000040491</c:v>
                </c:pt>
                <c:pt idx="7087">
                  <c:v>30612.291666707159</c:v>
                </c:pt>
                <c:pt idx="7088">
                  <c:v>30612.333333373826</c:v>
                </c:pt>
                <c:pt idx="7089">
                  <c:v>30612.375000040494</c:v>
                </c:pt>
                <c:pt idx="7090">
                  <c:v>30612.416666707162</c:v>
                </c:pt>
                <c:pt idx="7091">
                  <c:v>30612.45833337383</c:v>
                </c:pt>
                <c:pt idx="7092">
                  <c:v>30612.500000040498</c:v>
                </c:pt>
                <c:pt idx="7093">
                  <c:v>30612.541666707166</c:v>
                </c:pt>
                <c:pt idx="7094">
                  <c:v>30612.583333373834</c:v>
                </c:pt>
                <c:pt idx="7095">
                  <c:v>30612.625000040502</c:v>
                </c:pt>
                <c:pt idx="7096">
                  <c:v>30612.666666707169</c:v>
                </c:pt>
                <c:pt idx="7097">
                  <c:v>30612.708333373837</c:v>
                </c:pt>
                <c:pt idx="7098">
                  <c:v>30612.750000040505</c:v>
                </c:pt>
                <c:pt idx="7099">
                  <c:v>30612.791666707173</c:v>
                </c:pt>
                <c:pt idx="7100">
                  <c:v>30612.833333373841</c:v>
                </c:pt>
                <c:pt idx="7101">
                  <c:v>30612.875000040509</c:v>
                </c:pt>
                <c:pt idx="7102">
                  <c:v>30612.916666707177</c:v>
                </c:pt>
                <c:pt idx="7103">
                  <c:v>30612.958333373845</c:v>
                </c:pt>
                <c:pt idx="7104">
                  <c:v>30613.000000040513</c:v>
                </c:pt>
                <c:pt idx="7105">
                  <c:v>30613.04166670718</c:v>
                </c:pt>
                <c:pt idx="7106">
                  <c:v>30613.083333373848</c:v>
                </c:pt>
                <c:pt idx="7107">
                  <c:v>30613.125000040516</c:v>
                </c:pt>
                <c:pt idx="7108">
                  <c:v>30613.166666707184</c:v>
                </c:pt>
                <c:pt idx="7109">
                  <c:v>30613.208333373852</c:v>
                </c:pt>
                <c:pt idx="7110">
                  <c:v>30613.25000004052</c:v>
                </c:pt>
                <c:pt idx="7111">
                  <c:v>30613.291666707188</c:v>
                </c:pt>
                <c:pt idx="7112">
                  <c:v>30613.333333373856</c:v>
                </c:pt>
                <c:pt idx="7113">
                  <c:v>30613.375000040523</c:v>
                </c:pt>
                <c:pt idx="7114">
                  <c:v>30613.416666707191</c:v>
                </c:pt>
                <c:pt idx="7115">
                  <c:v>30613.458333373859</c:v>
                </c:pt>
                <c:pt idx="7116">
                  <c:v>30613.500000040527</c:v>
                </c:pt>
                <c:pt idx="7117">
                  <c:v>30613.541666707195</c:v>
                </c:pt>
                <c:pt idx="7118">
                  <c:v>30613.583333373863</c:v>
                </c:pt>
                <c:pt idx="7119">
                  <c:v>30613.625000040531</c:v>
                </c:pt>
                <c:pt idx="7120">
                  <c:v>30613.666666707199</c:v>
                </c:pt>
                <c:pt idx="7121">
                  <c:v>30613.708333373866</c:v>
                </c:pt>
                <c:pt idx="7122">
                  <c:v>30613.750000040534</c:v>
                </c:pt>
                <c:pt idx="7123">
                  <c:v>30613.791666707202</c:v>
                </c:pt>
                <c:pt idx="7124">
                  <c:v>30613.83333337387</c:v>
                </c:pt>
                <c:pt idx="7125">
                  <c:v>30613.875000040538</c:v>
                </c:pt>
                <c:pt idx="7126">
                  <c:v>30613.916666707206</c:v>
                </c:pt>
                <c:pt idx="7127">
                  <c:v>30613.958333373874</c:v>
                </c:pt>
                <c:pt idx="7128">
                  <c:v>30614.000000040542</c:v>
                </c:pt>
                <c:pt idx="7129">
                  <c:v>30614.04166670721</c:v>
                </c:pt>
                <c:pt idx="7130">
                  <c:v>30614.083333373877</c:v>
                </c:pt>
                <c:pt idx="7131">
                  <c:v>30614.125000040545</c:v>
                </c:pt>
                <c:pt idx="7132">
                  <c:v>30614.166666707213</c:v>
                </c:pt>
                <c:pt idx="7133">
                  <c:v>30614.208333373881</c:v>
                </c:pt>
                <c:pt idx="7134">
                  <c:v>30614.250000040549</c:v>
                </c:pt>
                <c:pt idx="7135">
                  <c:v>30614.291666707217</c:v>
                </c:pt>
                <c:pt idx="7136">
                  <c:v>30614.333333373885</c:v>
                </c:pt>
                <c:pt idx="7137">
                  <c:v>30614.375000040553</c:v>
                </c:pt>
                <c:pt idx="7138">
                  <c:v>30614.41666670722</c:v>
                </c:pt>
                <c:pt idx="7139">
                  <c:v>30614.458333373888</c:v>
                </c:pt>
                <c:pt idx="7140">
                  <c:v>30614.500000040556</c:v>
                </c:pt>
                <c:pt idx="7141">
                  <c:v>30614.541666707224</c:v>
                </c:pt>
                <c:pt idx="7142">
                  <c:v>30614.583333373892</c:v>
                </c:pt>
                <c:pt idx="7143">
                  <c:v>30614.62500004056</c:v>
                </c:pt>
                <c:pt idx="7144">
                  <c:v>30614.666666707228</c:v>
                </c:pt>
                <c:pt idx="7145">
                  <c:v>30614.708333373896</c:v>
                </c:pt>
                <c:pt idx="7146">
                  <c:v>30614.750000040563</c:v>
                </c:pt>
                <c:pt idx="7147">
                  <c:v>30614.791666707231</c:v>
                </c:pt>
                <c:pt idx="7148">
                  <c:v>30614.833333373899</c:v>
                </c:pt>
                <c:pt idx="7149">
                  <c:v>30614.875000040567</c:v>
                </c:pt>
                <c:pt idx="7150">
                  <c:v>30614.916666707235</c:v>
                </c:pt>
                <c:pt idx="7151">
                  <c:v>30614.958333373903</c:v>
                </c:pt>
                <c:pt idx="7152">
                  <c:v>30615.000000040571</c:v>
                </c:pt>
                <c:pt idx="7153">
                  <c:v>30615.041666707239</c:v>
                </c:pt>
                <c:pt idx="7154">
                  <c:v>30615.083333373906</c:v>
                </c:pt>
                <c:pt idx="7155">
                  <c:v>30615.125000040574</c:v>
                </c:pt>
                <c:pt idx="7156">
                  <c:v>30615.166666707242</c:v>
                </c:pt>
                <c:pt idx="7157">
                  <c:v>30615.20833337391</c:v>
                </c:pt>
                <c:pt idx="7158">
                  <c:v>30615.250000040578</c:v>
                </c:pt>
                <c:pt idx="7159">
                  <c:v>30615.291666707246</c:v>
                </c:pt>
                <c:pt idx="7160">
                  <c:v>30615.333333373914</c:v>
                </c:pt>
                <c:pt idx="7161">
                  <c:v>30615.375000040582</c:v>
                </c:pt>
                <c:pt idx="7162">
                  <c:v>30615.41666670725</c:v>
                </c:pt>
                <c:pt idx="7163">
                  <c:v>30615.458333373917</c:v>
                </c:pt>
                <c:pt idx="7164">
                  <c:v>30615.500000040585</c:v>
                </c:pt>
                <c:pt idx="7165">
                  <c:v>30615.541666707253</c:v>
                </c:pt>
                <c:pt idx="7166">
                  <c:v>30615.583333373921</c:v>
                </c:pt>
                <c:pt idx="7167">
                  <c:v>30615.625000040589</c:v>
                </c:pt>
                <c:pt idx="7168">
                  <c:v>30615.666666707257</c:v>
                </c:pt>
                <c:pt idx="7169">
                  <c:v>30615.708333373925</c:v>
                </c:pt>
                <c:pt idx="7170">
                  <c:v>30615.750000040593</c:v>
                </c:pt>
                <c:pt idx="7171">
                  <c:v>30615.79166670726</c:v>
                </c:pt>
                <c:pt idx="7172">
                  <c:v>30615.833333373928</c:v>
                </c:pt>
                <c:pt idx="7173">
                  <c:v>30615.875000040596</c:v>
                </c:pt>
                <c:pt idx="7174">
                  <c:v>30615.916666707264</c:v>
                </c:pt>
                <c:pt idx="7175">
                  <c:v>30615.958333373932</c:v>
                </c:pt>
                <c:pt idx="7176">
                  <c:v>30616.0000000406</c:v>
                </c:pt>
                <c:pt idx="7177">
                  <c:v>30616.041666707268</c:v>
                </c:pt>
                <c:pt idx="7178">
                  <c:v>30616.083333373936</c:v>
                </c:pt>
                <c:pt idx="7179">
                  <c:v>30616.125000040603</c:v>
                </c:pt>
                <c:pt idx="7180">
                  <c:v>30616.166666707271</c:v>
                </c:pt>
                <c:pt idx="7181">
                  <c:v>30616.208333373939</c:v>
                </c:pt>
                <c:pt idx="7182">
                  <c:v>30616.250000040607</c:v>
                </c:pt>
                <c:pt idx="7183">
                  <c:v>30616.291666707275</c:v>
                </c:pt>
                <c:pt idx="7184">
                  <c:v>30616.333333373943</c:v>
                </c:pt>
                <c:pt idx="7185">
                  <c:v>30616.375000040611</c:v>
                </c:pt>
                <c:pt idx="7186">
                  <c:v>30616.416666707279</c:v>
                </c:pt>
                <c:pt idx="7187">
                  <c:v>30616.458333373947</c:v>
                </c:pt>
                <c:pt idx="7188">
                  <c:v>30616.500000040614</c:v>
                </c:pt>
                <c:pt idx="7189">
                  <c:v>30616.541666707282</c:v>
                </c:pt>
                <c:pt idx="7190">
                  <c:v>30616.58333337395</c:v>
                </c:pt>
                <c:pt idx="7191">
                  <c:v>30616.625000040618</c:v>
                </c:pt>
                <c:pt idx="7192">
                  <c:v>30616.666666707286</c:v>
                </c:pt>
                <c:pt idx="7193">
                  <c:v>30616.708333373954</c:v>
                </c:pt>
                <c:pt idx="7194">
                  <c:v>30616.750000040622</c:v>
                </c:pt>
                <c:pt idx="7195">
                  <c:v>30616.79166670729</c:v>
                </c:pt>
                <c:pt idx="7196">
                  <c:v>30616.833333373957</c:v>
                </c:pt>
                <c:pt idx="7197">
                  <c:v>30616.875000040625</c:v>
                </c:pt>
                <c:pt idx="7198">
                  <c:v>30616.916666707293</c:v>
                </c:pt>
                <c:pt idx="7199">
                  <c:v>30616.958333373961</c:v>
                </c:pt>
                <c:pt idx="7200">
                  <c:v>30617.000000040629</c:v>
                </c:pt>
                <c:pt idx="7201">
                  <c:v>30617.041666707297</c:v>
                </c:pt>
                <c:pt idx="7202">
                  <c:v>30617.083333373965</c:v>
                </c:pt>
                <c:pt idx="7203">
                  <c:v>30617.125000040633</c:v>
                </c:pt>
                <c:pt idx="7204">
                  <c:v>30617.1666667073</c:v>
                </c:pt>
                <c:pt idx="7205">
                  <c:v>30617.208333373968</c:v>
                </c:pt>
                <c:pt idx="7206">
                  <c:v>30617.250000040636</c:v>
                </c:pt>
                <c:pt idx="7207">
                  <c:v>30617.291666707304</c:v>
                </c:pt>
                <c:pt idx="7208">
                  <c:v>30617.333333373972</c:v>
                </c:pt>
                <c:pt idx="7209">
                  <c:v>30617.37500004064</c:v>
                </c:pt>
                <c:pt idx="7210">
                  <c:v>30617.416666707308</c:v>
                </c:pt>
                <c:pt idx="7211">
                  <c:v>30617.458333373976</c:v>
                </c:pt>
                <c:pt idx="7212">
                  <c:v>30617.500000040643</c:v>
                </c:pt>
                <c:pt idx="7213">
                  <c:v>30617.541666707311</c:v>
                </c:pt>
                <c:pt idx="7214">
                  <c:v>30617.583333373979</c:v>
                </c:pt>
                <c:pt idx="7215">
                  <c:v>30617.625000040647</c:v>
                </c:pt>
                <c:pt idx="7216">
                  <c:v>30617.666666707315</c:v>
                </c:pt>
                <c:pt idx="7217">
                  <c:v>30617.708333373983</c:v>
                </c:pt>
                <c:pt idx="7218">
                  <c:v>30617.750000040651</c:v>
                </c:pt>
                <c:pt idx="7219">
                  <c:v>30617.791666707319</c:v>
                </c:pt>
                <c:pt idx="7220">
                  <c:v>30617.833333373987</c:v>
                </c:pt>
                <c:pt idx="7221">
                  <c:v>30617.875000040654</c:v>
                </c:pt>
                <c:pt idx="7222">
                  <c:v>30617.916666707322</c:v>
                </c:pt>
                <c:pt idx="7223">
                  <c:v>30617.95833337399</c:v>
                </c:pt>
                <c:pt idx="7224">
                  <c:v>30618.000000040658</c:v>
                </c:pt>
                <c:pt idx="7225">
                  <c:v>30618.041666707326</c:v>
                </c:pt>
                <c:pt idx="7226">
                  <c:v>30618.083333373994</c:v>
                </c:pt>
                <c:pt idx="7227">
                  <c:v>30618.125000040662</c:v>
                </c:pt>
                <c:pt idx="7228">
                  <c:v>30618.16666670733</c:v>
                </c:pt>
                <c:pt idx="7229">
                  <c:v>30618.208333373997</c:v>
                </c:pt>
                <c:pt idx="7230">
                  <c:v>30618.250000040665</c:v>
                </c:pt>
                <c:pt idx="7231">
                  <c:v>30618.291666707333</c:v>
                </c:pt>
                <c:pt idx="7232">
                  <c:v>30618.333333374001</c:v>
                </c:pt>
                <c:pt idx="7233">
                  <c:v>30618.375000040669</c:v>
                </c:pt>
                <c:pt idx="7234">
                  <c:v>30618.416666707337</c:v>
                </c:pt>
                <c:pt idx="7235">
                  <c:v>30618.458333374005</c:v>
                </c:pt>
                <c:pt idx="7236">
                  <c:v>30618.500000040673</c:v>
                </c:pt>
                <c:pt idx="7237">
                  <c:v>30618.54166670734</c:v>
                </c:pt>
                <c:pt idx="7238">
                  <c:v>30618.583333374008</c:v>
                </c:pt>
                <c:pt idx="7239">
                  <c:v>30618.625000040676</c:v>
                </c:pt>
                <c:pt idx="7240">
                  <c:v>30618.666666707344</c:v>
                </c:pt>
                <c:pt idx="7241">
                  <c:v>30618.708333374012</c:v>
                </c:pt>
                <c:pt idx="7242">
                  <c:v>30618.75000004068</c:v>
                </c:pt>
                <c:pt idx="7243">
                  <c:v>30618.791666707348</c:v>
                </c:pt>
                <c:pt idx="7244">
                  <c:v>30618.833333374016</c:v>
                </c:pt>
                <c:pt idx="7245">
                  <c:v>30618.875000040684</c:v>
                </c:pt>
                <c:pt idx="7246">
                  <c:v>30618.916666707351</c:v>
                </c:pt>
                <c:pt idx="7247">
                  <c:v>30618.958333374019</c:v>
                </c:pt>
                <c:pt idx="7248">
                  <c:v>30619.000000040687</c:v>
                </c:pt>
                <c:pt idx="7249">
                  <c:v>30619.041666707355</c:v>
                </c:pt>
                <c:pt idx="7250">
                  <c:v>30619.083333374023</c:v>
                </c:pt>
                <c:pt idx="7251">
                  <c:v>30619.125000040691</c:v>
                </c:pt>
                <c:pt idx="7252">
                  <c:v>30619.166666707359</c:v>
                </c:pt>
                <c:pt idx="7253">
                  <c:v>30619.208333374027</c:v>
                </c:pt>
                <c:pt idx="7254">
                  <c:v>30619.250000040694</c:v>
                </c:pt>
                <c:pt idx="7255">
                  <c:v>30619.291666707362</c:v>
                </c:pt>
                <c:pt idx="7256">
                  <c:v>30619.33333337403</c:v>
                </c:pt>
                <c:pt idx="7257">
                  <c:v>30619.375000040698</c:v>
                </c:pt>
                <c:pt idx="7258">
                  <c:v>30619.416666707366</c:v>
                </c:pt>
                <c:pt idx="7259">
                  <c:v>30619.458333374034</c:v>
                </c:pt>
                <c:pt idx="7260">
                  <c:v>30619.500000040702</c:v>
                </c:pt>
                <c:pt idx="7261">
                  <c:v>30619.54166670737</c:v>
                </c:pt>
                <c:pt idx="7262">
                  <c:v>30619.583333374037</c:v>
                </c:pt>
                <c:pt idx="7263">
                  <c:v>30619.625000040705</c:v>
                </c:pt>
                <c:pt idx="7264">
                  <c:v>30619.666666707373</c:v>
                </c:pt>
                <c:pt idx="7265">
                  <c:v>30619.708333374041</c:v>
                </c:pt>
                <c:pt idx="7266">
                  <c:v>30619.750000040709</c:v>
                </c:pt>
                <c:pt idx="7267">
                  <c:v>30619.791666707377</c:v>
                </c:pt>
                <c:pt idx="7268">
                  <c:v>30619.833333374045</c:v>
                </c:pt>
                <c:pt idx="7269">
                  <c:v>30619.875000040713</c:v>
                </c:pt>
                <c:pt idx="7270">
                  <c:v>30619.916666707381</c:v>
                </c:pt>
                <c:pt idx="7271">
                  <c:v>30619.958333374048</c:v>
                </c:pt>
                <c:pt idx="7272">
                  <c:v>30620.000000040716</c:v>
                </c:pt>
                <c:pt idx="7273">
                  <c:v>30620.041666707384</c:v>
                </c:pt>
                <c:pt idx="7274">
                  <c:v>30620.083333374052</c:v>
                </c:pt>
                <c:pt idx="7275">
                  <c:v>30620.12500004072</c:v>
                </c:pt>
                <c:pt idx="7276">
                  <c:v>30620.166666707388</c:v>
                </c:pt>
                <c:pt idx="7277">
                  <c:v>30620.208333374056</c:v>
                </c:pt>
                <c:pt idx="7278">
                  <c:v>30620.250000040724</c:v>
                </c:pt>
                <c:pt idx="7279">
                  <c:v>30620.291666707391</c:v>
                </c:pt>
                <c:pt idx="7280">
                  <c:v>30620.333333374059</c:v>
                </c:pt>
                <c:pt idx="7281">
                  <c:v>30620.375000040727</c:v>
                </c:pt>
                <c:pt idx="7282">
                  <c:v>30620.416666707395</c:v>
                </c:pt>
                <c:pt idx="7283">
                  <c:v>30620.458333374063</c:v>
                </c:pt>
                <c:pt idx="7284">
                  <c:v>30620.500000040731</c:v>
                </c:pt>
                <c:pt idx="7285">
                  <c:v>30620.541666707399</c:v>
                </c:pt>
                <c:pt idx="7286">
                  <c:v>30620.583333374067</c:v>
                </c:pt>
                <c:pt idx="7287">
                  <c:v>30620.625000040734</c:v>
                </c:pt>
                <c:pt idx="7288">
                  <c:v>30620.666666707402</c:v>
                </c:pt>
                <c:pt idx="7289">
                  <c:v>30620.70833337407</c:v>
                </c:pt>
                <c:pt idx="7290">
                  <c:v>30620.750000040738</c:v>
                </c:pt>
                <c:pt idx="7291">
                  <c:v>30620.791666707406</c:v>
                </c:pt>
                <c:pt idx="7292">
                  <c:v>30620.833333374074</c:v>
                </c:pt>
                <c:pt idx="7293">
                  <c:v>30620.875000040742</c:v>
                </c:pt>
                <c:pt idx="7294">
                  <c:v>30620.91666670741</c:v>
                </c:pt>
                <c:pt idx="7295">
                  <c:v>30620.958333374077</c:v>
                </c:pt>
                <c:pt idx="7296">
                  <c:v>30621.000000040745</c:v>
                </c:pt>
                <c:pt idx="7297">
                  <c:v>30621.041666707413</c:v>
                </c:pt>
                <c:pt idx="7298">
                  <c:v>30621.083333374081</c:v>
                </c:pt>
                <c:pt idx="7299">
                  <c:v>30621.125000040749</c:v>
                </c:pt>
                <c:pt idx="7300">
                  <c:v>30621.166666707417</c:v>
                </c:pt>
                <c:pt idx="7301">
                  <c:v>30621.208333374085</c:v>
                </c:pt>
                <c:pt idx="7302">
                  <c:v>30621.250000040753</c:v>
                </c:pt>
                <c:pt idx="7303">
                  <c:v>30621.291666707421</c:v>
                </c:pt>
                <c:pt idx="7304">
                  <c:v>30621.333333374088</c:v>
                </c:pt>
                <c:pt idx="7305">
                  <c:v>30621.375000040756</c:v>
                </c:pt>
                <c:pt idx="7306">
                  <c:v>30621.416666707424</c:v>
                </c:pt>
                <c:pt idx="7307">
                  <c:v>30621.458333374092</c:v>
                </c:pt>
                <c:pt idx="7308">
                  <c:v>30621.50000004076</c:v>
                </c:pt>
                <c:pt idx="7309">
                  <c:v>30621.541666707428</c:v>
                </c:pt>
                <c:pt idx="7310">
                  <c:v>30621.583333374096</c:v>
                </c:pt>
                <c:pt idx="7311">
                  <c:v>30621.625000040764</c:v>
                </c:pt>
                <c:pt idx="7312">
                  <c:v>30621.666666707431</c:v>
                </c:pt>
                <c:pt idx="7313">
                  <c:v>30621.708333374099</c:v>
                </c:pt>
                <c:pt idx="7314">
                  <c:v>30621.750000040767</c:v>
                </c:pt>
                <c:pt idx="7315">
                  <c:v>30621.791666707435</c:v>
                </c:pt>
                <c:pt idx="7316">
                  <c:v>30621.833333374103</c:v>
                </c:pt>
                <c:pt idx="7317">
                  <c:v>30621.875000040771</c:v>
                </c:pt>
                <c:pt idx="7318">
                  <c:v>30621.916666707439</c:v>
                </c:pt>
                <c:pt idx="7319">
                  <c:v>30621.958333374107</c:v>
                </c:pt>
                <c:pt idx="7320">
                  <c:v>30622.000000040774</c:v>
                </c:pt>
                <c:pt idx="7321">
                  <c:v>30622.041666707442</c:v>
                </c:pt>
                <c:pt idx="7322">
                  <c:v>30622.08333337411</c:v>
                </c:pt>
                <c:pt idx="7323">
                  <c:v>30622.125000040778</c:v>
                </c:pt>
                <c:pt idx="7324">
                  <c:v>30622.166666707446</c:v>
                </c:pt>
                <c:pt idx="7325">
                  <c:v>30622.208333374114</c:v>
                </c:pt>
                <c:pt idx="7326">
                  <c:v>30622.250000040782</c:v>
                </c:pt>
                <c:pt idx="7327">
                  <c:v>30622.29166670745</c:v>
                </c:pt>
                <c:pt idx="7328">
                  <c:v>30622.333333374118</c:v>
                </c:pt>
                <c:pt idx="7329">
                  <c:v>30622.375000040785</c:v>
                </c:pt>
                <c:pt idx="7330">
                  <c:v>30622.416666707453</c:v>
                </c:pt>
                <c:pt idx="7331">
                  <c:v>30622.458333374121</c:v>
                </c:pt>
                <c:pt idx="7332">
                  <c:v>30622.500000040789</c:v>
                </c:pt>
                <c:pt idx="7333">
                  <c:v>30622.541666707457</c:v>
                </c:pt>
                <c:pt idx="7334">
                  <c:v>30622.583333374125</c:v>
                </c:pt>
                <c:pt idx="7335">
                  <c:v>30622.625000040793</c:v>
                </c:pt>
                <c:pt idx="7336">
                  <c:v>30622.666666707461</c:v>
                </c:pt>
                <c:pt idx="7337">
                  <c:v>30622.708333374128</c:v>
                </c:pt>
                <c:pt idx="7338">
                  <c:v>30622.750000040796</c:v>
                </c:pt>
                <c:pt idx="7339">
                  <c:v>30622.791666707464</c:v>
                </c:pt>
                <c:pt idx="7340">
                  <c:v>30622.833333374132</c:v>
                </c:pt>
                <c:pt idx="7341">
                  <c:v>30622.8750000408</c:v>
                </c:pt>
                <c:pt idx="7342">
                  <c:v>30622.916666707468</c:v>
                </c:pt>
                <c:pt idx="7343">
                  <c:v>30622.958333374136</c:v>
                </c:pt>
                <c:pt idx="7344">
                  <c:v>30623.000000040804</c:v>
                </c:pt>
                <c:pt idx="7345">
                  <c:v>30623.041666707471</c:v>
                </c:pt>
                <c:pt idx="7346">
                  <c:v>30623.083333374139</c:v>
                </c:pt>
                <c:pt idx="7347">
                  <c:v>30623.125000040807</c:v>
                </c:pt>
                <c:pt idx="7348">
                  <c:v>30623.166666707475</c:v>
                </c:pt>
                <c:pt idx="7349">
                  <c:v>30623.208333374143</c:v>
                </c:pt>
                <c:pt idx="7350">
                  <c:v>30623.250000040811</c:v>
                </c:pt>
                <c:pt idx="7351">
                  <c:v>30623.291666707479</c:v>
                </c:pt>
                <c:pt idx="7352">
                  <c:v>30623.333333374147</c:v>
                </c:pt>
                <c:pt idx="7353">
                  <c:v>30623.375000040814</c:v>
                </c:pt>
                <c:pt idx="7354">
                  <c:v>30623.416666707482</c:v>
                </c:pt>
                <c:pt idx="7355">
                  <c:v>30623.45833337415</c:v>
                </c:pt>
                <c:pt idx="7356">
                  <c:v>30623.500000040818</c:v>
                </c:pt>
                <c:pt idx="7357">
                  <c:v>30623.541666707486</c:v>
                </c:pt>
                <c:pt idx="7358">
                  <c:v>30623.583333374154</c:v>
                </c:pt>
                <c:pt idx="7359">
                  <c:v>30623.625000040822</c:v>
                </c:pt>
                <c:pt idx="7360">
                  <c:v>30623.66666670749</c:v>
                </c:pt>
                <c:pt idx="7361">
                  <c:v>30623.708333374158</c:v>
                </c:pt>
                <c:pt idx="7362">
                  <c:v>30623.750000040825</c:v>
                </c:pt>
                <c:pt idx="7363">
                  <c:v>30623.791666707493</c:v>
                </c:pt>
                <c:pt idx="7364">
                  <c:v>30623.833333374161</c:v>
                </c:pt>
                <c:pt idx="7365">
                  <c:v>30623.875000040829</c:v>
                </c:pt>
                <c:pt idx="7366">
                  <c:v>30623.916666707497</c:v>
                </c:pt>
                <c:pt idx="7367">
                  <c:v>30623.958333374165</c:v>
                </c:pt>
                <c:pt idx="7368">
                  <c:v>30624.000000040833</c:v>
                </c:pt>
                <c:pt idx="7369">
                  <c:v>30624.041666707501</c:v>
                </c:pt>
                <c:pt idx="7370">
                  <c:v>30624.083333374168</c:v>
                </c:pt>
                <c:pt idx="7371">
                  <c:v>30624.125000040836</c:v>
                </c:pt>
                <c:pt idx="7372">
                  <c:v>30624.166666707504</c:v>
                </c:pt>
                <c:pt idx="7373">
                  <c:v>30624.208333374172</c:v>
                </c:pt>
                <c:pt idx="7374">
                  <c:v>30624.25000004084</c:v>
                </c:pt>
                <c:pt idx="7375">
                  <c:v>30624.291666707508</c:v>
                </c:pt>
                <c:pt idx="7376">
                  <c:v>30624.333333374176</c:v>
                </c:pt>
                <c:pt idx="7377">
                  <c:v>30624.375000040844</c:v>
                </c:pt>
                <c:pt idx="7378">
                  <c:v>30624.416666707511</c:v>
                </c:pt>
                <c:pt idx="7379">
                  <c:v>30624.458333374179</c:v>
                </c:pt>
                <c:pt idx="7380">
                  <c:v>30624.500000040847</c:v>
                </c:pt>
                <c:pt idx="7381">
                  <c:v>30624.541666707515</c:v>
                </c:pt>
                <c:pt idx="7382">
                  <c:v>30624.583333374183</c:v>
                </c:pt>
                <c:pt idx="7383">
                  <c:v>30624.625000040851</c:v>
                </c:pt>
                <c:pt idx="7384">
                  <c:v>30624.666666707519</c:v>
                </c:pt>
                <c:pt idx="7385">
                  <c:v>30624.708333374187</c:v>
                </c:pt>
                <c:pt idx="7386">
                  <c:v>30624.750000040855</c:v>
                </c:pt>
                <c:pt idx="7387">
                  <c:v>30624.791666707522</c:v>
                </c:pt>
                <c:pt idx="7388">
                  <c:v>30624.83333337419</c:v>
                </c:pt>
                <c:pt idx="7389">
                  <c:v>30624.875000040858</c:v>
                </c:pt>
                <c:pt idx="7390">
                  <c:v>30624.916666707526</c:v>
                </c:pt>
                <c:pt idx="7391">
                  <c:v>30624.958333374194</c:v>
                </c:pt>
                <c:pt idx="7392">
                  <c:v>30625.000000040862</c:v>
                </c:pt>
                <c:pt idx="7393">
                  <c:v>30625.04166670753</c:v>
                </c:pt>
                <c:pt idx="7394">
                  <c:v>30625.083333374198</c:v>
                </c:pt>
                <c:pt idx="7395">
                  <c:v>30625.125000040865</c:v>
                </c:pt>
                <c:pt idx="7396">
                  <c:v>30625.166666707533</c:v>
                </c:pt>
                <c:pt idx="7397">
                  <c:v>30625.208333374201</c:v>
                </c:pt>
                <c:pt idx="7398">
                  <c:v>30625.250000040869</c:v>
                </c:pt>
                <c:pt idx="7399">
                  <c:v>30625.291666707537</c:v>
                </c:pt>
                <c:pt idx="7400">
                  <c:v>30625.333333374205</c:v>
                </c:pt>
                <c:pt idx="7401">
                  <c:v>30625.375000040873</c:v>
                </c:pt>
                <c:pt idx="7402">
                  <c:v>30625.416666707541</c:v>
                </c:pt>
                <c:pt idx="7403">
                  <c:v>30625.458333374208</c:v>
                </c:pt>
                <c:pt idx="7404">
                  <c:v>30625.500000040876</c:v>
                </c:pt>
                <c:pt idx="7405">
                  <c:v>30625.541666707544</c:v>
                </c:pt>
                <c:pt idx="7406">
                  <c:v>30625.583333374212</c:v>
                </c:pt>
                <c:pt idx="7407">
                  <c:v>30625.62500004088</c:v>
                </c:pt>
                <c:pt idx="7408">
                  <c:v>30625.666666707548</c:v>
                </c:pt>
                <c:pt idx="7409">
                  <c:v>30625.708333374216</c:v>
                </c:pt>
                <c:pt idx="7410">
                  <c:v>30625.750000040884</c:v>
                </c:pt>
                <c:pt idx="7411">
                  <c:v>30625.791666707551</c:v>
                </c:pt>
                <c:pt idx="7412">
                  <c:v>30625.833333374219</c:v>
                </c:pt>
                <c:pt idx="7413">
                  <c:v>30625.875000040887</c:v>
                </c:pt>
                <c:pt idx="7414">
                  <c:v>30625.916666707555</c:v>
                </c:pt>
                <c:pt idx="7415">
                  <c:v>30625.958333374223</c:v>
                </c:pt>
                <c:pt idx="7416">
                  <c:v>30626.000000040891</c:v>
                </c:pt>
                <c:pt idx="7417">
                  <c:v>30626.041666707559</c:v>
                </c:pt>
                <c:pt idx="7418">
                  <c:v>30626.083333374227</c:v>
                </c:pt>
                <c:pt idx="7419">
                  <c:v>30626.125000040895</c:v>
                </c:pt>
                <c:pt idx="7420">
                  <c:v>30626.166666707562</c:v>
                </c:pt>
                <c:pt idx="7421">
                  <c:v>30626.20833337423</c:v>
                </c:pt>
                <c:pt idx="7422">
                  <c:v>30626.250000040898</c:v>
                </c:pt>
                <c:pt idx="7423">
                  <c:v>30626.291666707566</c:v>
                </c:pt>
                <c:pt idx="7424">
                  <c:v>30626.333333374234</c:v>
                </c:pt>
                <c:pt idx="7425">
                  <c:v>30626.375000040902</c:v>
                </c:pt>
                <c:pt idx="7426">
                  <c:v>30626.41666670757</c:v>
                </c:pt>
                <c:pt idx="7427">
                  <c:v>30626.458333374238</c:v>
                </c:pt>
                <c:pt idx="7428">
                  <c:v>30626.500000040905</c:v>
                </c:pt>
                <c:pt idx="7429">
                  <c:v>30626.541666707573</c:v>
                </c:pt>
                <c:pt idx="7430">
                  <c:v>30626.583333374241</c:v>
                </c:pt>
                <c:pt idx="7431">
                  <c:v>30626.625000040909</c:v>
                </c:pt>
                <c:pt idx="7432">
                  <c:v>30626.666666707577</c:v>
                </c:pt>
                <c:pt idx="7433">
                  <c:v>30626.708333374245</c:v>
                </c:pt>
                <c:pt idx="7434">
                  <c:v>30626.750000040913</c:v>
                </c:pt>
                <c:pt idx="7435">
                  <c:v>30626.791666707581</c:v>
                </c:pt>
                <c:pt idx="7436">
                  <c:v>30626.833333374248</c:v>
                </c:pt>
                <c:pt idx="7437">
                  <c:v>30626.875000040916</c:v>
                </c:pt>
                <c:pt idx="7438">
                  <c:v>30626.916666707584</c:v>
                </c:pt>
                <c:pt idx="7439">
                  <c:v>30626.958333374252</c:v>
                </c:pt>
                <c:pt idx="7440">
                  <c:v>30627.00000004092</c:v>
                </c:pt>
                <c:pt idx="7441">
                  <c:v>30627.041666707588</c:v>
                </c:pt>
                <c:pt idx="7442">
                  <c:v>30627.083333374256</c:v>
                </c:pt>
                <c:pt idx="7443">
                  <c:v>30627.125000040924</c:v>
                </c:pt>
                <c:pt idx="7444">
                  <c:v>30627.166666707592</c:v>
                </c:pt>
                <c:pt idx="7445">
                  <c:v>30627.208333374259</c:v>
                </c:pt>
                <c:pt idx="7446">
                  <c:v>30627.250000040927</c:v>
                </c:pt>
                <c:pt idx="7447">
                  <c:v>30627.291666707595</c:v>
                </c:pt>
                <c:pt idx="7448">
                  <c:v>30627.333333374263</c:v>
                </c:pt>
                <c:pt idx="7449">
                  <c:v>30627.375000040931</c:v>
                </c:pt>
                <c:pt idx="7450">
                  <c:v>30627.416666707599</c:v>
                </c:pt>
                <c:pt idx="7451">
                  <c:v>30627.458333374267</c:v>
                </c:pt>
                <c:pt idx="7452">
                  <c:v>30627.500000040935</c:v>
                </c:pt>
                <c:pt idx="7453">
                  <c:v>30627.541666707602</c:v>
                </c:pt>
                <c:pt idx="7454">
                  <c:v>30627.58333337427</c:v>
                </c:pt>
                <c:pt idx="7455">
                  <c:v>30627.625000040938</c:v>
                </c:pt>
                <c:pt idx="7456">
                  <c:v>30627.666666707606</c:v>
                </c:pt>
                <c:pt idx="7457">
                  <c:v>30627.708333374274</c:v>
                </c:pt>
                <c:pt idx="7458">
                  <c:v>30627.750000040942</c:v>
                </c:pt>
                <c:pt idx="7459">
                  <c:v>30627.79166670761</c:v>
                </c:pt>
                <c:pt idx="7460">
                  <c:v>30627.833333374278</c:v>
                </c:pt>
                <c:pt idx="7461">
                  <c:v>30627.875000040945</c:v>
                </c:pt>
                <c:pt idx="7462">
                  <c:v>30627.916666707613</c:v>
                </c:pt>
                <c:pt idx="7463">
                  <c:v>30627.958333374281</c:v>
                </c:pt>
                <c:pt idx="7464">
                  <c:v>30628.000000040949</c:v>
                </c:pt>
                <c:pt idx="7465">
                  <c:v>30628.041666707617</c:v>
                </c:pt>
                <c:pt idx="7466">
                  <c:v>30628.083333374285</c:v>
                </c:pt>
                <c:pt idx="7467">
                  <c:v>30628.125000040953</c:v>
                </c:pt>
                <c:pt idx="7468">
                  <c:v>30628.166666707621</c:v>
                </c:pt>
                <c:pt idx="7469">
                  <c:v>30628.208333374288</c:v>
                </c:pt>
                <c:pt idx="7470">
                  <c:v>30628.250000040956</c:v>
                </c:pt>
                <c:pt idx="7471">
                  <c:v>30628.291666707624</c:v>
                </c:pt>
                <c:pt idx="7472">
                  <c:v>30628.333333374292</c:v>
                </c:pt>
                <c:pt idx="7473">
                  <c:v>30628.37500004096</c:v>
                </c:pt>
                <c:pt idx="7474">
                  <c:v>30628.416666707628</c:v>
                </c:pt>
                <c:pt idx="7475">
                  <c:v>30628.458333374296</c:v>
                </c:pt>
                <c:pt idx="7476">
                  <c:v>30628.500000040964</c:v>
                </c:pt>
                <c:pt idx="7477">
                  <c:v>30628.541666707632</c:v>
                </c:pt>
                <c:pt idx="7478">
                  <c:v>30628.583333374299</c:v>
                </c:pt>
                <c:pt idx="7479">
                  <c:v>30628.625000040967</c:v>
                </c:pt>
                <c:pt idx="7480">
                  <c:v>30628.666666707635</c:v>
                </c:pt>
                <c:pt idx="7481">
                  <c:v>30628.708333374303</c:v>
                </c:pt>
                <c:pt idx="7482">
                  <c:v>30628.750000040971</c:v>
                </c:pt>
                <c:pt idx="7483">
                  <c:v>30628.791666707639</c:v>
                </c:pt>
                <c:pt idx="7484">
                  <c:v>30628.833333374307</c:v>
                </c:pt>
                <c:pt idx="7485">
                  <c:v>30628.875000040975</c:v>
                </c:pt>
                <c:pt idx="7486">
                  <c:v>30628.916666707642</c:v>
                </c:pt>
                <c:pt idx="7487">
                  <c:v>30628.95833337431</c:v>
                </c:pt>
                <c:pt idx="7488">
                  <c:v>30629.000000040978</c:v>
                </c:pt>
                <c:pt idx="7489">
                  <c:v>30629.041666707646</c:v>
                </c:pt>
                <c:pt idx="7490">
                  <c:v>30629.083333374314</c:v>
                </c:pt>
                <c:pt idx="7491">
                  <c:v>30629.125000040982</c:v>
                </c:pt>
                <c:pt idx="7492">
                  <c:v>30629.16666670765</c:v>
                </c:pt>
                <c:pt idx="7493">
                  <c:v>30629.208333374318</c:v>
                </c:pt>
                <c:pt idx="7494">
                  <c:v>30629.250000040985</c:v>
                </c:pt>
                <c:pt idx="7495">
                  <c:v>30629.291666707653</c:v>
                </c:pt>
                <c:pt idx="7496">
                  <c:v>30629.333333374321</c:v>
                </c:pt>
                <c:pt idx="7497">
                  <c:v>30629.375000040989</c:v>
                </c:pt>
                <c:pt idx="7498">
                  <c:v>30629.416666707657</c:v>
                </c:pt>
                <c:pt idx="7499">
                  <c:v>30629.458333374325</c:v>
                </c:pt>
                <c:pt idx="7500">
                  <c:v>30629.500000040993</c:v>
                </c:pt>
                <c:pt idx="7501">
                  <c:v>30629.541666707661</c:v>
                </c:pt>
                <c:pt idx="7502">
                  <c:v>30629.583333374329</c:v>
                </c:pt>
                <c:pt idx="7503">
                  <c:v>30629.625000040996</c:v>
                </c:pt>
                <c:pt idx="7504">
                  <c:v>30629.666666707664</c:v>
                </c:pt>
                <c:pt idx="7505">
                  <c:v>30629.708333374332</c:v>
                </c:pt>
                <c:pt idx="7506">
                  <c:v>30629.750000041</c:v>
                </c:pt>
                <c:pt idx="7507">
                  <c:v>30629.791666707668</c:v>
                </c:pt>
                <c:pt idx="7508">
                  <c:v>30629.833333374336</c:v>
                </c:pt>
                <c:pt idx="7509">
                  <c:v>30629.875000041004</c:v>
                </c:pt>
                <c:pt idx="7510">
                  <c:v>30629.916666707672</c:v>
                </c:pt>
                <c:pt idx="7511">
                  <c:v>30629.958333374339</c:v>
                </c:pt>
                <c:pt idx="7512">
                  <c:v>30630.000000041007</c:v>
                </c:pt>
                <c:pt idx="7513">
                  <c:v>30630.041666707675</c:v>
                </c:pt>
                <c:pt idx="7514">
                  <c:v>30630.083333374343</c:v>
                </c:pt>
                <c:pt idx="7515">
                  <c:v>30630.125000041011</c:v>
                </c:pt>
                <c:pt idx="7516">
                  <c:v>30630.166666707679</c:v>
                </c:pt>
                <c:pt idx="7517">
                  <c:v>30630.208333374347</c:v>
                </c:pt>
                <c:pt idx="7518">
                  <c:v>30630.250000041015</c:v>
                </c:pt>
                <c:pt idx="7519">
                  <c:v>30630.291666707682</c:v>
                </c:pt>
                <c:pt idx="7520">
                  <c:v>30630.33333337435</c:v>
                </c:pt>
                <c:pt idx="7521">
                  <c:v>30630.375000041018</c:v>
                </c:pt>
                <c:pt idx="7522">
                  <c:v>30630.416666707686</c:v>
                </c:pt>
                <c:pt idx="7523">
                  <c:v>30630.458333374354</c:v>
                </c:pt>
                <c:pt idx="7524">
                  <c:v>30630.500000041022</c:v>
                </c:pt>
                <c:pt idx="7525">
                  <c:v>30630.54166670769</c:v>
                </c:pt>
                <c:pt idx="7526">
                  <c:v>30630.583333374358</c:v>
                </c:pt>
                <c:pt idx="7527">
                  <c:v>30630.625000041025</c:v>
                </c:pt>
                <c:pt idx="7528">
                  <c:v>30630.666666707693</c:v>
                </c:pt>
                <c:pt idx="7529">
                  <c:v>30630.708333374361</c:v>
                </c:pt>
                <c:pt idx="7530">
                  <c:v>30630.750000041029</c:v>
                </c:pt>
                <c:pt idx="7531">
                  <c:v>30630.791666707697</c:v>
                </c:pt>
                <c:pt idx="7532">
                  <c:v>30630.833333374365</c:v>
                </c:pt>
                <c:pt idx="7533">
                  <c:v>30630.875000041033</c:v>
                </c:pt>
                <c:pt idx="7534">
                  <c:v>30630.916666707701</c:v>
                </c:pt>
                <c:pt idx="7535">
                  <c:v>30630.958333374369</c:v>
                </c:pt>
                <c:pt idx="7536">
                  <c:v>30631.000000041036</c:v>
                </c:pt>
                <c:pt idx="7537">
                  <c:v>30631.041666707704</c:v>
                </c:pt>
                <c:pt idx="7538">
                  <c:v>30631.083333374372</c:v>
                </c:pt>
                <c:pt idx="7539">
                  <c:v>30631.12500004104</c:v>
                </c:pt>
                <c:pt idx="7540">
                  <c:v>30631.166666707708</c:v>
                </c:pt>
                <c:pt idx="7541">
                  <c:v>30631.208333374376</c:v>
                </c:pt>
                <c:pt idx="7542">
                  <c:v>30631.250000041044</c:v>
                </c:pt>
                <c:pt idx="7543">
                  <c:v>30631.291666707712</c:v>
                </c:pt>
                <c:pt idx="7544">
                  <c:v>30631.333333374379</c:v>
                </c:pt>
                <c:pt idx="7545">
                  <c:v>30631.375000041047</c:v>
                </c:pt>
                <c:pt idx="7546">
                  <c:v>30631.416666707715</c:v>
                </c:pt>
                <c:pt idx="7547">
                  <c:v>30631.458333374383</c:v>
                </c:pt>
                <c:pt idx="7548">
                  <c:v>30631.500000041051</c:v>
                </c:pt>
                <c:pt idx="7549">
                  <c:v>30631.541666707719</c:v>
                </c:pt>
                <c:pt idx="7550">
                  <c:v>30631.583333374387</c:v>
                </c:pt>
                <c:pt idx="7551">
                  <c:v>30631.625000041055</c:v>
                </c:pt>
                <c:pt idx="7552">
                  <c:v>30631.666666707722</c:v>
                </c:pt>
                <c:pt idx="7553">
                  <c:v>30631.70833337439</c:v>
                </c:pt>
                <c:pt idx="7554">
                  <c:v>30631.750000041058</c:v>
                </c:pt>
                <c:pt idx="7555">
                  <c:v>30631.791666707726</c:v>
                </c:pt>
                <c:pt idx="7556">
                  <c:v>30631.833333374394</c:v>
                </c:pt>
                <c:pt idx="7557">
                  <c:v>30631.875000041062</c:v>
                </c:pt>
                <c:pt idx="7558">
                  <c:v>30631.91666670773</c:v>
                </c:pt>
                <c:pt idx="7559">
                  <c:v>30631.958333374398</c:v>
                </c:pt>
                <c:pt idx="7560">
                  <c:v>30632.000000041066</c:v>
                </c:pt>
                <c:pt idx="7561">
                  <c:v>30632.041666707733</c:v>
                </c:pt>
                <c:pt idx="7562">
                  <c:v>30632.083333374401</c:v>
                </c:pt>
                <c:pt idx="7563">
                  <c:v>30632.125000041069</c:v>
                </c:pt>
                <c:pt idx="7564">
                  <c:v>30632.166666707737</c:v>
                </c:pt>
                <c:pt idx="7565">
                  <c:v>30632.208333374405</c:v>
                </c:pt>
                <c:pt idx="7566">
                  <c:v>30632.250000041073</c:v>
                </c:pt>
                <c:pt idx="7567">
                  <c:v>30632.291666707741</c:v>
                </c:pt>
                <c:pt idx="7568">
                  <c:v>30632.333333374409</c:v>
                </c:pt>
                <c:pt idx="7569">
                  <c:v>30632.375000041076</c:v>
                </c:pt>
                <c:pt idx="7570">
                  <c:v>30632.416666707744</c:v>
                </c:pt>
                <c:pt idx="7571">
                  <c:v>30632.458333374412</c:v>
                </c:pt>
                <c:pt idx="7572">
                  <c:v>30632.50000004108</c:v>
                </c:pt>
                <c:pt idx="7573">
                  <c:v>30632.541666707748</c:v>
                </c:pt>
                <c:pt idx="7574">
                  <c:v>30632.583333374416</c:v>
                </c:pt>
                <c:pt idx="7575">
                  <c:v>30632.625000041084</c:v>
                </c:pt>
                <c:pt idx="7576">
                  <c:v>30632.666666707752</c:v>
                </c:pt>
                <c:pt idx="7577">
                  <c:v>30632.708333374419</c:v>
                </c:pt>
                <c:pt idx="7578">
                  <c:v>30632.750000041087</c:v>
                </c:pt>
                <c:pt idx="7579">
                  <c:v>30632.791666707755</c:v>
                </c:pt>
                <c:pt idx="7580">
                  <c:v>30632.833333374423</c:v>
                </c:pt>
                <c:pt idx="7581">
                  <c:v>30632.875000041091</c:v>
                </c:pt>
                <c:pt idx="7582">
                  <c:v>30632.916666707759</c:v>
                </c:pt>
                <c:pt idx="7583">
                  <c:v>30632.958333374427</c:v>
                </c:pt>
                <c:pt idx="7584">
                  <c:v>30633.000000041095</c:v>
                </c:pt>
                <c:pt idx="7585">
                  <c:v>30633.041666707762</c:v>
                </c:pt>
                <c:pt idx="7586">
                  <c:v>30633.08333337443</c:v>
                </c:pt>
                <c:pt idx="7587">
                  <c:v>30633.125000041098</c:v>
                </c:pt>
                <c:pt idx="7588">
                  <c:v>30633.166666707766</c:v>
                </c:pt>
                <c:pt idx="7589">
                  <c:v>30633.208333374434</c:v>
                </c:pt>
                <c:pt idx="7590">
                  <c:v>30633.250000041102</c:v>
                </c:pt>
                <c:pt idx="7591">
                  <c:v>30633.29166670777</c:v>
                </c:pt>
                <c:pt idx="7592">
                  <c:v>30633.333333374438</c:v>
                </c:pt>
                <c:pt idx="7593">
                  <c:v>30633.375000041106</c:v>
                </c:pt>
                <c:pt idx="7594">
                  <c:v>30633.416666707773</c:v>
                </c:pt>
                <c:pt idx="7595">
                  <c:v>30633.458333374441</c:v>
                </c:pt>
                <c:pt idx="7596">
                  <c:v>30633.500000041109</c:v>
                </c:pt>
                <c:pt idx="7597">
                  <c:v>30633.541666707777</c:v>
                </c:pt>
                <c:pt idx="7598">
                  <c:v>30633.583333374445</c:v>
                </c:pt>
                <c:pt idx="7599">
                  <c:v>30633.625000041113</c:v>
                </c:pt>
                <c:pt idx="7600">
                  <c:v>30633.666666707781</c:v>
                </c:pt>
                <c:pt idx="7601">
                  <c:v>30633.708333374449</c:v>
                </c:pt>
                <c:pt idx="7602">
                  <c:v>30633.750000041116</c:v>
                </c:pt>
                <c:pt idx="7603">
                  <c:v>30633.791666707784</c:v>
                </c:pt>
                <c:pt idx="7604">
                  <c:v>30633.833333374452</c:v>
                </c:pt>
                <c:pt idx="7605">
                  <c:v>30633.87500004112</c:v>
                </c:pt>
                <c:pt idx="7606">
                  <c:v>30633.916666707788</c:v>
                </c:pt>
                <c:pt idx="7607">
                  <c:v>30633.958333374456</c:v>
                </c:pt>
                <c:pt idx="7608">
                  <c:v>30634.000000041124</c:v>
                </c:pt>
                <c:pt idx="7609">
                  <c:v>30634.041666707792</c:v>
                </c:pt>
                <c:pt idx="7610">
                  <c:v>30634.083333374459</c:v>
                </c:pt>
                <c:pt idx="7611">
                  <c:v>30634.125000041127</c:v>
                </c:pt>
                <c:pt idx="7612">
                  <c:v>30634.166666707795</c:v>
                </c:pt>
                <c:pt idx="7613">
                  <c:v>30634.208333374463</c:v>
                </c:pt>
                <c:pt idx="7614">
                  <c:v>30634.250000041131</c:v>
                </c:pt>
                <c:pt idx="7615">
                  <c:v>30634.291666707799</c:v>
                </c:pt>
                <c:pt idx="7616">
                  <c:v>30634.333333374467</c:v>
                </c:pt>
                <c:pt idx="7617">
                  <c:v>30634.375000041135</c:v>
                </c:pt>
                <c:pt idx="7618">
                  <c:v>30634.416666707803</c:v>
                </c:pt>
                <c:pt idx="7619">
                  <c:v>30634.45833337447</c:v>
                </c:pt>
                <c:pt idx="7620">
                  <c:v>30634.500000041138</c:v>
                </c:pt>
                <c:pt idx="7621">
                  <c:v>30634.541666707806</c:v>
                </c:pt>
                <c:pt idx="7622">
                  <c:v>30634.583333374474</c:v>
                </c:pt>
                <c:pt idx="7623">
                  <c:v>30634.625000041142</c:v>
                </c:pt>
                <c:pt idx="7624">
                  <c:v>30634.66666670781</c:v>
                </c:pt>
                <c:pt idx="7625">
                  <c:v>30634.708333374478</c:v>
                </c:pt>
                <c:pt idx="7626">
                  <c:v>30634.750000041146</c:v>
                </c:pt>
                <c:pt idx="7627">
                  <c:v>30634.791666707813</c:v>
                </c:pt>
                <c:pt idx="7628">
                  <c:v>30634.833333374481</c:v>
                </c:pt>
                <c:pt idx="7629">
                  <c:v>30634.875000041149</c:v>
                </c:pt>
                <c:pt idx="7630">
                  <c:v>30634.916666707817</c:v>
                </c:pt>
                <c:pt idx="7631">
                  <c:v>30634.958333374485</c:v>
                </c:pt>
                <c:pt idx="7632">
                  <c:v>30635.000000041153</c:v>
                </c:pt>
                <c:pt idx="7633">
                  <c:v>30635.041666707821</c:v>
                </c:pt>
                <c:pt idx="7634">
                  <c:v>30635.083333374489</c:v>
                </c:pt>
                <c:pt idx="7635">
                  <c:v>30635.125000041156</c:v>
                </c:pt>
                <c:pt idx="7636">
                  <c:v>30635.166666707824</c:v>
                </c:pt>
                <c:pt idx="7637">
                  <c:v>30635.208333374492</c:v>
                </c:pt>
                <c:pt idx="7638">
                  <c:v>30635.25000004116</c:v>
                </c:pt>
                <c:pt idx="7639">
                  <c:v>30635.291666707828</c:v>
                </c:pt>
                <c:pt idx="7640">
                  <c:v>30635.333333374496</c:v>
                </c:pt>
                <c:pt idx="7641">
                  <c:v>30635.375000041164</c:v>
                </c:pt>
                <c:pt idx="7642">
                  <c:v>30635.416666707832</c:v>
                </c:pt>
                <c:pt idx="7643">
                  <c:v>30635.458333374499</c:v>
                </c:pt>
                <c:pt idx="7644">
                  <c:v>30635.500000041167</c:v>
                </c:pt>
                <c:pt idx="7645">
                  <c:v>30635.541666707835</c:v>
                </c:pt>
                <c:pt idx="7646">
                  <c:v>30635.583333374503</c:v>
                </c:pt>
                <c:pt idx="7647">
                  <c:v>30635.625000041171</c:v>
                </c:pt>
                <c:pt idx="7648">
                  <c:v>30635.666666707839</c:v>
                </c:pt>
                <c:pt idx="7649">
                  <c:v>30635.708333374507</c:v>
                </c:pt>
                <c:pt idx="7650">
                  <c:v>30635.750000041175</c:v>
                </c:pt>
                <c:pt idx="7651">
                  <c:v>30635.791666707843</c:v>
                </c:pt>
                <c:pt idx="7652">
                  <c:v>30635.83333337451</c:v>
                </c:pt>
                <c:pt idx="7653">
                  <c:v>30635.875000041178</c:v>
                </c:pt>
                <c:pt idx="7654">
                  <c:v>30635.916666707846</c:v>
                </c:pt>
                <c:pt idx="7655">
                  <c:v>30635.958333374514</c:v>
                </c:pt>
                <c:pt idx="7656">
                  <c:v>30636.000000041182</c:v>
                </c:pt>
                <c:pt idx="7657">
                  <c:v>30636.04166670785</c:v>
                </c:pt>
                <c:pt idx="7658">
                  <c:v>30636.083333374518</c:v>
                </c:pt>
                <c:pt idx="7659">
                  <c:v>30636.125000041186</c:v>
                </c:pt>
                <c:pt idx="7660">
                  <c:v>30636.166666707853</c:v>
                </c:pt>
                <c:pt idx="7661">
                  <c:v>30636.208333374521</c:v>
                </c:pt>
                <c:pt idx="7662">
                  <c:v>30636.250000041189</c:v>
                </c:pt>
                <c:pt idx="7663">
                  <c:v>30636.291666707857</c:v>
                </c:pt>
                <c:pt idx="7664">
                  <c:v>30636.333333374525</c:v>
                </c:pt>
                <c:pt idx="7665">
                  <c:v>30636.375000041193</c:v>
                </c:pt>
                <c:pt idx="7666">
                  <c:v>30636.416666707861</c:v>
                </c:pt>
                <c:pt idx="7667">
                  <c:v>30636.458333374529</c:v>
                </c:pt>
                <c:pt idx="7668">
                  <c:v>30636.500000041196</c:v>
                </c:pt>
                <c:pt idx="7669">
                  <c:v>30636.541666707864</c:v>
                </c:pt>
                <c:pt idx="7670">
                  <c:v>30636.583333374532</c:v>
                </c:pt>
                <c:pt idx="7671">
                  <c:v>30636.6250000412</c:v>
                </c:pt>
                <c:pt idx="7672">
                  <c:v>30636.666666707868</c:v>
                </c:pt>
                <c:pt idx="7673">
                  <c:v>30636.708333374536</c:v>
                </c:pt>
                <c:pt idx="7674">
                  <c:v>30636.750000041204</c:v>
                </c:pt>
                <c:pt idx="7675">
                  <c:v>30636.791666707872</c:v>
                </c:pt>
                <c:pt idx="7676">
                  <c:v>30636.83333337454</c:v>
                </c:pt>
                <c:pt idx="7677">
                  <c:v>30636.875000041207</c:v>
                </c:pt>
                <c:pt idx="7678">
                  <c:v>30636.916666707875</c:v>
                </c:pt>
                <c:pt idx="7679">
                  <c:v>30636.958333374543</c:v>
                </c:pt>
                <c:pt idx="7680">
                  <c:v>30637.000000041211</c:v>
                </c:pt>
                <c:pt idx="7681">
                  <c:v>30637.041666707879</c:v>
                </c:pt>
                <c:pt idx="7682">
                  <c:v>30637.083333374547</c:v>
                </c:pt>
                <c:pt idx="7683">
                  <c:v>30637.125000041215</c:v>
                </c:pt>
                <c:pt idx="7684">
                  <c:v>30637.166666707883</c:v>
                </c:pt>
                <c:pt idx="7685">
                  <c:v>30637.20833337455</c:v>
                </c:pt>
                <c:pt idx="7686">
                  <c:v>30637.250000041218</c:v>
                </c:pt>
                <c:pt idx="7687">
                  <c:v>30637.291666707886</c:v>
                </c:pt>
                <c:pt idx="7688">
                  <c:v>30637.333333374554</c:v>
                </c:pt>
                <c:pt idx="7689">
                  <c:v>30637.375000041222</c:v>
                </c:pt>
                <c:pt idx="7690">
                  <c:v>30637.41666670789</c:v>
                </c:pt>
                <c:pt idx="7691">
                  <c:v>30637.458333374558</c:v>
                </c:pt>
                <c:pt idx="7692">
                  <c:v>30637.500000041226</c:v>
                </c:pt>
                <c:pt idx="7693">
                  <c:v>30637.541666707893</c:v>
                </c:pt>
                <c:pt idx="7694">
                  <c:v>30637.583333374561</c:v>
                </c:pt>
                <c:pt idx="7695">
                  <c:v>30637.625000041229</c:v>
                </c:pt>
                <c:pt idx="7696">
                  <c:v>30637.666666707897</c:v>
                </c:pt>
                <c:pt idx="7697">
                  <c:v>30637.708333374565</c:v>
                </c:pt>
                <c:pt idx="7698">
                  <c:v>30637.750000041233</c:v>
                </c:pt>
                <c:pt idx="7699">
                  <c:v>30637.791666707901</c:v>
                </c:pt>
                <c:pt idx="7700">
                  <c:v>30637.833333374569</c:v>
                </c:pt>
                <c:pt idx="7701">
                  <c:v>30637.875000041236</c:v>
                </c:pt>
                <c:pt idx="7702">
                  <c:v>30637.916666707904</c:v>
                </c:pt>
                <c:pt idx="7703">
                  <c:v>30637.958333374572</c:v>
                </c:pt>
                <c:pt idx="7704">
                  <c:v>30638.00000004124</c:v>
                </c:pt>
                <c:pt idx="7705">
                  <c:v>30638.041666707908</c:v>
                </c:pt>
                <c:pt idx="7706">
                  <c:v>30638.083333374576</c:v>
                </c:pt>
                <c:pt idx="7707">
                  <c:v>30638.125000041244</c:v>
                </c:pt>
                <c:pt idx="7708">
                  <c:v>30638.166666707912</c:v>
                </c:pt>
                <c:pt idx="7709">
                  <c:v>30638.20833337458</c:v>
                </c:pt>
                <c:pt idx="7710">
                  <c:v>30638.250000041247</c:v>
                </c:pt>
                <c:pt idx="7711">
                  <c:v>30638.291666707915</c:v>
                </c:pt>
                <c:pt idx="7712">
                  <c:v>30638.333333374583</c:v>
                </c:pt>
                <c:pt idx="7713">
                  <c:v>30638.375000041251</c:v>
                </c:pt>
                <c:pt idx="7714">
                  <c:v>30638.416666707919</c:v>
                </c:pt>
                <c:pt idx="7715">
                  <c:v>30638.458333374587</c:v>
                </c:pt>
                <c:pt idx="7716">
                  <c:v>30638.500000041255</c:v>
                </c:pt>
                <c:pt idx="7717">
                  <c:v>30638.541666707923</c:v>
                </c:pt>
                <c:pt idx="7718">
                  <c:v>30638.58333337459</c:v>
                </c:pt>
                <c:pt idx="7719">
                  <c:v>30638.625000041258</c:v>
                </c:pt>
                <c:pt idx="7720">
                  <c:v>30638.666666707926</c:v>
                </c:pt>
                <c:pt idx="7721">
                  <c:v>30638.708333374594</c:v>
                </c:pt>
                <c:pt idx="7722">
                  <c:v>30638.750000041262</c:v>
                </c:pt>
                <c:pt idx="7723">
                  <c:v>30638.79166670793</c:v>
                </c:pt>
                <c:pt idx="7724">
                  <c:v>30638.833333374598</c:v>
                </c:pt>
                <c:pt idx="7725">
                  <c:v>30638.875000041266</c:v>
                </c:pt>
                <c:pt idx="7726">
                  <c:v>30638.916666707933</c:v>
                </c:pt>
                <c:pt idx="7727">
                  <c:v>30638.958333374601</c:v>
                </c:pt>
                <c:pt idx="7728">
                  <c:v>30639.000000041269</c:v>
                </c:pt>
                <c:pt idx="7729">
                  <c:v>30639.041666707937</c:v>
                </c:pt>
                <c:pt idx="7730">
                  <c:v>30639.083333374605</c:v>
                </c:pt>
                <c:pt idx="7731">
                  <c:v>30639.125000041273</c:v>
                </c:pt>
                <c:pt idx="7732">
                  <c:v>30639.166666707941</c:v>
                </c:pt>
                <c:pt idx="7733">
                  <c:v>30639.208333374609</c:v>
                </c:pt>
                <c:pt idx="7734">
                  <c:v>30639.250000041277</c:v>
                </c:pt>
                <c:pt idx="7735">
                  <c:v>30639.291666707944</c:v>
                </c:pt>
                <c:pt idx="7736">
                  <c:v>30639.333333374612</c:v>
                </c:pt>
                <c:pt idx="7737">
                  <c:v>30639.37500004128</c:v>
                </c:pt>
                <c:pt idx="7738">
                  <c:v>30639.416666707948</c:v>
                </c:pt>
                <c:pt idx="7739">
                  <c:v>30639.458333374616</c:v>
                </c:pt>
                <c:pt idx="7740">
                  <c:v>30639.500000041284</c:v>
                </c:pt>
                <c:pt idx="7741">
                  <c:v>30639.541666707952</c:v>
                </c:pt>
                <c:pt idx="7742">
                  <c:v>30639.58333337462</c:v>
                </c:pt>
                <c:pt idx="7743">
                  <c:v>30639.625000041287</c:v>
                </c:pt>
                <c:pt idx="7744">
                  <c:v>30639.666666707955</c:v>
                </c:pt>
                <c:pt idx="7745">
                  <c:v>30639.708333374623</c:v>
                </c:pt>
                <c:pt idx="7746">
                  <c:v>30639.750000041291</c:v>
                </c:pt>
                <c:pt idx="7747">
                  <c:v>30639.791666707959</c:v>
                </c:pt>
                <c:pt idx="7748">
                  <c:v>30639.833333374627</c:v>
                </c:pt>
                <c:pt idx="7749">
                  <c:v>30639.875000041295</c:v>
                </c:pt>
                <c:pt idx="7750">
                  <c:v>30639.916666707963</c:v>
                </c:pt>
                <c:pt idx="7751">
                  <c:v>30639.95833337463</c:v>
                </c:pt>
                <c:pt idx="7752">
                  <c:v>30640.000000041298</c:v>
                </c:pt>
                <c:pt idx="7753">
                  <c:v>30640.041666707966</c:v>
                </c:pt>
                <c:pt idx="7754">
                  <c:v>30640.083333374634</c:v>
                </c:pt>
                <c:pt idx="7755">
                  <c:v>30640.125000041302</c:v>
                </c:pt>
                <c:pt idx="7756">
                  <c:v>30640.16666670797</c:v>
                </c:pt>
                <c:pt idx="7757">
                  <c:v>30640.208333374638</c:v>
                </c:pt>
                <c:pt idx="7758">
                  <c:v>30640.250000041306</c:v>
                </c:pt>
                <c:pt idx="7759">
                  <c:v>30640.291666707973</c:v>
                </c:pt>
                <c:pt idx="7760">
                  <c:v>30640.333333374641</c:v>
                </c:pt>
                <c:pt idx="7761">
                  <c:v>30640.375000041309</c:v>
                </c:pt>
                <c:pt idx="7762">
                  <c:v>30640.416666707977</c:v>
                </c:pt>
                <c:pt idx="7763">
                  <c:v>30640.458333374645</c:v>
                </c:pt>
                <c:pt idx="7764">
                  <c:v>30640.500000041313</c:v>
                </c:pt>
                <c:pt idx="7765">
                  <c:v>30640.541666707981</c:v>
                </c:pt>
                <c:pt idx="7766">
                  <c:v>30640.583333374649</c:v>
                </c:pt>
                <c:pt idx="7767">
                  <c:v>30640.625000041317</c:v>
                </c:pt>
                <c:pt idx="7768">
                  <c:v>30640.666666707984</c:v>
                </c:pt>
                <c:pt idx="7769">
                  <c:v>30640.708333374652</c:v>
                </c:pt>
                <c:pt idx="7770">
                  <c:v>30640.75000004132</c:v>
                </c:pt>
                <c:pt idx="7771">
                  <c:v>30640.791666707988</c:v>
                </c:pt>
                <c:pt idx="7772">
                  <c:v>30640.833333374656</c:v>
                </c:pt>
                <c:pt idx="7773">
                  <c:v>30640.875000041324</c:v>
                </c:pt>
                <c:pt idx="7774">
                  <c:v>30640.916666707992</c:v>
                </c:pt>
                <c:pt idx="7775">
                  <c:v>30640.95833337466</c:v>
                </c:pt>
                <c:pt idx="7776">
                  <c:v>30641.000000041327</c:v>
                </c:pt>
                <c:pt idx="7777">
                  <c:v>30641.041666707995</c:v>
                </c:pt>
                <c:pt idx="7778">
                  <c:v>30641.083333374663</c:v>
                </c:pt>
                <c:pt idx="7779">
                  <c:v>30641.125000041331</c:v>
                </c:pt>
                <c:pt idx="7780">
                  <c:v>30641.166666707999</c:v>
                </c:pt>
                <c:pt idx="7781">
                  <c:v>30641.208333374667</c:v>
                </c:pt>
                <c:pt idx="7782">
                  <c:v>30641.250000041335</c:v>
                </c:pt>
                <c:pt idx="7783">
                  <c:v>30641.291666708003</c:v>
                </c:pt>
                <c:pt idx="7784">
                  <c:v>30641.33333337467</c:v>
                </c:pt>
                <c:pt idx="7785">
                  <c:v>30641.375000041338</c:v>
                </c:pt>
                <c:pt idx="7786">
                  <c:v>30641.416666708006</c:v>
                </c:pt>
                <c:pt idx="7787">
                  <c:v>30641.458333374674</c:v>
                </c:pt>
                <c:pt idx="7788">
                  <c:v>30641.500000041342</c:v>
                </c:pt>
                <c:pt idx="7789">
                  <c:v>30641.54166670801</c:v>
                </c:pt>
                <c:pt idx="7790">
                  <c:v>30641.583333374678</c:v>
                </c:pt>
                <c:pt idx="7791">
                  <c:v>30641.625000041346</c:v>
                </c:pt>
                <c:pt idx="7792">
                  <c:v>30641.666666708014</c:v>
                </c:pt>
                <c:pt idx="7793">
                  <c:v>30641.708333374681</c:v>
                </c:pt>
                <c:pt idx="7794">
                  <c:v>30641.750000041349</c:v>
                </c:pt>
                <c:pt idx="7795">
                  <c:v>30641.791666708017</c:v>
                </c:pt>
                <c:pt idx="7796">
                  <c:v>30641.833333374685</c:v>
                </c:pt>
                <c:pt idx="7797">
                  <c:v>30641.875000041353</c:v>
                </c:pt>
                <c:pt idx="7798">
                  <c:v>30641.916666708021</c:v>
                </c:pt>
                <c:pt idx="7799">
                  <c:v>30641.958333374689</c:v>
                </c:pt>
                <c:pt idx="7800">
                  <c:v>30642.000000041357</c:v>
                </c:pt>
                <c:pt idx="7801">
                  <c:v>30642.041666708024</c:v>
                </c:pt>
                <c:pt idx="7802">
                  <c:v>30642.083333374692</c:v>
                </c:pt>
                <c:pt idx="7803">
                  <c:v>30642.12500004136</c:v>
                </c:pt>
                <c:pt idx="7804">
                  <c:v>30642.166666708028</c:v>
                </c:pt>
                <c:pt idx="7805">
                  <c:v>30642.208333374696</c:v>
                </c:pt>
                <c:pt idx="7806">
                  <c:v>30642.250000041364</c:v>
                </c:pt>
                <c:pt idx="7807">
                  <c:v>30642.291666708032</c:v>
                </c:pt>
                <c:pt idx="7808">
                  <c:v>30642.3333333747</c:v>
                </c:pt>
                <c:pt idx="7809">
                  <c:v>30642.375000041367</c:v>
                </c:pt>
                <c:pt idx="7810">
                  <c:v>30642.416666708035</c:v>
                </c:pt>
                <c:pt idx="7811">
                  <c:v>30642.458333374703</c:v>
                </c:pt>
                <c:pt idx="7812">
                  <c:v>30642.500000041371</c:v>
                </c:pt>
                <c:pt idx="7813">
                  <c:v>30642.541666708039</c:v>
                </c:pt>
                <c:pt idx="7814">
                  <c:v>30642.583333374707</c:v>
                </c:pt>
                <c:pt idx="7815">
                  <c:v>30642.625000041375</c:v>
                </c:pt>
                <c:pt idx="7816">
                  <c:v>30642.666666708043</c:v>
                </c:pt>
                <c:pt idx="7817">
                  <c:v>30642.70833337471</c:v>
                </c:pt>
                <c:pt idx="7818">
                  <c:v>30642.750000041378</c:v>
                </c:pt>
                <c:pt idx="7819">
                  <c:v>30642.791666708046</c:v>
                </c:pt>
                <c:pt idx="7820">
                  <c:v>30642.833333374714</c:v>
                </c:pt>
                <c:pt idx="7821">
                  <c:v>30642.875000041382</c:v>
                </c:pt>
                <c:pt idx="7822">
                  <c:v>30642.91666670805</c:v>
                </c:pt>
                <c:pt idx="7823">
                  <c:v>30642.958333374718</c:v>
                </c:pt>
                <c:pt idx="7824">
                  <c:v>30643.000000041386</c:v>
                </c:pt>
                <c:pt idx="7825">
                  <c:v>30643.041666708054</c:v>
                </c:pt>
                <c:pt idx="7826">
                  <c:v>30643.083333374721</c:v>
                </c:pt>
                <c:pt idx="7827">
                  <c:v>30643.125000041389</c:v>
                </c:pt>
                <c:pt idx="7828">
                  <c:v>30643.166666708057</c:v>
                </c:pt>
                <c:pt idx="7829">
                  <c:v>30643.208333374725</c:v>
                </c:pt>
                <c:pt idx="7830">
                  <c:v>30643.250000041393</c:v>
                </c:pt>
                <c:pt idx="7831">
                  <c:v>30643.291666708061</c:v>
                </c:pt>
                <c:pt idx="7832">
                  <c:v>30643.333333374729</c:v>
                </c:pt>
                <c:pt idx="7833">
                  <c:v>30643.375000041397</c:v>
                </c:pt>
                <c:pt idx="7834">
                  <c:v>30643.416666708064</c:v>
                </c:pt>
                <c:pt idx="7835">
                  <c:v>30643.458333374732</c:v>
                </c:pt>
                <c:pt idx="7836">
                  <c:v>30643.5000000414</c:v>
                </c:pt>
                <c:pt idx="7837">
                  <c:v>30643.541666708068</c:v>
                </c:pt>
                <c:pt idx="7838">
                  <c:v>30643.583333374736</c:v>
                </c:pt>
                <c:pt idx="7839">
                  <c:v>30643.625000041404</c:v>
                </c:pt>
                <c:pt idx="7840">
                  <c:v>30643.666666708072</c:v>
                </c:pt>
                <c:pt idx="7841">
                  <c:v>30643.70833337474</c:v>
                </c:pt>
                <c:pt idx="7842">
                  <c:v>30643.750000041407</c:v>
                </c:pt>
                <c:pt idx="7843">
                  <c:v>30643.791666708075</c:v>
                </c:pt>
                <c:pt idx="7844">
                  <c:v>30643.833333374743</c:v>
                </c:pt>
                <c:pt idx="7845">
                  <c:v>30643.875000041411</c:v>
                </c:pt>
                <c:pt idx="7846">
                  <c:v>30643.916666708079</c:v>
                </c:pt>
                <c:pt idx="7847">
                  <c:v>30643.958333374747</c:v>
                </c:pt>
                <c:pt idx="7848">
                  <c:v>30644.000000041415</c:v>
                </c:pt>
                <c:pt idx="7849">
                  <c:v>30644.041666708083</c:v>
                </c:pt>
                <c:pt idx="7850">
                  <c:v>30644.083333374751</c:v>
                </c:pt>
                <c:pt idx="7851">
                  <c:v>30644.125000041418</c:v>
                </c:pt>
                <c:pt idx="7852">
                  <c:v>30644.166666708086</c:v>
                </c:pt>
                <c:pt idx="7853">
                  <c:v>30644.208333374754</c:v>
                </c:pt>
                <c:pt idx="7854">
                  <c:v>30644.250000041422</c:v>
                </c:pt>
                <c:pt idx="7855">
                  <c:v>30644.29166670809</c:v>
                </c:pt>
                <c:pt idx="7856">
                  <c:v>30644.333333374758</c:v>
                </c:pt>
                <c:pt idx="7857">
                  <c:v>30644.375000041426</c:v>
                </c:pt>
                <c:pt idx="7858">
                  <c:v>30644.416666708094</c:v>
                </c:pt>
                <c:pt idx="7859">
                  <c:v>30644.458333374761</c:v>
                </c:pt>
                <c:pt idx="7860">
                  <c:v>30644.500000041429</c:v>
                </c:pt>
                <c:pt idx="7861">
                  <c:v>30644.541666708097</c:v>
                </c:pt>
                <c:pt idx="7862">
                  <c:v>30644.583333374765</c:v>
                </c:pt>
                <c:pt idx="7863">
                  <c:v>30644.625000041433</c:v>
                </c:pt>
                <c:pt idx="7864">
                  <c:v>30644.666666708101</c:v>
                </c:pt>
                <c:pt idx="7865">
                  <c:v>30644.708333374769</c:v>
                </c:pt>
                <c:pt idx="7866">
                  <c:v>30644.750000041437</c:v>
                </c:pt>
                <c:pt idx="7867">
                  <c:v>30644.791666708104</c:v>
                </c:pt>
                <c:pt idx="7868">
                  <c:v>30644.833333374772</c:v>
                </c:pt>
                <c:pt idx="7869">
                  <c:v>30644.87500004144</c:v>
                </c:pt>
                <c:pt idx="7870">
                  <c:v>30644.916666708108</c:v>
                </c:pt>
                <c:pt idx="7871">
                  <c:v>30644.958333374776</c:v>
                </c:pt>
                <c:pt idx="7872">
                  <c:v>30645.000000041444</c:v>
                </c:pt>
                <c:pt idx="7873">
                  <c:v>30645.041666708112</c:v>
                </c:pt>
                <c:pt idx="7874">
                  <c:v>30645.08333337478</c:v>
                </c:pt>
                <c:pt idx="7875">
                  <c:v>30645.125000041447</c:v>
                </c:pt>
                <c:pt idx="7876">
                  <c:v>30645.166666708115</c:v>
                </c:pt>
                <c:pt idx="7877">
                  <c:v>30645.208333374783</c:v>
                </c:pt>
                <c:pt idx="7878">
                  <c:v>30645.250000041451</c:v>
                </c:pt>
                <c:pt idx="7879">
                  <c:v>30645.291666708119</c:v>
                </c:pt>
                <c:pt idx="7880">
                  <c:v>30645.333333374787</c:v>
                </c:pt>
                <c:pt idx="7881">
                  <c:v>30645.375000041455</c:v>
                </c:pt>
                <c:pt idx="7882">
                  <c:v>30645.416666708123</c:v>
                </c:pt>
                <c:pt idx="7883">
                  <c:v>30645.458333374791</c:v>
                </c:pt>
                <c:pt idx="7884">
                  <c:v>30645.500000041458</c:v>
                </c:pt>
                <c:pt idx="7885">
                  <c:v>30645.541666708126</c:v>
                </c:pt>
                <c:pt idx="7886">
                  <c:v>30645.583333374794</c:v>
                </c:pt>
                <c:pt idx="7887">
                  <c:v>30645.625000041462</c:v>
                </c:pt>
                <c:pt idx="7888">
                  <c:v>30645.66666670813</c:v>
                </c:pt>
                <c:pt idx="7889">
                  <c:v>30645.708333374798</c:v>
                </c:pt>
                <c:pt idx="7890">
                  <c:v>30645.750000041466</c:v>
                </c:pt>
                <c:pt idx="7891">
                  <c:v>30645.791666708134</c:v>
                </c:pt>
                <c:pt idx="7892">
                  <c:v>30645.833333374801</c:v>
                </c:pt>
                <c:pt idx="7893">
                  <c:v>30645.875000041469</c:v>
                </c:pt>
                <c:pt idx="7894">
                  <c:v>30645.916666708137</c:v>
                </c:pt>
                <c:pt idx="7895">
                  <c:v>30645.958333374805</c:v>
                </c:pt>
                <c:pt idx="7896">
                  <c:v>30646.000000041473</c:v>
                </c:pt>
                <c:pt idx="7897">
                  <c:v>30646.041666708141</c:v>
                </c:pt>
                <c:pt idx="7898">
                  <c:v>30646.083333374809</c:v>
                </c:pt>
                <c:pt idx="7899">
                  <c:v>30646.125000041477</c:v>
                </c:pt>
                <c:pt idx="7900">
                  <c:v>30646.166666708144</c:v>
                </c:pt>
                <c:pt idx="7901">
                  <c:v>30646.208333374812</c:v>
                </c:pt>
                <c:pt idx="7902">
                  <c:v>30646.25000004148</c:v>
                </c:pt>
                <c:pt idx="7903">
                  <c:v>30646.291666708148</c:v>
                </c:pt>
                <c:pt idx="7904">
                  <c:v>30646.333333374816</c:v>
                </c:pt>
                <c:pt idx="7905">
                  <c:v>30646.375000041484</c:v>
                </c:pt>
                <c:pt idx="7906">
                  <c:v>30646.416666708152</c:v>
                </c:pt>
                <c:pt idx="7907">
                  <c:v>30646.45833337482</c:v>
                </c:pt>
                <c:pt idx="7908">
                  <c:v>30646.500000041488</c:v>
                </c:pt>
                <c:pt idx="7909">
                  <c:v>30646.541666708155</c:v>
                </c:pt>
                <c:pt idx="7910">
                  <c:v>30646.583333374823</c:v>
                </c:pt>
                <c:pt idx="7911">
                  <c:v>30646.625000041491</c:v>
                </c:pt>
                <c:pt idx="7912">
                  <c:v>30646.666666708159</c:v>
                </c:pt>
                <c:pt idx="7913">
                  <c:v>30646.708333374827</c:v>
                </c:pt>
                <c:pt idx="7914">
                  <c:v>30646.750000041495</c:v>
                </c:pt>
                <c:pt idx="7915">
                  <c:v>30646.791666708163</c:v>
                </c:pt>
                <c:pt idx="7916">
                  <c:v>30646.833333374831</c:v>
                </c:pt>
                <c:pt idx="7917">
                  <c:v>30646.875000041498</c:v>
                </c:pt>
                <c:pt idx="7918">
                  <c:v>30646.916666708166</c:v>
                </c:pt>
                <c:pt idx="7919">
                  <c:v>30646.958333374834</c:v>
                </c:pt>
                <c:pt idx="7920">
                  <c:v>30647.000000041502</c:v>
                </c:pt>
                <c:pt idx="7921">
                  <c:v>30647.04166670817</c:v>
                </c:pt>
                <c:pt idx="7922">
                  <c:v>30647.083333374838</c:v>
                </c:pt>
                <c:pt idx="7923">
                  <c:v>30647.125000041506</c:v>
                </c:pt>
                <c:pt idx="7924">
                  <c:v>30647.166666708174</c:v>
                </c:pt>
                <c:pt idx="7925">
                  <c:v>30647.208333374841</c:v>
                </c:pt>
                <c:pt idx="7926">
                  <c:v>30647.250000041509</c:v>
                </c:pt>
                <c:pt idx="7927">
                  <c:v>30647.291666708177</c:v>
                </c:pt>
                <c:pt idx="7928">
                  <c:v>30647.333333374845</c:v>
                </c:pt>
                <c:pt idx="7929">
                  <c:v>30647.375000041513</c:v>
                </c:pt>
                <c:pt idx="7930">
                  <c:v>30647.416666708181</c:v>
                </c:pt>
                <c:pt idx="7931">
                  <c:v>30647.458333374849</c:v>
                </c:pt>
                <c:pt idx="7932">
                  <c:v>30647.500000041517</c:v>
                </c:pt>
                <c:pt idx="7933">
                  <c:v>30647.541666708184</c:v>
                </c:pt>
                <c:pt idx="7934">
                  <c:v>30647.583333374852</c:v>
                </c:pt>
                <c:pt idx="7935">
                  <c:v>30647.62500004152</c:v>
                </c:pt>
                <c:pt idx="7936">
                  <c:v>30647.666666708188</c:v>
                </c:pt>
                <c:pt idx="7937">
                  <c:v>30647.708333374856</c:v>
                </c:pt>
                <c:pt idx="7938">
                  <c:v>30647.750000041524</c:v>
                </c:pt>
                <c:pt idx="7939">
                  <c:v>30647.791666708192</c:v>
                </c:pt>
                <c:pt idx="7940">
                  <c:v>30647.83333337486</c:v>
                </c:pt>
                <c:pt idx="7941">
                  <c:v>30647.875000041528</c:v>
                </c:pt>
                <c:pt idx="7942">
                  <c:v>30647.916666708195</c:v>
                </c:pt>
                <c:pt idx="7943">
                  <c:v>30647.958333374863</c:v>
                </c:pt>
                <c:pt idx="7944">
                  <c:v>30648.000000041531</c:v>
                </c:pt>
                <c:pt idx="7945">
                  <c:v>30648.041666708199</c:v>
                </c:pt>
                <c:pt idx="7946">
                  <c:v>30648.083333374867</c:v>
                </c:pt>
                <c:pt idx="7947">
                  <c:v>30648.125000041535</c:v>
                </c:pt>
                <c:pt idx="7948">
                  <c:v>30648.166666708203</c:v>
                </c:pt>
                <c:pt idx="7949">
                  <c:v>30648.208333374871</c:v>
                </c:pt>
                <c:pt idx="7950">
                  <c:v>30648.250000041538</c:v>
                </c:pt>
                <c:pt idx="7951">
                  <c:v>30648.291666708206</c:v>
                </c:pt>
                <c:pt idx="7952">
                  <c:v>30648.333333374874</c:v>
                </c:pt>
                <c:pt idx="7953">
                  <c:v>30648.375000041542</c:v>
                </c:pt>
                <c:pt idx="7954">
                  <c:v>30648.41666670821</c:v>
                </c:pt>
                <c:pt idx="7955">
                  <c:v>30648.458333374878</c:v>
                </c:pt>
                <c:pt idx="7956">
                  <c:v>30648.500000041546</c:v>
                </c:pt>
                <c:pt idx="7957">
                  <c:v>30648.541666708214</c:v>
                </c:pt>
                <c:pt idx="7958">
                  <c:v>30648.583333374881</c:v>
                </c:pt>
                <c:pt idx="7959">
                  <c:v>30648.625000041549</c:v>
                </c:pt>
                <c:pt idx="7960">
                  <c:v>30648.666666708217</c:v>
                </c:pt>
                <c:pt idx="7961">
                  <c:v>30648.708333374885</c:v>
                </c:pt>
                <c:pt idx="7962">
                  <c:v>30648.750000041553</c:v>
                </c:pt>
                <c:pt idx="7963">
                  <c:v>30648.791666708221</c:v>
                </c:pt>
                <c:pt idx="7964">
                  <c:v>30648.833333374889</c:v>
                </c:pt>
                <c:pt idx="7965">
                  <c:v>30648.875000041557</c:v>
                </c:pt>
                <c:pt idx="7966">
                  <c:v>30648.916666708225</c:v>
                </c:pt>
                <c:pt idx="7967">
                  <c:v>30648.958333374892</c:v>
                </c:pt>
                <c:pt idx="7968">
                  <c:v>30649.00000004156</c:v>
                </c:pt>
                <c:pt idx="7969">
                  <c:v>30649.041666708228</c:v>
                </c:pt>
                <c:pt idx="7970">
                  <c:v>30649.083333374896</c:v>
                </c:pt>
                <c:pt idx="7971">
                  <c:v>30649.125000041564</c:v>
                </c:pt>
                <c:pt idx="7972">
                  <c:v>30649.166666708232</c:v>
                </c:pt>
                <c:pt idx="7973">
                  <c:v>30649.2083333749</c:v>
                </c:pt>
                <c:pt idx="7974">
                  <c:v>30649.250000041568</c:v>
                </c:pt>
                <c:pt idx="7975">
                  <c:v>30649.291666708235</c:v>
                </c:pt>
                <c:pt idx="7976">
                  <c:v>30649.333333374903</c:v>
                </c:pt>
                <c:pt idx="7977">
                  <c:v>30649.375000041571</c:v>
                </c:pt>
                <c:pt idx="7978">
                  <c:v>30649.416666708239</c:v>
                </c:pt>
                <c:pt idx="7979">
                  <c:v>30649.458333374907</c:v>
                </c:pt>
                <c:pt idx="7980">
                  <c:v>30649.500000041575</c:v>
                </c:pt>
                <c:pt idx="7981">
                  <c:v>30649.541666708243</c:v>
                </c:pt>
                <c:pt idx="7982">
                  <c:v>30649.583333374911</c:v>
                </c:pt>
                <c:pt idx="7983">
                  <c:v>30649.625000041578</c:v>
                </c:pt>
                <c:pt idx="7984">
                  <c:v>30649.666666708246</c:v>
                </c:pt>
                <c:pt idx="7985">
                  <c:v>30649.708333374914</c:v>
                </c:pt>
                <c:pt idx="7986">
                  <c:v>30649.750000041582</c:v>
                </c:pt>
                <c:pt idx="7987">
                  <c:v>30649.79166670825</c:v>
                </c:pt>
                <c:pt idx="7988">
                  <c:v>30649.833333374918</c:v>
                </c:pt>
                <c:pt idx="7989">
                  <c:v>30649.875000041586</c:v>
                </c:pt>
                <c:pt idx="7990">
                  <c:v>30649.916666708254</c:v>
                </c:pt>
                <c:pt idx="7991">
                  <c:v>30649.958333374921</c:v>
                </c:pt>
                <c:pt idx="7992">
                  <c:v>30650.000000041589</c:v>
                </c:pt>
                <c:pt idx="7993">
                  <c:v>30650.041666708257</c:v>
                </c:pt>
                <c:pt idx="7994">
                  <c:v>30650.083333374925</c:v>
                </c:pt>
                <c:pt idx="7995">
                  <c:v>30650.125000041593</c:v>
                </c:pt>
                <c:pt idx="7996">
                  <c:v>30650.166666708261</c:v>
                </c:pt>
                <c:pt idx="7997">
                  <c:v>30650.208333374929</c:v>
                </c:pt>
                <c:pt idx="7998">
                  <c:v>30650.250000041597</c:v>
                </c:pt>
                <c:pt idx="7999">
                  <c:v>30650.291666708265</c:v>
                </c:pt>
                <c:pt idx="8000">
                  <c:v>30650.333333374932</c:v>
                </c:pt>
                <c:pt idx="8001">
                  <c:v>30650.3750000416</c:v>
                </c:pt>
                <c:pt idx="8002">
                  <c:v>30650.416666708268</c:v>
                </c:pt>
                <c:pt idx="8003">
                  <c:v>30650.458333374936</c:v>
                </c:pt>
                <c:pt idx="8004">
                  <c:v>30650.500000041604</c:v>
                </c:pt>
                <c:pt idx="8005">
                  <c:v>30650.541666708272</c:v>
                </c:pt>
                <c:pt idx="8006">
                  <c:v>30650.58333337494</c:v>
                </c:pt>
                <c:pt idx="8007">
                  <c:v>30650.625000041608</c:v>
                </c:pt>
                <c:pt idx="8008">
                  <c:v>30650.666666708275</c:v>
                </c:pt>
                <c:pt idx="8009">
                  <c:v>30650.708333374943</c:v>
                </c:pt>
                <c:pt idx="8010">
                  <c:v>30650.750000041611</c:v>
                </c:pt>
                <c:pt idx="8011">
                  <c:v>30650.791666708279</c:v>
                </c:pt>
                <c:pt idx="8012">
                  <c:v>30650.833333374947</c:v>
                </c:pt>
                <c:pt idx="8013">
                  <c:v>30650.875000041615</c:v>
                </c:pt>
                <c:pt idx="8014">
                  <c:v>30650.916666708283</c:v>
                </c:pt>
                <c:pt idx="8015">
                  <c:v>30650.958333374951</c:v>
                </c:pt>
                <c:pt idx="8016">
                  <c:v>30651.000000041618</c:v>
                </c:pt>
                <c:pt idx="8017">
                  <c:v>30651.041666708286</c:v>
                </c:pt>
                <c:pt idx="8018">
                  <c:v>30651.083333374954</c:v>
                </c:pt>
                <c:pt idx="8019">
                  <c:v>30651.125000041622</c:v>
                </c:pt>
                <c:pt idx="8020">
                  <c:v>30651.16666670829</c:v>
                </c:pt>
                <c:pt idx="8021">
                  <c:v>30651.208333374958</c:v>
                </c:pt>
                <c:pt idx="8022">
                  <c:v>30651.250000041626</c:v>
                </c:pt>
                <c:pt idx="8023">
                  <c:v>30651.291666708294</c:v>
                </c:pt>
                <c:pt idx="8024">
                  <c:v>30651.333333374962</c:v>
                </c:pt>
                <c:pt idx="8025">
                  <c:v>30651.375000041629</c:v>
                </c:pt>
                <c:pt idx="8026">
                  <c:v>30651.416666708297</c:v>
                </c:pt>
                <c:pt idx="8027">
                  <c:v>30651.458333374965</c:v>
                </c:pt>
                <c:pt idx="8028">
                  <c:v>30651.500000041633</c:v>
                </c:pt>
                <c:pt idx="8029">
                  <c:v>30651.541666708301</c:v>
                </c:pt>
                <c:pt idx="8030">
                  <c:v>30651.583333374969</c:v>
                </c:pt>
                <c:pt idx="8031">
                  <c:v>30651.625000041637</c:v>
                </c:pt>
                <c:pt idx="8032">
                  <c:v>30651.666666708305</c:v>
                </c:pt>
                <c:pt idx="8033">
                  <c:v>30651.708333374972</c:v>
                </c:pt>
                <c:pt idx="8034">
                  <c:v>30651.75000004164</c:v>
                </c:pt>
                <c:pt idx="8035">
                  <c:v>30651.791666708308</c:v>
                </c:pt>
                <c:pt idx="8036">
                  <c:v>30651.833333374976</c:v>
                </c:pt>
                <c:pt idx="8037">
                  <c:v>30651.875000041644</c:v>
                </c:pt>
                <c:pt idx="8038">
                  <c:v>30651.916666708312</c:v>
                </c:pt>
                <c:pt idx="8039">
                  <c:v>30651.95833337498</c:v>
                </c:pt>
                <c:pt idx="8040">
                  <c:v>30652.000000041648</c:v>
                </c:pt>
                <c:pt idx="8041">
                  <c:v>30652.041666708315</c:v>
                </c:pt>
                <c:pt idx="8042">
                  <c:v>30652.083333374983</c:v>
                </c:pt>
                <c:pt idx="8043">
                  <c:v>30652.125000041651</c:v>
                </c:pt>
                <c:pt idx="8044">
                  <c:v>30652.166666708319</c:v>
                </c:pt>
                <c:pt idx="8045">
                  <c:v>30652.208333374987</c:v>
                </c:pt>
                <c:pt idx="8046">
                  <c:v>30652.250000041655</c:v>
                </c:pt>
                <c:pt idx="8047">
                  <c:v>30652.291666708323</c:v>
                </c:pt>
                <c:pt idx="8048">
                  <c:v>30652.333333374991</c:v>
                </c:pt>
                <c:pt idx="8049">
                  <c:v>30652.375000041658</c:v>
                </c:pt>
                <c:pt idx="8050">
                  <c:v>30652.416666708326</c:v>
                </c:pt>
                <c:pt idx="8051">
                  <c:v>30652.458333374994</c:v>
                </c:pt>
                <c:pt idx="8052">
                  <c:v>30652.500000041662</c:v>
                </c:pt>
                <c:pt idx="8053">
                  <c:v>30652.54166670833</c:v>
                </c:pt>
                <c:pt idx="8054">
                  <c:v>30652.583333374998</c:v>
                </c:pt>
                <c:pt idx="8055">
                  <c:v>30652.625000041666</c:v>
                </c:pt>
                <c:pt idx="8056">
                  <c:v>30652.666666708334</c:v>
                </c:pt>
                <c:pt idx="8057">
                  <c:v>30652.708333375002</c:v>
                </c:pt>
                <c:pt idx="8058">
                  <c:v>30652.750000041669</c:v>
                </c:pt>
                <c:pt idx="8059">
                  <c:v>30652.791666708337</c:v>
                </c:pt>
                <c:pt idx="8060">
                  <c:v>30652.833333375005</c:v>
                </c:pt>
                <c:pt idx="8061">
                  <c:v>30652.875000041673</c:v>
                </c:pt>
                <c:pt idx="8062">
                  <c:v>30652.916666708341</c:v>
                </c:pt>
                <c:pt idx="8063">
                  <c:v>30652.958333375009</c:v>
                </c:pt>
                <c:pt idx="8064">
                  <c:v>30653.000000041677</c:v>
                </c:pt>
                <c:pt idx="8065">
                  <c:v>30653.041666708345</c:v>
                </c:pt>
                <c:pt idx="8066">
                  <c:v>30653.083333375012</c:v>
                </c:pt>
                <c:pt idx="8067">
                  <c:v>30653.12500004168</c:v>
                </c:pt>
                <c:pt idx="8068">
                  <c:v>30653.166666708348</c:v>
                </c:pt>
                <c:pt idx="8069">
                  <c:v>30653.208333375016</c:v>
                </c:pt>
                <c:pt idx="8070">
                  <c:v>30653.250000041684</c:v>
                </c:pt>
                <c:pt idx="8071">
                  <c:v>30653.291666708352</c:v>
                </c:pt>
                <c:pt idx="8072">
                  <c:v>30653.33333337502</c:v>
                </c:pt>
                <c:pt idx="8073">
                  <c:v>30653.375000041688</c:v>
                </c:pt>
                <c:pt idx="8074">
                  <c:v>30653.416666708355</c:v>
                </c:pt>
                <c:pt idx="8075">
                  <c:v>30653.458333375023</c:v>
                </c:pt>
                <c:pt idx="8076">
                  <c:v>30653.500000041691</c:v>
                </c:pt>
                <c:pt idx="8077">
                  <c:v>30653.541666708359</c:v>
                </c:pt>
                <c:pt idx="8078">
                  <c:v>30653.583333375027</c:v>
                </c:pt>
                <c:pt idx="8079">
                  <c:v>30653.625000041695</c:v>
                </c:pt>
                <c:pt idx="8080">
                  <c:v>30653.666666708363</c:v>
                </c:pt>
                <c:pt idx="8081">
                  <c:v>30653.708333375031</c:v>
                </c:pt>
                <c:pt idx="8082">
                  <c:v>30653.750000041699</c:v>
                </c:pt>
                <c:pt idx="8083">
                  <c:v>30653.791666708366</c:v>
                </c:pt>
                <c:pt idx="8084">
                  <c:v>30653.833333375034</c:v>
                </c:pt>
                <c:pt idx="8085">
                  <c:v>30653.875000041702</c:v>
                </c:pt>
                <c:pt idx="8086">
                  <c:v>30653.91666670837</c:v>
                </c:pt>
                <c:pt idx="8087">
                  <c:v>30653.958333375038</c:v>
                </c:pt>
                <c:pt idx="8088">
                  <c:v>30654.000000041706</c:v>
                </c:pt>
                <c:pt idx="8089">
                  <c:v>30654.041666708374</c:v>
                </c:pt>
                <c:pt idx="8090">
                  <c:v>30654.083333375042</c:v>
                </c:pt>
                <c:pt idx="8091">
                  <c:v>30654.125000041709</c:v>
                </c:pt>
                <c:pt idx="8092">
                  <c:v>30654.166666708377</c:v>
                </c:pt>
                <c:pt idx="8093">
                  <c:v>30654.208333375045</c:v>
                </c:pt>
                <c:pt idx="8094">
                  <c:v>30654.250000041713</c:v>
                </c:pt>
                <c:pt idx="8095">
                  <c:v>30654.291666708381</c:v>
                </c:pt>
                <c:pt idx="8096">
                  <c:v>30654.333333375049</c:v>
                </c:pt>
                <c:pt idx="8097">
                  <c:v>30654.375000041717</c:v>
                </c:pt>
                <c:pt idx="8098">
                  <c:v>30654.416666708385</c:v>
                </c:pt>
                <c:pt idx="8099">
                  <c:v>30654.458333375052</c:v>
                </c:pt>
                <c:pt idx="8100">
                  <c:v>30654.50000004172</c:v>
                </c:pt>
                <c:pt idx="8101">
                  <c:v>30654.541666708388</c:v>
                </c:pt>
                <c:pt idx="8102">
                  <c:v>30654.583333375056</c:v>
                </c:pt>
                <c:pt idx="8103">
                  <c:v>30654.625000041724</c:v>
                </c:pt>
                <c:pt idx="8104">
                  <c:v>30654.666666708392</c:v>
                </c:pt>
                <c:pt idx="8105">
                  <c:v>30654.70833337506</c:v>
                </c:pt>
                <c:pt idx="8106">
                  <c:v>30654.750000041728</c:v>
                </c:pt>
                <c:pt idx="8107">
                  <c:v>30654.791666708395</c:v>
                </c:pt>
                <c:pt idx="8108">
                  <c:v>30654.833333375063</c:v>
                </c:pt>
                <c:pt idx="8109">
                  <c:v>30654.875000041731</c:v>
                </c:pt>
                <c:pt idx="8110">
                  <c:v>30654.916666708399</c:v>
                </c:pt>
                <c:pt idx="8111">
                  <c:v>30654.958333375067</c:v>
                </c:pt>
                <c:pt idx="8112">
                  <c:v>30655.000000041735</c:v>
                </c:pt>
                <c:pt idx="8113">
                  <c:v>30655.041666708403</c:v>
                </c:pt>
                <c:pt idx="8114">
                  <c:v>30655.083333375071</c:v>
                </c:pt>
                <c:pt idx="8115">
                  <c:v>30655.125000041739</c:v>
                </c:pt>
                <c:pt idx="8116">
                  <c:v>30655.166666708406</c:v>
                </c:pt>
                <c:pt idx="8117">
                  <c:v>30655.208333375074</c:v>
                </c:pt>
                <c:pt idx="8118">
                  <c:v>30655.250000041742</c:v>
                </c:pt>
                <c:pt idx="8119">
                  <c:v>30655.29166670841</c:v>
                </c:pt>
                <c:pt idx="8120">
                  <c:v>30655.333333375078</c:v>
                </c:pt>
                <c:pt idx="8121">
                  <c:v>30655.375000041746</c:v>
                </c:pt>
                <c:pt idx="8122">
                  <c:v>30655.416666708414</c:v>
                </c:pt>
                <c:pt idx="8123">
                  <c:v>30655.458333375082</c:v>
                </c:pt>
                <c:pt idx="8124">
                  <c:v>30655.500000041749</c:v>
                </c:pt>
                <c:pt idx="8125">
                  <c:v>30655.541666708417</c:v>
                </c:pt>
                <c:pt idx="8126">
                  <c:v>30655.583333375085</c:v>
                </c:pt>
                <c:pt idx="8127">
                  <c:v>30655.625000041753</c:v>
                </c:pt>
                <c:pt idx="8128">
                  <c:v>30655.666666708421</c:v>
                </c:pt>
                <c:pt idx="8129">
                  <c:v>30655.708333375089</c:v>
                </c:pt>
                <c:pt idx="8130">
                  <c:v>30655.750000041757</c:v>
                </c:pt>
                <c:pt idx="8131">
                  <c:v>30655.791666708425</c:v>
                </c:pt>
                <c:pt idx="8132">
                  <c:v>30655.833333375092</c:v>
                </c:pt>
                <c:pt idx="8133">
                  <c:v>30655.87500004176</c:v>
                </c:pt>
                <c:pt idx="8134">
                  <c:v>30655.916666708428</c:v>
                </c:pt>
                <c:pt idx="8135">
                  <c:v>30655.958333375096</c:v>
                </c:pt>
                <c:pt idx="8136">
                  <c:v>30656.000000041764</c:v>
                </c:pt>
                <c:pt idx="8137">
                  <c:v>30656.041666708432</c:v>
                </c:pt>
                <c:pt idx="8138">
                  <c:v>30656.0833333751</c:v>
                </c:pt>
                <c:pt idx="8139">
                  <c:v>30656.125000041768</c:v>
                </c:pt>
                <c:pt idx="8140">
                  <c:v>30656.166666708436</c:v>
                </c:pt>
                <c:pt idx="8141">
                  <c:v>30656.208333375103</c:v>
                </c:pt>
                <c:pt idx="8142">
                  <c:v>30656.250000041771</c:v>
                </c:pt>
                <c:pt idx="8143">
                  <c:v>30656.291666708439</c:v>
                </c:pt>
                <c:pt idx="8144">
                  <c:v>30656.333333375107</c:v>
                </c:pt>
                <c:pt idx="8145">
                  <c:v>30656.375000041775</c:v>
                </c:pt>
                <c:pt idx="8146">
                  <c:v>30656.416666708443</c:v>
                </c:pt>
                <c:pt idx="8147">
                  <c:v>30656.458333375111</c:v>
                </c:pt>
                <c:pt idx="8148">
                  <c:v>30656.500000041779</c:v>
                </c:pt>
                <c:pt idx="8149">
                  <c:v>30656.541666708446</c:v>
                </c:pt>
                <c:pt idx="8150">
                  <c:v>30656.583333375114</c:v>
                </c:pt>
                <c:pt idx="8151">
                  <c:v>30656.625000041782</c:v>
                </c:pt>
                <c:pt idx="8152">
                  <c:v>30656.66666670845</c:v>
                </c:pt>
                <c:pt idx="8153">
                  <c:v>30656.708333375118</c:v>
                </c:pt>
                <c:pt idx="8154">
                  <c:v>30656.750000041786</c:v>
                </c:pt>
                <c:pt idx="8155">
                  <c:v>30656.791666708454</c:v>
                </c:pt>
                <c:pt idx="8156">
                  <c:v>30656.833333375122</c:v>
                </c:pt>
                <c:pt idx="8157">
                  <c:v>30656.875000041789</c:v>
                </c:pt>
                <c:pt idx="8158">
                  <c:v>30656.916666708457</c:v>
                </c:pt>
                <c:pt idx="8159">
                  <c:v>30656.958333375125</c:v>
                </c:pt>
                <c:pt idx="8160">
                  <c:v>30657.000000041793</c:v>
                </c:pt>
                <c:pt idx="8161">
                  <c:v>30657.041666708461</c:v>
                </c:pt>
                <c:pt idx="8162">
                  <c:v>30657.083333375129</c:v>
                </c:pt>
                <c:pt idx="8163">
                  <c:v>30657.125000041797</c:v>
                </c:pt>
                <c:pt idx="8164">
                  <c:v>30657.166666708465</c:v>
                </c:pt>
                <c:pt idx="8165">
                  <c:v>30657.208333375132</c:v>
                </c:pt>
                <c:pt idx="8166">
                  <c:v>30657.2500000418</c:v>
                </c:pt>
                <c:pt idx="8167">
                  <c:v>30657.291666708468</c:v>
                </c:pt>
                <c:pt idx="8168">
                  <c:v>30657.333333375136</c:v>
                </c:pt>
                <c:pt idx="8169">
                  <c:v>30657.375000041804</c:v>
                </c:pt>
                <c:pt idx="8170">
                  <c:v>30657.416666708472</c:v>
                </c:pt>
                <c:pt idx="8171">
                  <c:v>30657.45833337514</c:v>
                </c:pt>
                <c:pt idx="8172">
                  <c:v>30657.500000041808</c:v>
                </c:pt>
                <c:pt idx="8173">
                  <c:v>30657.541666708476</c:v>
                </c:pt>
                <c:pt idx="8174">
                  <c:v>30657.583333375143</c:v>
                </c:pt>
                <c:pt idx="8175">
                  <c:v>30657.625000041811</c:v>
                </c:pt>
                <c:pt idx="8176">
                  <c:v>30657.666666708479</c:v>
                </c:pt>
                <c:pt idx="8177">
                  <c:v>30657.708333375147</c:v>
                </c:pt>
                <c:pt idx="8178">
                  <c:v>30657.750000041815</c:v>
                </c:pt>
                <c:pt idx="8179">
                  <c:v>30657.791666708483</c:v>
                </c:pt>
                <c:pt idx="8180">
                  <c:v>30657.833333375151</c:v>
                </c:pt>
                <c:pt idx="8181">
                  <c:v>30657.875000041819</c:v>
                </c:pt>
                <c:pt idx="8182">
                  <c:v>30657.916666708486</c:v>
                </c:pt>
                <c:pt idx="8183">
                  <c:v>30657.958333375154</c:v>
                </c:pt>
                <c:pt idx="8184">
                  <c:v>30658.000000041822</c:v>
                </c:pt>
                <c:pt idx="8185">
                  <c:v>30658.04166670849</c:v>
                </c:pt>
                <c:pt idx="8186">
                  <c:v>30658.083333375158</c:v>
                </c:pt>
                <c:pt idx="8187">
                  <c:v>30658.125000041826</c:v>
                </c:pt>
                <c:pt idx="8188">
                  <c:v>30658.166666708494</c:v>
                </c:pt>
                <c:pt idx="8189">
                  <c:v>30658.208333375162</c:v>
                </c:pt>
                <c:pt idx="8190">
                  <c:v>30658.250000041829</c:v>
                </c:pt>
                <c:pt idx="8191">
                  <c:v>30658.291666708497</c:v>
                </c:pt>
                <c:pt idx="8192">
                  <c:v>30658.333333375165</c:v>
                </c:pt>
                <c:pt idx="8193">
                  <c:v>30658.375000041833</c:v>
                </c:pt>
                <c:pt idx="8194">
                  <c:v>30658.416666708501</c:v>
                </c:pt>
                <c:pt idx="8195">
                  <c:v>30658.458333375169</c:v>
                </c:pt>
                <c:pt idx="8196">
                  <c:v>30658.500000041837</c:v>
                </c:pt>
                <c:pt idx="8197">
                  <c:v>30658.541666708505</c:v>
                </c:pt>
                <c:pt idx="8198">
                  <c:v>30658.583333375173</c:v>
                </c:pt>
                <c:pt idx="8199">
                  <c:v>30658.62500004184</c:v>
                </c:pt>
                <c:pt idx="8200">
                  <c:v>30658.666666708508</c:v>
                </c:pt>
                <c:pt idx="8201">
                  <c:v>30658.708333375176</c:v>
                </c:pt>
                <c:pt idx="8202">
                  <c:v>30658.750000041844</c:v>
                </c:pt>
                <c:pt idx="8203">
                  <c:v>30658.791666708512</c:v>
                </c:pt>
                <c:pt idx="8204">
                  <c:v>30658.83333337518</c:v>
                </c:pt>
                <c:pt idx="8205">
                  <c:v>30658.875000041848</c:v>
                </c:pt>
                <c:pt idx="8206">
                  <c:v>30658.916666708516</c:v>
                </c:pt>
                <c:pt idx="8207">
                  <c:v>30658.958333375183</c:v>
                </c:pt>
                <c:pt idx="8208">
                  <c:v>30659.000000041851</c:v>
                </c:pt>
                <c:pt idx="8209">
                  <c:v>30659.041666708519</c:v>
                </c:pt>
                <c:pt idx="8210">
                  <c:v>30659.083333375187</c:v>
                </c:pt>
                <c:pt idx="8211">
                  <c:v>30659.125000041855</c:v>
                </c:pt>
                <c:pt idx="8212">
                  <c:v>30659.166666708523</c:v>
                </c:pt>
                <c:pt idx="8213">
                  <c:v>30659.208333375191</c:v>
                </c:pt>
                <c:pt idx="8214">
                  <c:v>30659.250000041859</c:v>
                </c:pt>
                <c:pt idx="8215">
                  <c:v>30659.291666708526</c:v>
                </c:pt>
                <c:pt idx="8216">
                  <c:v>30659.333333375194</c:v>
                </c:pt>
                <c:pt idx="8217">
                  <c:v>30659.375000041862</c:v>
                </c:pt>
                <c:pt idx="8218">
                  <c:v>30659.41666670853</c:v>
                </c:pt>
                <c:pt idx="8219">
                  <c:v>30659.458333375198</c:v>
                </c:pt>
                <c:pt idx="8220">
                  <c:v>30659.500000041866</c:v>
                </c:pt>
                <c:pt idx="8221">
                  <c:v>30659.541666708534</c:v>
                </c:pt>
                <c:pt idx="8222">
                  <c:v>30659.583333375202</c:v>
                </c:pt>
                <c:pt idx="8223">
                  <c:v>30659.625000041869</c:v>
                </c:pt>
                <c:pt idx="8224">
                  <c:v>30659.666666708537</c:v>
                </c:pt>
                <c:pt idx="8225">
                  <c:v>30659.708333375205</c:v>
                </c:pt>
                <c:pt idx="8226">
                  <c:v>30659.750000041873</c:v>
                </c:pt>
                <c:pt idx="8227">
                  <c:v>30659.791666708541</c:v>
                </c:pt>
                <c:pt idx="8228">
                  <c:v>30659.833333375209</c:v>
                </c:pt>
                <c:pt idx="8229">
                  <c:v>30659.875000041877</c:v>
                </c:pt>
                <c:pt idx="8230">
                  <c:v>30659.916666708545</c:v>
                </c:pt>
                <c:pt idx="8231">
                  <c:v>30659.958333375213</c:v>
                </c:pt>
                <c:pt idx="8232">
                  <c:v>30660.00000004188</c:v>
                </c:pt>
                <c:pt idx="8233">
                  <c:v>30660.041666708548</c:v>
                </c:pt>
                <c:pt idx="8234">
                  <c:v>30660.083333375216</c:v>
                </c:pt>
                <c:pt idx="8235">
                  <c:v>30660.125000041884</c:v>
                </c:pt>
                <c:pt idx="8236">
                  <c:v>30660.166666708552</c:v>
                </c:pt>
                <c:pt idx="8237">
                  <c:v>30660.20833337522</c:v>
                </c:pt>
                <c:pt idx="8238">
                  <c:v>30660.250000041888</c:v>
                </c:pt>
                <c:pt idx="8239">
                  <c:v>30660.291666708556</c:v>
                </c:pt>
                <c:pt idx="8240">
                  <c:v>30660.333333375223</c:v>
                </c:pt>
                <c:pt idx="8241">
                  <c:v>30660.375000041891</c:v>
                </c:pt>
                <c:pt idx="8242">
                  <c:v>30660.416666708559</c:v>
                </c:pt>
                <c:pt idx="8243">
                  <c:v>30660.458333375227</c:v>
                </c:pt>
                <c:pt idx="8244">
                  <c:v>30660.500000041895</c:v>
                </c:pt>
                <c:pt idx="8245">
                  <c:v>30660.541666708563</c:v>
                </c:pt>
                <c:pt idx="8246">
                  <c:v>30660.583333375231</c:v>
                </c:pt>
                <c:pt idx="8247">
                  <c:v>30660.625000041899</c:v>
                </c:pt>
                <c:pt idx="8248">
                  <c:v>30660.666666708566</c:v>
                </c:pt>
                <c:pt idx="8249">
                  <c:v>30660.708333375234</c:v>
                </c:pt>
                <c:pt idx="8250">
                  <c:v>30660.750000041902</c:v>
                </c:pt>
                <c:pt idx="8251">
                  <c:v>30660.79166670857</c:v>
                </c:pt>
                <c:pt idx="8252">
                  <c:v>30660.833333375238</c:v>
                </c:pt>
                <c:pt idx="8253">
                  <c:v>30660.875000041906</c:v>
                </c:pt>
                <c:pt idx="8254">
                  <c:v>30660.916666708574</c:v>
                </c:pt>
                <c:pt idx="8255">
                  <c:v>30660.958333375242</c:v>
                </c:pt>
                <c:pt idx="8256">
                  <c:v>30661.00000004191</c:v>
                </c:pt>
                <c:pt idx="8257">
                  <c:v>30661.041666708577</c:v>
                </c:pt>
                <c:pt idx="8258">
                  <c:v>30661.083333375245</c:v>
                </c:pt>
                <c:pt idx="8259">
                  <c:v>30661.125000041913</c:v>
                </c:pt>
                <c:pt idx="8260">
                  <c:v>30661.166666708581</c:v>
                </c:pt>
                <c:pt idx="8261">
                  <c:v>30661.208333375249</c:v>
                </c:pt>
                <c:pt idx="8262">
                  <c:v>30661.250000041917</c:v>
                </c:pt>
                <c:pt idx="8263">
                  <c:v>30661.291666708585</c:v>
                </c:pt>
                <c:pt idx="8264">
                  <c:v>30661.333333375253</c:v>
                </c:pt>
                <c:pt idx="8265">
                  <c:v>30661.37500004192</c:v>
                </c:pt>
                <c:pt idx="8266">
                  <c:v>30661.416666708588</c:v>
                </c:pt>
                <c:pt idx="8267">
                  <c:v>30661.458333375256</c:v>
                </c:pt>
                <c:pt idx="8268">
                  <c:v>30661.500000041924</c:v>
                </c:pt>
                <c:pt idx="8269">
                  <c:v>30661.541666708592</c:v>
                </c:pt>
                <c:pt idx="8270">
                  <c:v>30661.58333337526</c:v>
                </c:pt>
                <c:pt idx="8271">
                  <c:v>30661.625000041928</c:v>
                </c:pt>
                <c:pt idx="8272">
                  <c:v>30661.666666708596</c:v>
                </c:pt>
                <c:pt idx="8273">
                  <c:v>30661.708333375263</c:v>
                </c:pt>
                <c:pt idx="8274">
                  <c:v>30661.750000041931</c:v>
                </c:pt>
                <c:pt idx="8275">
                  <c:v>30661.791666708599</c:v>
                </c:pt>
                <c:pt idx="8276">
                  <c:v>30661.833333375267</c:v>
                </c:pt>
                <c:pt idx="8277">
                  <c:v>30661.875000041935</c:v>
                </c:pt>
                <c:pt idx="8278">
                  <c:v>30661.916666708603</c:v>
                </c:pt>
                <c:pt idx="8279">
                  <c:v>30661.958333375271</c:v>
                </c:pt>
                <c:pt idx="8280">
                  <c:v>30662.000000041939</c:v>
                </c:pt>
                <c:pt idx="8281">
                  <c:v>30662.041666708606</c:v>
                </c:pt>
                <c:pt idx="8282">
                  <c:v>30662.083333375274</c:v>
                </c:pt>
                <c:pt idx="8283">
                  <c:v>30662.125000041942</c:v>
                </c:pt>
                <c:pt idx="8284">
                  <c:v>30662.16666670861</c:v>
                </c:pt>
                <c:pt idx="8285">
                  <c:v>30662.208333375278</c:v>
                </c:pt>
                <c:pt idx="8286">
                  <c:v>30662.250000041946</c:v>
                </c:pt>
                <c:pt idx="8287">
                  <c:v>30662.291666708614</c:v>
                </c:pt>
                <c:pt idx="8288">
                  <c:v>30662.333333375282</c:v>
                </c:pt>
                <c:pt idx="8289">
                  <c:v>30662.37500004195</c:v>
                </c:pt>
                <c:pt idx="8290">
                  <c:v>30662.416666708617</c:v>
                </c:pt>
                <c:pt idx="8291">
                  <c:v>30662.458333375285</c:v>
                </c:pt>
                <c:pt idx="8292">
                  <c:v>30662.500000041953</c:v>
                </c:pt>
                <c:pt idx="8293">
                  <c:v>30662.541666708621</c:v>
                </c:pt>
                <c:pt idx="8294">
                  <c:v>30662.583333375289</c:v>
                </c:pt>
                <c:pt idx="8295">
                  <c:v>30662.625000041957</c:v>
                </c:pt>
                <c:pt idx="8296">
                  <c:v>30662.666666708625</c:v>
                </c:pt>
                <c:pt idx="8297">
                  <c:v>30662.708333375293</c:v>
                </c:pt>
                <c:pt idx="8298">
                  <c:v>30662.75000004196</c:v>
                </c:pt>
                <c:pt idx="8299">
                  <c:v>30662.791666708628</c:v>
                </c:pt>
                <c:pt idx="8300">
                  <c:v>30662.833333375296</c:v>
                </c:pt>
                <c:pt idx="8301">
                  <c:v>30662.875000041964</c:v>
                </c:pt>
                <c:pt idx="8302">
                  <c:v>30662.916666708632</c:v>
                </c:pt>
                <c:pt idx="8303">
                  <c:v>30662.9583333753</c:v>
                </c:pt>
                <c:pt idx="8304">
                  <c:v>30663.000000041968</c:v>
                </c:pt>
                <c:pt idx="8305">
                  <c:v>30663.041666708636</c:v>
                </c:pt>
                <c:pt idx="8306">
                  <c:v>30663.083333375303</c:v>
                </c:pt>
                <c:pt idx="8307">
                  <c:v>30663.125000041971</c:v>
                </c:pt>
                <c:pt idx="8308">
                  <c:v>30663.166666708639</c:v>
                </c:pt>
                <c:pt idx="8309">
                  <c:v>30663.208333375307</c:v>
                </c:pt>
                <c:pt idx="8310">
                  <c:v>30663.250000041975</c:v>
                </c:pt>
                <c:pt idx="8311">
                  <c:v>30663.291666708643</c:v>
                </c:pt>
                <c:pt idx="8312">
                  <c:v>30663.333333375311</c:v>
                </c:pt>
                <c:pt idx="8313">
                  <c:v>30663.375000041979</c:v>
                </c:pt>
                <c:pt idx="8314">
                  <c:v>30663.416666708647</c:v>
                </c:pt>
                <c:pt idx="8315">
                  <c:v>30663.458333375314</c:v>
                </c:pt>
                <c:pt idx="8316">
                  <c:v>30663.500000041982</c:v>
                </c:pt>
                <c:pt idx="8317">
                  <c:v>30663.54166670865</c:v>
                </c:pt>
                <c:pt idx="8318">
                  <c:v>30663.583333375318</c:v>
                </c:pt>
                <c:pt idx="8319">
                  <c:v>30663.625000041986</c:v>
                </c:pt>
                <c:pt idx="8320">
                  <c:v>30663.666666708654</c:v>
                </c:pt>
                <c:pt idx="8321">
                  <c:v>30663.708333375322</c:v>
                </c:pt>
                <c:pt idx="8322">
                  <c:v>30663.75000004199</c:v>
                </c:pt>
                <c:pt idx="8323">
                  <c:v>30663.791666708657</c:v>
                </c:pt>
                <c:pt idx="8324">
                  <c:v>30663.833333375325</c:v>
                </c:pt>
                <c:pt idx="8325">
                  <c:v>30663.875000041993</c:v>
                </c:pt>
                <c:pt idx="8326">
                  <c:v>30663.916666708661</c:v>
                </c:pt>
                <c:pt idx="8327">
                  <c:v>30663.958333375329</c:v>
                </c:pt>
                <c:pt idx="8328">
                  <c:v>30664.000000041997</c:v>
                </c:pt>
                <c:pt idx="8329">
                  <c:v>30664.041666708665</c:v>
                </c:pt>
                <c:pt idx="8330">
                  <c:v>30664.083333375333</c:v>
                </c:pt>
                <c:pt idx="8331">
                  <c:v>30664.125000042</c:v>
                </c:pt>
                <c:pt idx="8332">
                  <c:v>30664.166666708668</c:v>
                </c:pt>
                <c:pt idx="8333">
                  <c:v>30664.208333375336</c:v>
                </c:pt>
                <c:pt idx="8334">
                  <c:v>30664.250000042004</c:v>
                </c:pt>
                <c:pt idx="8335">
                  <c:v>30664.291666708672</c:v>
                </c:pt>
                <c:pt idx="8336">
                  <c:v>30664.33333337534</c:v>
                </c:pt>
                <c:pt idx="8337">
                  <c:v>30664.375000042008</c:v>
                </c:pt>
                <c:pt idx="8338">
                  <c:v>30664.416666708676</c:v>
                </c:pt>
                <c:pt idx="8339">
                  <c:v>30664.458333375343</c:v>
                </c:pt>
                <c:pt idx="8340">
                  <c:v>30664.500000042011</c:v>
                </c:pt>
                <c:pt idx="8341">
                  <c:v>30664.541666708679</c:v>
                </c:pt>
                <c:pt idx="8342">
                  <c:v>30664.583333375347</c:v>
                </c:pt>
                <c:pt idx="8343">
                  <c:v>30664.625000042015</c:v>
                </c:pt>
                <c:pt idx="8344">
                  <c:v>30664.666666708683</c:v>
                </c:pt>
                <c:pt idx="8345">
                  <c:v>30664.708333375351</c:v>
                </c:pt>
                <c:pt idx="8346">
                  <c:v>30664.750000042019</c:v>
                </c:pt>
                <c:pt idx="8347">
                  <c:v>30664.791666708687</c:v>
                </c:pt>
                <c:pt idx="8348">
                  <c:v>30664.833333375354</c:v>
                </c:pt>
                <c:pt idx="8349">
                  <c:v>30664.875000042022</c:v>
                </c:pt>
                <c:pt idx="8350">
                  <c:v>30664.91666670869</c:v>
                </c:pt>
                <c:pt idx="8351">
                  <c:v>30664.958333375358</c:v>
                </c:pt>
                <c:pt idx="8352">
                  <c:v>30665.000000042026</c:v>
                </c:pt>
                <c:pt idx="8353">
                  <c:v>30665.041666708694</c:v>
                </c:pt>
                <c:pt idx="8354">
                  <c:v>30665.083333375362</c:v>
                </c:pt>
                <c:pt idx="8355">
                  <c:v>30665.12500004203</c:v>
                </c:pt>
                <c:pt idx="8356">
                  <c:v>30665.166666708697</c:v>
                </c:pt>
                <c:pt idx="8357">
                  <c:v>30665.208333375365</c:v>
                </c:pt>
                <c:pt idx="8358">
                  <c:v>30665.250000042033</c:v>
                </c:pt>
                <c:pt idx="8359">
                  <c:v>30665.291666708701</c:v>
                </c:pt>
                <c:pt idx="8360">
                  <c:v>30665.333333375369</c:v>
                </c:pt>
                <c:pt idx="8361">
                  <c:v>30665.375000042037</c:v>
                </c:pt>
                <c:pt idx="8362">
                  <c:v>30665.416666708705</c:v>
                </c:pt>
                <c:pt idx="8363">
                  <c:v>30665.458333375373</c:v>
                </c:pt>
                <c:pt idx="8364">
                  <c:v>30665.50000004204</c:v>
                </c:pt>
                <c:pt idx="8365">
                  <c:v>30665.541666708708</c:v>
                </c:pt>
                <c:pt idx="8366">
                  <c:v>30665.583333375376</c:v>
                </c:pt>
                <c:pt idx="8367">
                  <c:v>30665.625000042044</c:v>
                </c:pt>
                <c:pt idx="8368">
                  <c:v>30665.666666708712</c:v>
                </c:pt>
                <c:pt idx="8369">
                  <c:v>30665.70833337538</c:v>
                </c:pt>
                <c:pt idx="8370">
                  <c:v>30665.750000042048</c:v>
                </c:pt>
                <c:pt idx="8371">
                  <c:v>30665.791666708716</c:v>
                </c:pt>
                <c:pt idx="8372">
                  <c:v>30665.833333375384</c:v>
                </c:pt>
                <c:pt idx="8373">
                  <c:v>30665.875000042051</c:v>
                </c:pt>
                <c:pt idx="8374">
                  <c:v>30665.916666708719</c:v>
                </c:pt>
                <c:pt idx="8375">
                  <c:v>30665.958333375387</c:v>
                </c:pt>
                <c:pt idx="8376">
                  <c:v>30666.000000042055</c:v>
                </c:pt>
                <c:pt idx="8377">
                  <c:v>30666.041666708723</c:v>
                </c:pt>
                <c:pt idx="8378">
                  <c:v>30666.083333375391</c:v>
                </c:pt>
                <c:pt idx="8379">
                  <c:v>30666.125000042059</c:v>
                </c:pt>
                <c:pt idx="8380">
                  <c:v>30666.166666708727</c:v>
                </c:pt>
                <c:pt idx="8381">
                  <c:v>30666.208333375394</c:v>
                </c:pt>
                <c:pt idx="8382">
                  <c:v>30666.250000042062</c:v>
                </c:pt>
                <c:pt idx="8383">
                  <c:v>30666.29166670873</c:v>
                </c:pt>
                <c:pt idx="8384">
                  <c:v>30666.333333375398</c:v>
                </c:pt>
                <c:pt idx="8385">
                  <c:v>30666.375000042066</c:v>
                </c:pt>
                <c:pt idx="8386">
                  <c:v>30666.416666708734</c:v>
                </c:pt>
                <c:pt idx="8387">
                  <c:v>30666.458333375402</c:v>
                </c:pt>
                <c:pt idx="8388">
                  <c:v>30666.50000004207</c:v>
                </c:pt>
                <c:pt idx="8389">
                  <c:v>30666.541666708737</c:v>
                </c:pt>
                <c:pt idx="8390">
                  <c:v>30666.583333375405</c:v>
                </c:pt>
                <c:pt idx="8391">
                  <c:v>30666.625000042073</c:v>
                </c:pt>
                <c:pt idx="8392">
                  <c:v>30666.666666708741</c:v>
                </c:pt>
                <c:pt idx="8393">
                  <c:v>30666.708333375409</c:v>
                </c:pt>
                <c:pt idx="8394">
                  <c:v>30666.750000042077</c:v>
                </c:pt>
                <c:pt idx="8395">
                  <c:v>30666.791666708745</c:v>
                </c:pt>
                <c:pt idx="8396">
                  <c:v>30666.833333375413</c:v>
                </c:pt>
                <c:pt idx="8397">
                  <c:v>30666.875000042081</c:v>
                </c:pt>
                <c:pt idx="8398">
                  <c:v>30666.916666708748</c:v>
                </c:pt>
                <c:pt idx="8399">
                  <c:v>30666.958333375416</c:v>
                </c:pt>
                <c:pt idx="8400">
                  <c:v>30667.000000042084</c:v>
                </c:pt>
                <c:pt idx="8401">
                  <c:v>30667.041666708752</c:v>
                </c:pt>
                <c:pt idx="8402">
                  <c:v>30667.08333337542</c:v>
                </c:pt>
                <c:pt idx="8403">
                  <c:v>30667.125000042088</c:v>
                </c:pt>
                <c:pt idx="8404">
                  <c:v>30667.166666708756</c:v>
                </c:pt>
                <c:pt idx="8405">
                  <c:v>30667.208333375424</c:v>
                </c:pt>
                <c:pt idx="8406">
                  <c:v>30667.250000042091</c:v>
                </c:pt>
                <c:pt idx="8407">
                  <c:v>30667.291666708759</c:v>
                </c:pt>
                <c:pt idx="8408">
                  <c:v>30667.333333375427</c:v>
                </c:pt>
                <c:pt idx="8409">
                  <c:v>30667.375000042095</c:v>
                </c:pt>
                <c:pt idx="8410">
                  <c:v>30667.416666708763</c:v>
                </c:pt>
                <c:pt idx="8411">
                  <c:v>30667.458333375431</c:v>
                </c:pt>
                <c:pt idx="8412">
                  <c:v>30667.500000042099</c:v>
                </c:pt>
                <c:pt idx="8413">
                  <c:v>30667.541666708767</c:v>
                </c:pt>
                <c:pt idx="8414">
                  <c:v>30667.583333375434</c:v>
                </c:pt>
                <c:pt idx="8415">
                  <c:v>30667.625000042102</c:v>
                </c:pt>
                <c:pt idx="8416">
                  <c:v>30667.66666670877</c:v>
                </c:pt>
                <c:pt idx="8417">
                  <c:v>30667.708333375438</c:v>
                </c:pt>
                <c:pt idx="8418">
                  <c:v>30667.750000042106</c:v>
                </c:pt>
                <c:pt idx="8419">
                  <c:v>30667.791666708774</c:v>
                </c:pt>
                <c:pt idx="8420">
                  <c:v>30667.833333375442</c:v>
                </c:pt>
                <c:pt idx="8421">
                  <c:v>30667.87500004211</c:v>
                </c:pt>
                <c:pt idx="8422">
                  <c:v>30667.916666708777</c:v>
                </c:pt>
                <c:pt idx="8423">
                  <c:v>30667.958333375445</c:v>
                </c:pt>
                <c:pt idx="8424">
                  <c:v>30668.000000042113</c:v>
                </c:pt>
                <c:pt idx="8425">
                  <c:v>30668.041666708781</c:v>
                </c:pt>
                <c:pt idx="8426">
                  <c:v>30668.083333375449</c:v>
                </c:pt>
                <c:pt idx="8427">
                  <c:v>30668.125000042117</c:v>
                </c:pt>
                <c:pt idx="8428">
                  <c:v>30668.166666708785</c:v>
                </c:pt>
                <c:pt idx="8429">
                  <c:v>30668.208333375453</c:v>
                </c:pt>
                <c:pt idx="8430">
                  <c:v>30668.250000042121</c:v>
                </c:pt>
                <c:pt idx="8431">
                  <c:v>30668.291666708788</c:v>
                </c:pt>
                <c:pt idx="8432">
                  <c:v>30668.333333375456</c:v>
                </c:pt>
                <c:pt idx="8433">
                  <c:v>30668.375000042124</c:v>
                </c:pt>
                <c:pt idx="8434">
                  <c:v>30668.416666708792</c:v>
                </c:pt>
                <c:pt idx="8435">
                  <c:v>30668.45833337546</c:v>
                </c:pt>
                <c:pt idx="8436">
                  <c:v>30668.500000042128</c:v>
                </c:pt>
                <c:pt idx="8437">
                  <c:v>30668.541666708796</c:v>
                </c:pt>
                <c:pt idx="8438">
                  <c:v>30668.583333375464</c:v>
                </c:pt>
                <c:pt idx="8439">
                  <c:v>30668.625000042131</c:v>
                </c:pt>
                <c:pt idx="8440">
                  <c:v>30668.666666708799</c:v>
                </c:pt>
                <c:pt idx="8441">
                  <c:v>30668.708333375467</c:v>
                </c:pt>
                <c:pt idx="8442">
                  <c:v>30668.750000042135</c:v>
                </c:pt>
                <c:pt idx="8443">
                  <c:v>30668.791666708803</c:v>
                </c:pt>
                <c:pt idx="8444">
                  <c:v>30668.833333375471</c:v>
                </c:pt>
                <c:pt idx="8445">
                  <c:v>30668.875000042139</c:v>
                </c:pt>
                <c:pt idx="8446">
                  <c:v>30668.916666708807</c:v>
                </c:pt>
                <c:pt idx="8447">
                  <c:v>30668.958333375474</c:v>
                </c:pt>
                <c:pt idx="8448">
                  <c:v>30669.000000042142</c:v>
                </c:pt>
                <c:pt idx="8449">
                  <c:v>30669.04166670881</c:v>
                </c:pt>
                <c:pt idx="8450">
                  <c:v>30669.083333375478</c:v>
                </c:pt>
                <c:pt idx="8451">
                  <c:v>30669.125000042146</c:v>
                </c:pt>
                <c:pt idx="8452">
                  <c:v>30669.166666708814</c:v>
                </c:pt>
                <c:pt idx="8453">
                  <c:v>30669.208333375482</c:v>
                </c:pt>
                <c:pt idx="8454">
                  <c:v>30669.25000004215</c:v>
                </c:pt>
                <c:pt idx="8455">
                  <c:v>30669.291666708818</c:v>
                </c:pt>
                <c:pt idx="8456">
                  <c:v>30669.333333375485</c:v>
                </c:pt>
                <c:pt idx="8457">
                  <c:v>30669.375000042153</c:v>
                </c:pt>
                <c:pt idx="8458">
                  <c:v>30669.416666708821</c:v>
                </c:pt>
                <c:pt idx="8459">
                  <c:v>30669.458333375489</c:v>
                </c:pt>
                <c:pt idx="8460">
                  <c:v>30669.500000042157</c:v>
                </c:pt>
                <c:pt idx="8461">
                  <c:v>30669.541666708825</c:v>
                </c:pt>
                <c:pt idx="8462">
                  <c:v>30669.583333375493</c:v>
                </c:pt>
                <c:pt idx="8463">
                  <c:v>30669.625000042161</c:v>
                </c:pt>
                <c:pt idx="8464">
                  <c:v>30669.666666708828</c:v>
                </c:pt>
                <c:pt idx="8465">
                  <c:v>30669.708333375496</c:v>
                </c:pt>
                <c:pt idx="8466">
                  <c:v>30669.750000042164</c:v>
                </c:pt>
                <c:pt idx="8467">
                  <c:v>30669.791666708832</c:v>
                </c:pt>
                <c:pt idx="8468">
                  <c:v>30669.8333333755</c:v>
                </c:pt>
                <c:pt idx="8469">
                  <c:v>30669.875000042168</c:v>
                </c:pt>
                <c:pt idx="8470">
                  <c:v>30669.916666708836</c:v>
                </c:pt>
                <c:pt idx="8471">
                  <c:v>30669.958333375504</c:v>
                </c:pt>
                <c:pt idx="8472">
                  <c:v>30670.000000042171</c:v>
                </c:pt>
                <c:pt idx="8473">
                  <c:v>30670.041666708839</c:v>
                </c:pt>
                <c:pt idx="8474">
                  <c:v>30670.083333375507</c:v>
                </c:pt>
                <c:pt idx="8475">
                  <c:v>30670.125000042175</c:v>
                </c:pt>
                <c:pt idx="8476">
                  <c:v>30670.166666708843</c:v>
                </c:pt>
                <c:pt idx="8477">
                  <c:v>30670.208333375511</c:v>
                </c:pt>
                <c:pt idx="8478">
                  <c:v>30670.250000042179</c:v>
                </c:pt>
                <c:pt idx="8479">
                  <c:v>30670.291666708847</c:v>
                </c:pt>
                <c:pt idx="8480">
                  <c:v>30670.333333375514</c:v>
                </c:pt>
                <c:pt idx="8481">
                  <c:v>30670.375000042182</c:v>
                </c:pt>
                <c:pt idx="8482">
                  <c:v>30670.41666670885</c:v>
                </c:pt>
                <c:pt idx="8483">
                  <c:v>30670.458333375518</c:v>
                </c:pt>
                <c:pt idx="8484">
                  <c:v>30670.500000042186</c:v>
                </c:pt>
                <c:pt idx="8485">
                  <c:v>30670.541666708854</c:v>
                </c:pt>
                <c:pt idx="8486">
                  <c:v>30670.583333375522</c:v>
                </c:pt>
                <c:pt idx="8487">
                  <c:v>30670.62500004219</c:v>
                </c:pt>
                <c:pt idx="8488">
                  <c:v>30670.666666708858</c:v>
                </c:pt>
                <c:pt idx="8489">
                  <c:v>30670.708333375525</c:v>
                </c:pt>
                <c:pt idx="8490">
                  <c:v>30670.750000042193</c:v>
                </c:pt>
                <c:pt idx="8491">
                  <c:v>30670.791666708861</c:v>
                </c:pt>
                <c:pt idx="8492">
                  <c:v>30670.833333375529</c:v>
                </c:pt>
                <c:pt idx="8493">
                  <c:v>30670.875000042197</c:v>
                </c:pt>
                <c:pt idx="8494">
                  <c:v>30670.916666708865</c:v>
                </c:pt>
                <c:pt idx="8495">
                  <c:v>30670.958333375533</c:v>
                </c:pt>
                <c:pt idx="8496">
                  <c:v>30671.000000042201</c:v>
                </c:pt>
                <c:pt idx="8497">
                  <c:v>30671.041666708868</c:v>
                </c:pt>
                <c:pt idx="8498">
                  <c:v>30671.083333375536</c:v>
                </c:pt>
                <c:pt idx="8499">
                  <c:v>30671.125000042204</c:v>
                </c:pt>
                <c:pt idx="8500">
                  <c:v>30671.166666708872</c:v>
                </c:pt>
                <c:pt idx="8501">
                  <c:v>30671.20833337554</c:v>
                </c:pt>
                <c:pt idx="8502">
                  <c:v>30671.250000042208</c:v>
                </c:pt>
                <c:pt idx="8503">
                  <c:v>30671.291666708876</c:v>
                </c:pt>
                <c:pt idx="8504">
                  <c:v>30671.333333375544</c:v>
                </c:pt>
                <c:pt idx="8505">
                  <c:v>30671.375000042211</c:v>
                </c:pt>
                <c:pt idx="8506">
                  <c:v>30671.416666708879</c:v>
                </c:pt>
                <c:pt idx="8507">
                  <c:v>30671.458333375547</c:v>
                </c:pt>
                <c:pt idx="8508">
                  <c:v>30671.500000042215</c:v>
                </c:pt>
                <c:pt idx="8509">
                  <c:v>30671.541666708883</c:v>
                </c:pt>
                <c:pt idx="8510">
                  <c:v>30671.583333375551</c:v>
                </c:pt>
                <c:pt idx="8511">
                  <c:v>30671.625000042219</c:v>
                </c:pt>
                <c:pt idx="8512">
                  <c:v>30671.666666708887</c:v>
                </c:pt>
                <c:pt idx="8513">
                  <c:v>30671.708333375555</c:v>
                </c:pt>
                <c:pt idx="8514">
                  <c:v>30671.750000042222</c:v>
                </c:pt>
                <c:pt idx="8515">
                  <c:v>30671.79166670889</c:v>
                </c:pt>
                <c:pt idx="8516">
                  <c:v>30671.833333375558</c:v>
                </c:pt>
                <c:pt idx="8517">
                  <c:v>30671.875000042226</c:v>
                </c:pt>
                <c:pt idx="8518">
                  <c:v>30671.916666708894</c:v>
                </c:pt>
                <c:pt idx="8519">
                  <c:v>30671.958333375562</c:v>
                </c:pt>
                <c:pt idx="8520">
                  <c:v>30672.00000004223</c:v>
                </c:pt>
                <c:pt idx="8521">
                  <c:v>30672.041666708898</c:v>
                </c:pt>
                <c:pt idx="8522">
                  <c:v>30672.083333375565</c:v>
                </c:pt>
                <c:pt idx="8523">
                  <c:v>30672.125000042233</c:v>
                </c:pt>
                <c:pt idx="8524">
                  <c:v>30672.166666708901</c:v>
                </c:pt>
                <c:pt idx="8525">
                  <c:v>30672.208333375569</c:v>
                </c:pt>
                <c:pt idx="8526">
                  <c:v>30672.250000042237</c:v>
                </c:pt>
                <c:pt idx="8527">
                  <c:v>30672.291666708905</c:v>
                </c:pt>
                <c:pt idx="8528">
                  <c:v>30672.333333375573</c:v>
                </c:pt>
                <c:pt idx="8529">
                  <c:v>30672.375000042241</c:v>
                </c:pt>
                <c:pt idx="8530">
                  <c:v>30672.416666708908</c:v>
                </c:pt>
                <c:pt idx="8531">
                  <c:v>30672.458333375576</c:v>
                </c:pt>
                <c:pt idx="8532">
                  <c:v>30672.500000042244</c:v>
                </c:pt>
                <c:pt idx="8533">
                  <c:v>30672.541666708912</c:v>
                </c:pt>
                <c:pt idx="8534">
                  <c:v>30672.58333337558</c:v>
                </c:pt>
                <c:pt idx="8535">
                  <c:v>30672.625000042248</c:v>
                </c:pt>
                <c:pt idx="8536">
                  <c:v>30672.666666708916</c:v>
                </c:pt>
                <c:pt idx="8537">
                  <c:v>30672.708333375584</c:v>
                </c:pt>
                <c:pt idx="8538">
                  <c:v>30672.750000042251</c:v>
                </c:pt>
                <c:pt idx="8539">
                  <c:v>30672.791666708919</c:v>
                </c:pt>
                <c:pt idx="8540">
                  <c:v>30672.833333375587</c:v>
                </c:pt>
                <c:pt idx="8541">
                  <c:v>30672.875000042255</c:v>
                </c:pt>
                <c:pt idx="8542">
                  <c:v>30672.916666708923</c:v>
                </c:pt>
                <c:pt idx="8543">
                  <c:v>30672.958333375591</c:v>
                </c:pt>
                <c:pt idx="8544">
                  <c:v>30673.000000042259</c:v>
                </c:pt>
                <c:pt idx="8545">
                  <c:v>30673.041666708927</c:v>
                </c:pt>
                <c:pt idx="8546">
                  <c:v>30673.083333375595</c:v>
                </c:pt>
                <c:pt idx="8547">
                  <c:v>30673.125000042262</c:v>
                </c:pt>
                <c:pt idx="8548">
                  <c:v>30673.16666670893</c:v>
                </c:pt>
                <c:pt idx="8549">
                  <c:v>30673.208333375598</c:v>
                </c:pt>
                <c:pt idx="8550">
                  <c:v>30673.250000042266</c:v>
                </c:pt>
                <c:pt idx="8551">
                  <c:v>30673.291666708934</c:v>
                </c:pt>
                <c:pt idx="8552">
                  <c:v>30673.333333375602</c:v>
                </c:pt>
                <c:pt idx="8553">
                  <c:v>30673.37500004227</c:v>
                </c:pt>
                <c:pt idx="8554">
                  <c:v>30673.416666708938</c:v>
                </c:pt>
                <c:pt idx="8555">
                  <c:v>30673.458333375605</c:v>
                </c:pt>
                <c:pt idx="8556">
                  <c:v>30673.500000042273</c:v>
                </c:pt>
                <c:pt idx="8557">
                  <c:v>30673.541666708941</c:v>
                </c:pt>
                <c:pt idx="8558">
                  <c:v>30673.583333375609</c:v>
                </c:pt>
                <c:pt idx="8559">
                  <c:v>30673.625000042277</c:v>
                </c:pt>
                <c:pt idx="8560">
                  <c:v>30673.666666708945</c:v>
                </c:pt>
                <c:pt idx="8561">
                  <c:v>30673.708333375613</c:v>
                </c:pt>
                <c:pt idx="8562">
                  <c:v>30673.750000042281</c:v>
                </c:pt>
                <c:pt idx="8563">
                  <c:v>30673.791666708948</c:v>
                </c:pt>
                <c:pt idx="8564">
                  <c:v>30673.833333375616</c:v>
                </c:pt>
                <c:pt idx="8565">
                  <c:v>30673.875000042284</c:v>
                </c:pt>
                <c:pt idx="8566">
                  <c:v>30673.916666708952</c:v>
                </c:pt>
                <c:pt idx="8567">
                  <c:v>30673.95833337562</c:v>
                </c:pt>
                <c:pt idx="8568">
                  <c:v>30674.000000042288</c:v>
                </c:pt>
                <c:pt idx="8569">
                  <c:v>30674.041666708956</c:v>
                </c:pt>
                <c:pt idx="8570">
                  <c:v>30674.083333375624</c:v>
                </c:pt>
                <c:pt idx="8571">
                  <c:v>30674.125000042292</c:v>
                </c:pt>
                <c:pt idx="8572">
                  <c:v>30674.166666708959</c:v>
                </c:pt>
                <c:pt idx="8573">
                  <c:v>30674.208333375627</c:v>
                </c:pt>
                <c:pt idx="8574">
                  <c:v>30674.250000042295</c:v>
                </c:pt>
                <c:pt idx="8575">
                  <c:v>30674.291666708963</c:v>
                </c:pt>
                <c:pt idx="8576">
                  <c:v>30674.333333375631</c:v>
                </c:pt>
                <c:pt idx="8577">
                  <c:v>30674.375000042299</c:v>
                </c:pt>
                <c:pt idx="8578">
                  <c:v>30674.416666708967</c:v>
                </c:pt>
                <c:pt idx="8579">
                  <c:v>30674.458333375635</c:v>
                </c:pt>
                <c:pt idx="8580">
                  <c:v>30674.500000042302</c:v>
                </c:pt>
                <c:pt idx="8581">
                  <c:v>30674.54166670897</c:v>
                </c:pt>
                <c:pt idx="8582">
                  <c:v>30674.583333375638</c:v>
                </c:pt>
                <c:pt idx="8583">
                  <c:v>30674.625000042306</c:v>
                </c:pt>
                <c:pt idx="8584">
                  <c:v>30674.666666708974</c:v>
                </c:pt>
                <c:pt idx="8585">
                  <c:v>30674.708333375642</c:v>
                </c:pt>
                <c:pt idx="8586">
                  <c:v>30674.75000004231</c:v>
                </c:pt>
                <c:pt idx="8587">
                  <c:v>30674.791666708978</c:v>
                </c:pt>
                <c:pt idx="8588">
                  <c:v>30674.833333375645</c:v>
                </c:pt>
                <c:pt idx="8589">
                  <c:v>30674.875000042313</c:v>
                </c:pt>
                <c:pt idx="8590">
                  <c:v>30674.916666708981</c:v>
                </c:pt>
                <c:pt idx="8591">
                  <c:v>30674.958333375649</c:v>
                </c:pt>
                <c:pt idx="8592">
                  <c:v>30675.000000042317</c:v>
                </c:pt>
                <c:pt idx="8593">
                  <c:v>30675.041666708985</c:v>
                </c:pt>
                <c:pt idx="8594">
                  <c:v>30675.083333375653</c:v>
                </c:pt>
                <c:pt idx="8595">
                  <c:v>30675.125000042321</c:v>
                </c:pt>
                <c:pt idx="8596">
                  <c:v>30675.166666708988</c:v>
                </c:pt>
                <c:pt idx="8597">
                  <c:v>30675.208333375656</c:v>
                </c:pt>
                <c:pt idx="8598">
                  <c:v>30675.250000042324</c:v>
                </c:pt>
                <c:pt idx="8599">
                  <c:v>30675.291666708992</c:v>
                </c:pt>
                <c:pt idx="8600">
                  <c:v>30675.33333337566</c:v>
                </c:pt>
                <c:pt idx="8601">
                  <c:v>30675.375000042328</c:v>
                </c:pt>
                <c:pt idx="8602">
                  <c:v>30675.416666708996</c:v>
                </c:pt>
                <c:pt idx="8603">
                  <c:v>30675.458333375664</c:v>
                </c:pt>
                <c:pt idx="8604">
                  <c:v>30675.500000042332</c:v>
                </c:pt>
                <c:pt idx="8605">
                  <c:v>30675.541666708999</c:v>
                </c:pt>
                <c:pt idx="8606">
                  <c:v>30675.583333375667</c:v>
                </c:pt>
                <c:pt idx="8607">
                  <c:v>30675.625000042335</c:v>
                </c:pt>
                <c:pt idx="8608">
                  <c:v>30675.666666709003</c:v>
                </c:pt>
                <c:pt idx="8609">
                  <c:v>30675.708333375671</c:v>
                </c:pt>
                <c:pt idx="8610">
                  <c:v>30675.750000042339</c:v>
                </c:pt>
                <c:pt idx="8611">
                  <c:v>30675.791666709007</c:v>
                </c:pt>
                <c:pt idx="8612">
                  <c:v>30675.833333375675</c:v>
                </c:pt>
                <c:pt idx="8613">
                  <c:v>30675.875000042342</c:v>
                </c:pt>
                <c:pt idx="8614">
                  <c:v>30675.91666670901</c:v>
                </c:pt>
                <c:pt idx="8615">
                  <c:v>30675.958333375678</c:v>
                </c:pt>
                <c:pt idx="8616">
                  <c:v>30676.000000042346</c:v>
                </c:pt>
                <c:pt idx="8617">
                  <c:v>30676.041666709014</c:v>
                </c:pt>
                <c:pt idx="8618">
                  <c:v>30676.083333375682</c:v>
                </c:pt>
                <c:pt idx="8619">
                  <c:v>30676.12500004235</c:v>
                </c:pt>
                <c:pt idx="8620">
                  <c:v>30676.166666709018</c:v>
                </c:pt>
                <c:pt idx="8621">
                  <c:v>30676.208333375685</c:v>
                </c:pt>
                <c:pt idx="8622">
                  <c:v>30676.250000042353</c:v>
                </c:pt>
                <c:pt idx="8623">
                  <c:v>30676.291666709021</c:v>
                </c:pt>
                <c:pt idx="8624">
                  <c:v>30676.333333375689</c:v>
                </c:pt>
                <c:pt idx="8625">
                  <c:v>30676.375000042357</c:v>
                </c:pt>
                <c:pt idx="8626">
                  <c:v>30676.416666709025</c:v>
                </c:pt>
                <c:pt idx="8627">
                  <c:v>30676.458333375693</c:v>
                </c:pt>
                <c:pt idx="8628">
                  <c:v>30676.500000042361</c:v>
                </c:pt>
                <c:pt idx="8629">
                  <c:v>30676.541666709029</c:v>
                </c:pt>
                <c:pt idx="8630">
                  <c:v>30676.583333375696</c:v>
                </c:pt>
                <c:pt idx="8631">
                  <c:v>30676.625000042364</c:v>
                </c:pt>
                <c:pt idx="8632">
                  <c:v>30676.666666709032</c:v>
                </c:pt>
                <c:pt idx="8633">
                  <c:v>30676.7083333757</c:v>
                </c:pt>
                <c:pt idx="8634">
                  <c:v>30676.750000042368</c:v>
                </c:pt>
                <c:pt idx="8635">
                  <c:v>30676.791666709036</c:v>
                </c:pt>
                <c:pt idx="8636">
                  <c:v>30676.833333375704</c:v>
                </c:pt>
                <c:pt idx="8637">
                  <c:v>30676.875000042372</c:v>
                </c:pt>
                <c:pt idx="8638">
                  <c:v>30676.916666709039</c:v>
                </c:pt>
                <c:pt idx="8639">
                  <c:v>30676.958333375707</c:v>
                </c:pt>
                <c:pt idx="8640">
                  <c:v>30677.000000042375</c:v>
                </c:pt>
                <c:pt idx="8641">
                  <c:v>30677.041666709043</c:v>
                </c:pt>
                <c:pt idx="8642">
                  <c:v>30677.083333375711</c:v>
                </c:pt>
                <c:pt idx="8643">
                  <c:v>30677.125000042379</c:v>
                </c:pt>
                <c:pt idx="8644">
                  <c:v>30677.166666709047</c:v>
                </c:pt>
                <c:pt idx="8645">
                  <c:v>30677.208333375715</c:v>
                </c:pt>
                <c:pt idx="8646">
                  <c:v>30677.250000042382</c:v>
                </c:pt>
                <c:pt idx="8647">
                  <c:v>30677.29166670905</c:v>
                </c:pt>
                <c:pt idx="8648">
                  <c:v>30677.333333375718</c:v>
                </c:pt>
                <c:pt idx="8649">
                  <c:v>30677.375000042386</c:v>
                </c:pt>
                <c:pt idx="8650">
                  <c:v>30677.416666709054</c:v>
                </c:pt>
                <c:pt idx="8651">
                  <c:v>30677.458333375722</c:v>
                </c:pt>
                <c:pt idx="8652">
                  <c:v>30677.50000004239</c:v>
                </c:pt>
                <c:pt idx="8653">
                  <c:v>30677.541666709058</c:v>
                </c:pt>
                <c:pt idx="8654">
                  <c:v>30677.583333375725</c:v>
                </c:pt>
                <c:pt idx="8655">
                  <c:v>30677.625000042393</c:v>
                </c:pt>
                <c:pt idx="8656">
                  <c:v>30677.666666709061</c:v>
                </c:pt>
                <c:pt idx="8657">
                  <c:v>30677.708333375729</c:v>
                </c:pt>
                <c:pt idx="8658">
                  <c:v>30677.750000042397</c:v>
                </c:pt>
                <c:pt idx="8659">
                  <c:v>30677.791666709065</c:v>
                </c:pt>
                <c:pt idx="8660">
                  <c:v>30677.833333375733</c:v>
                </c:pt>
                <c:pt idx="8661">
                  <c:v>30677.875000042401</c:v>
                </c:pt>
                <c:pt idx="8662">
                  <c:v>30677.916666709069</c:v>
                </c:pt>
                <c:pt idx="8663">
                  <c:v>30677.958333375736</c:v>
                </c:pt>
                <c:pt idx="8664">
                  <c:v>30678.000000042404</c:v>
                </c:pt>
                <c:pt idx="8665">
                  <c:v>30678.041666709072</c:v>
                </c:pt>
                <c:pt idx="8666">
                  <c:v>30678.08333337574</c:v>
                </c:pt>
                <c:pt idx="8667">
                  <c:v>30678.125000042408</c:v>
                </c:pt>
                <c:pt idx="8668">
                  <c:v>30678.166666709076</c:v>
                </c:pt>
                <c:pt idx="8669">
                  <c:v>30678.208333375744</c:v>
                </c:pt>
                <c:pt idx="8670">
                  <c:v>30678.250000042412</c:v>
                </c:pt>
                <c:pt idx="8671">
                  <c:v>30678.291666709079</c:v>
                </c:pt>
                <c:pt idx="8672">
                  <c:v>30678.333333375747</c:v>
                </c:pt>
                <c:pt idx="8673">
                  <c:v>30678.375000042415</c:v>
                </c:pt>
                <c:pt idx="8674">
                  <c:v>30678.416666709083</c:v>
                </c:pt>
                <c:pt idx="8675">
                  <c:v>30678.458333375751</c:v>
                </c:pt>
                <c:pt idx="8676">
                  <c:v>30678.500000042419</c:v>
                </c:pt>
                <c:pt idx="8677">
                  <c:v>30678.541666709087</c:v>
                </c:pt>
                <c:pt idx="8678">
                  <c:v>30678.583333375755</c:v>
                </c:pt>
                <c:pt idx="8679">
                  <c:v>30678.625000042422</c:v>
                </c:pt>
                <c:pt idx="8680">
                  <c:v>30678.66666670909</c:v>
                </c:pt>
                <c:pt idx="8681">
                  <c:v>30678.708333375758</c:v>
                </c:pt>
                <c:pt idx="8682">
                  <c:v>30678.750000042426</c:v>
                </c:pt>
                <c:pt idx="8683">
                  <c:v>30678.791666709094</c:v>
                </c:pt>
                <c:pt idx="8684">
                  <c:v>30678.833333375762</c:v>
                </c:pt>
                <c:pt idx="8685">
                  <c:v>30678.87500004243</c:v>
                </c:pt>
                <c:pt idx="8686">
                  <c:v>30678.916666709098</c:v>
                </c:pt>
                <c:pt idx="8687">
                  <c:v>30678.958333375766</c:v>
                </c:pt>
                <c:pt idx="8688">
                  <c:v>30679.000000042433</c:v>
                </c:pt>
                <c:pt idx="8689">
                  <c:v>30679.041666709101</c:v>
                </c:pt>
                <c:pt idx="8690">
                  <c:v>30679.083333375769</c:v>
                </c:pt>
                <c:pt idx="8691">
                  <c:v>30679.125000042437</c:v>
                </c:pt>
                <c:pt idx="8692">
                  <c:v>30679.166666709105</c:v>
                </c:pt>
                <c:pt idx="8693">
                  <c:v>30679.208333375773</c:v>
                </c:pt>
                <c:pt idx="8694">
                  <c:v>30679.250000042441</c:v>
                </c:pt>
                <c:pt idx="8695">
                  <c:v>30679.291666709109</c:v>
                </c:pt>
                <c:pt idx="8696">
                  <c:v>30679.333333375776</c:v>
                </c:pt>
                <c:pt idx="8697">
                  <c:v>30679.375000042444</c:v>
                </c:pt>
                <c:pt idx="8698">
                  <c:v>30679.416666709112</c:v>
                </c:pt>
                <c:pt idx="8699">
                  <c:v>30679.45833337578</c:v>
                </c:pt>
                <c:pt idx="8700">
                  <c:v>30679.500000042448</c:v>
                </c:pt>
                <c:pt idx="8701">
                  <c:v>30679.541666709116</c:v>
                </c:pt>
                <c:pt idx="8702">
                  <c:v>30679.583333375784</c:v>
                </c:pt>
                <c:pt idx="8703">
                  <c:v>30679.625000042452</c:v>
                </c:pt>
                <c:pt idx="8704">
                  <c:v>30679.666666709119</c:v>
                </c:pt>
                <c:pt idx="8705">
                  <c:v>30679.708333375787</c:v>
                </c:pt>
                <c:pt idx="8706">
                  <c:v>30679.750000042455</c:v>
                </c:pt>
                <c:pt idx="8707">
                  <c:v>30679.791666709123</c:v>
                </c:pt>
                <c:pt idx="8708">
                  <c:v>30679.833333375791</c:v>
                </c:pt>
                <c:pt idx="8709">
                  <c:v>30679.875000042459</c:v>
                </c:pt>
                <c:pt idx="8710">
                  <c:v>30679.916666709127</c:v>
                </c:pt>
                <c:pt idx="8711">
                  <c:v>30679.958333375795</c:v>
                </c:pt>
                <c:pt idx="8712">
                  <c:v>30680.000000042462</c:v>
                </c:pt>
                <c:pt idx="8713">
                  <c:v>30680.04166670913</c:v>
                </c:pt>
                <c:pt idx="8714">
                  <c:v>30680.083333375798</c:v>
                </c:pt>
                <c:pt idx="8715">
                  <c:v>30680.125000042466</c:v>
                </c:pt>
                <c:pt idx="8716">
                  <c:v>30680.166666709134</c:v>
                </c:pt>
                <c:pt idx="8717">
                  <c:v>30680.208333375802</c:v>
                </c:pt>
                <c:pt idx="8718">
                  <c:v>30680.25000004247</c:v>
                </c:pt>
                <c:pt idx="8719">
                  <c:v>30680.291666709138</c:v>
                </c:pt>
                <c:pt idx="8720">
                  <c:v>30680.333333375806</c:v>
                </c:pt>
                <c:pt idx="8721">
                  <c:v>30680.375000042473</c:v>
                </c:pt>
                <c:pt idx="8722">
                  <c:v>30680.416666709141</c:v>
                </c:pt>
                <c:pt idx="8723">
                  <c:v>30680.458333375809</c:v>
                </c:pt>
                <c:pt idx="8724">
                  <c:v>30680.500000042477</c:v>
                </c:pt>
                <c:pt idx="8725">
                  <c:v>30680.541666709145</c:v>
                </c:pt>
                <c:pt idx="8726">
                  <c:v>30680.583333375813</c:v>
                </c:pt>
                <c:pt idx="8727">
                  <c:v>30680.625000042481</c:v>
                </c:pt>
                <c:pt idx="8728">
                  <c:v>30680.666666709149</c:v>
                </c:pt>
                <c:pt idx="8729">
                  <c:v>30680.708333375816</c:v>
                </c:pt>
                <c:pt idx="8730">
                  <c:v>30680.750000042484</c:v>
                </c:pt>
                <c:pt idx="8731">
                  <c:v>30680.791666709152</c:v>
                </c:pt>
                <c:pt idx="8732">
                  <c:v>30680.83333337582</c:v>
                </c:pt>
                <c:pt idx="8733">
                  <c:v>30680.875000042488</c:v>
                </c:pt>
                <c:pt idx="8734">
                  <c:v>30680.916666709156</c:v>
                </c:pt>
                <c:pt idx="8735">
                  <c:v>30680.958333375824</c:v>
                </c:pt>
                <c:pt idx="8736">
                  <c:v>30681.000000042492</c:v>
                </c:pt>
                <c:pt idx="8737">
                  <c:v>30681.041666709159</c:v>
                </c:pt>
                <c:pt idx="8738">
                  <c:v>30681.083333375827</c:v>
                </c:pt>
                <c:pt idx="8739">
                  <c:v>30681.125000042495</c:v>
                </c:pt>
                <c:pt idx="8740">
                  <c:v>30681.166666709163</c:v>
                </c:pt>
                <c:pt idx="8741">
                  <c:v>30681.208333375831</c:v>
                </c:pt>
                <c:pt idx="8742">
                  <c:v>30681.250000042499</c:v>
                </c:pt>
                <c:pt idx="8743">
                  <c:v>30681.291666709167</c:v>
                </c:pt>
                <c:pt idx="8744">
                  <c:v>30681.333333375835</c:v>
                </c:pt>
                <c:pt idx="8745">
                  <c:v>30681.375000042503</c:v>
                </c:pt>
                <c:pt idx="8746">
                  <c:v>30681.41666670917</c:v>
                </c:pt>
                <c:pt idx="8747">
                  <c:v>30681.458333375838</c:v>
                </c:pt>
                <c:pt idx="8748">
                  <c:v>30681.500000042506</c:v>
                </c:pt>
                <c:pt idx="8749">
                  <c:v>30681.541666709174</c:v>
                </c:pt>
                <c:pt idx="8750">
                  <c:v>30681.583333375842</c:v>
                </c:pt>
                <c:pt idx="8751">
                  <c:v>30681.62500004251</c:v>
                </c:pt>
                <c:pt idx="8752">
                  <c:v>30681.666666709178</c:v>
                </c:pt>
                <c:pt idx="8753">
                  <c:v>30681.708333375846</c:v>
                </c:pt>
                <c:pt idx="8754">
                  <c:v>30681.750000042513</c:v>
                </c:pt>
                <c:pt idx="8755">
                  <c:v>30681.791666709181</c:v>
                </c:pt>
                <c:pt idx="8756">
                  <c:v>30681.833333375849</c:v>
                </c:pt>
                <c:pt idx="8757">
                  <c:v>30681.875000042517</c:v>
                </c:pt>
                <c:pt idx="8758">
                  <c:v>30681.916666709185</c:v>
                </c:pt>
                <c:pt idx="8759">
                  <c:v>30681.958333375853</c:v>
                </c:pt>
              </c:numCache>
            </c:numRef>
          </c:xVal>
          <c:yVal>
            <c:numRef>
              <c:f>'1981'!$F$3:$F$8762</c:f>
              <c:numCache>
                <c:formatCode>General</c:formatCode>
                <c:ptCount val="8760"/>
                <c:pt idx="0">
                  <c:v>20736.015855000001</c:v>
                </c:pt>
                <c:pt idx="1">
                  <c:v>20189.301454999997</c:v>
                </c:pt>
                <c:pt idx="2">
                  <c:v>19951.806955000004</c:v>
                </c:pt>
                <c:pt idx="3">
                  <c:v>20090.443454999997</c:v>
                </c:pt>
                <c:pt idx="4">
                  <c:v>20741.145155999999</c:v>
                </c:pt>
                <c:pt idx="5">
                  <c:v>22303.553854999998</c:v>
                </c:pt>
                <c:pt idx="6">
                  <c:v>24800.071656</c:v>
                </c:pt>
                <c:pt idx="7">
                  <c:v>26581.790655000004</c:v>
                </c:pt>
                <c:pt idx="8">
                  <c:v>27456.813754999999</c:v>
                </c:pt>
                <c:pt idx="9">
                  <c:v>27912.333155</c:v>
                </c:pt>
                <c:pt idx="10">
                  <c:v>28183.647746000002</c:v>
                </c:pt>
                <c:pt idx="11">
                  <c:v>28127.786444999998</c:v>
                </c:pt>
                <c:pt idx="12">
                  <c:v>28087.265345000003</c:v>
                </c:pt>
                <c:pt idx="13">
                  <c:v>27978.487655000001</c:v>
                </c:pt>
                <c:pt idx="14">
                  <c:v>27671.276955000001</c:v>
                </c:pt>
                <c:pt idx="15">
                  <c:v>27380.529645000002</c:v>
                </c:pt>
                <c:pt idx="16">
                  <c:v>27676.149454999999</c:v>
                </c:pt>
                <c:pt idx="17">
                  <c:v>30031.127344999997</c:v>
                </c:pt>
                <c:pt idx="18">
                  <c:v>30681.426354999996</c:v>
                </c:pt>
                <c:pt idx="19">
                  <c:v>29947.041045999998</c:v>
                </c:pt>
                <c:pt idx="20">
                  <c:v>29113.080755000003</c:v>
                </c:pt>
                <c:pt idx="21">
                  <c:v>27677.585944999999</c:v>
                </c:pt>
                <c:pt idx="22">
                  <c:v>25893.868445</c:v>
                </c:pt>
                <c:pt idx="23">
                  <c:v>24117.642845000002</c:v>
                </c:pt>
                <c:pt idx="24">
                  <c:v>23678.858555000003</c:v>
                </c:pt>
                <c:pt idx="25">
                  <c:v>22876.361855000003</c:v>
                </c:pt>
                <c:pt idx="26">
                  <c:v>22419.644056000001</c:v>
                </c:pt>
                <c:pt idx="27">
                  <c:v>22411.039655999997</c:v>
                </c:pt>
                <c:pt idx="28">
                  <c:v>22964.969754999998</c:v>
                </c:pt>
                <c:pt idx="29">
                  <c:v>24479.888955000002</c:v>
                </c:pt>
                <c:pt idx="30">
                  <c:v>27139.345354999998</c:v>
                </c:pt>
                <c:pt idx="31">
                  <c:v>28776.666144999999</c:v>
                </c:pt>
                <c:pt idx="32">
                  <c:v>29301.929655</c:v>
                </c:pt>
                <c:pt idx="33">
                  <c:v>29682.189754000003</c:v>
                </c:pt>
                <c:pt idx="34">
                  <c:v>29962.285544000002</c:v>
                </c:pt>
                <c:pt idx="35">
                  <c:v>30023.558354000001</c:v>
                </c:pt>
                <c:pt idx="36">
                  <c:v>29880.169354000001</c:v>
                </c:pt>
                <c:pt idx="37">
                  <c:v>29844.089053999996</c:v>
                </c:pt>
                <c:pt idx="38">
                  <c:v>29631.496053999999</c:v>
                </c:pt>
                <c:pt idx="39">
                  <c:v>29496.698254000003</c:v>
                </c:pt>
                <c:pt idx="40">
                  <c:v>29709.988144000003</c:v>
                </c:pt>
                <c:pt idx="41">
                  <c:v>32327.136544000001</c:v>
                </c:pt>
                <c:pt idx="42">
                  <c:v>33275.427244000006</c:v>
                </c:pt>
                <c:pt idx="43">
                  <c:v>32482.907143999997</c:v>
                </c:pt>
                <c:pt idx="44">
                  <c:v>31388.251144999998</c:v>
                </c:pt>
                <c:pt idx="45">
                  <c:v>29580.269246000003</c:v>
                </c:pt>
                <c:pt idx="46">
                  <c:v>27514.227145000004</c:v>
                </c:pt>
                <c:pt idx="47">
                  <c:v>25389.177355</c:v>
                </c:pt>
                <c:pt idx="48">
                  <c:v>23989.702146</c:v>
                </c:pt>
                <c:pt idx="49">
                  <c:v>23145.839554999999</c:v>
                </c:pt>
                <c:pt idx="50">
                  <c:v>22660.006855</c:v>
                </c:pt>
                <c:pt idx="51">
                  <c:v>22622.550454999997</c:v>
                </c:pt>
                <c:pt idx="52">
                  <c:v>23162.076855000003</c:v>
                </c:pt>
                <c:pt idx="53">
                  <c:v>24641.242944999998</c:v>
                </c:pt>
                <c:pt idx="54">
                  <c:v>27311.049344999999</c:v>
                </c:pt>
                <c:pt idx="55">
                  <c:v>28902.572145000002</c:v>
                </c:pt>
                <c:pt idx="56">
                  <c:v>29310.001655</c:v>
                </c:pt>
                <c:pt idx="57">
                  <c:v>29681.152744000003</c:v>
                </c:pt>
                <c:pt idx="58">
                  <c:v>29992.102854000001</c:v>
                </c:pt>
                <c:pt idx="59">
                  <c:v>30014.996954000006</c:v>
                </c:pt>
                <c:pt idx="60">
                  <c:v>29986.406254000001</c:v>
                </c:pt>
                <c:pt idx="61">
                  <c:v>30027.959844000001</c:v>
                </c:pt>
                <c:pt idx="62">
                  <c:v>29845.138144</c:v>
                </c:pt>
                <c:pt idx="63">
                  <c:v>29626.059445000003</c:v>
                </c:pt>
                <c:pt idx="64">
                  <c:v>29933.018055</c:v>
                </c:pt>
                <c:pt idx="65">
                  <c:v>32662.858454000001</c:v>
                </c:pt>
                <c:pt idx="66">
                  <c:v>33547.029943999994</c:v>
                </c:pt>
                <c:pt idx="67">
                  <c:v>32732.849844999993</c:v>
                </c:pt>
                <c:pt idx="68">
                  <c:v>31586.733545000003</c:v>
                </c:pt>
                <c:pt idx="69">
                  <c:v>29721.360246</c:v>
                </c:pt>
                <c:pt idx="70">
                  <c:v>27590.774845000004</c:v>
                </c:pt>
                <c:pt idx="71">
                  <c:v>25437.784655000003</c:v>
                </c:pt>
                <c:pt idx="72">
                  <c:v>24036.620445</c:v>
                </c:pt>
                <c:pt idx="73">
                  <c:v>23111.722045000002</c:v>
                </c:pt>
                <c:pt idx="74">
                  <c:v>22638.242155999997</c:v>
                </c:pt>
                <c:pt idx="75">
                  <c:v>22534.539155999999</c:v>
                </c:pt>
                <c:pt idx="76">
                  <c:v>23034.844454999999</c:v>
                </c:pt>
                <c:pt idx="77">
                  <c:v>24528.380945000001</c:v>
                </c:pt>
                <c:pt idx="78">
                  <c:v>27227.163345000001</c:v>
                </c:pt>
                <c:pt idx="79">
                  <c:v>28826.047445</c:v>
                </c:pt>
                <c:pt idx="80">
                  <c:v>29411.174954999999</c:v>
                </c:pt>
                <c:pt idx="81">
                  <c:v>29911.286346000001</c:v>
                </c:pt>
                <c:pt idx="82">
                  <c:v>30319.815455</c:v>
                </c:pt>
                <c:pt idx="83">
                  <c:v>30432.490554</c:v>
                </c:pt>
                <c:pt idx="84">
                  <c:v>30296.316254000005</c:v>
                </c:pt>
                <c:pt idx="85">
                  <c:v>30269.565543999997</c:v>
                </c:pt>
                <c:pt idx="86">
                  <c:v>29983.675544000005</c:v>
                </c:pt>
                <c:pt idx="87">
                  <c:v>29712.179853999998</c:v>
                </c:pt>
                <c:pt idx="88">
                  <c:v>29895.126743999997</c:v>
                </c:pt>
                <c:pt idx="89">
                  <c:v>32531.786454000001</c:v>
                </c:pt>
                <c:pt idx="90">
                  <c:v>33408.260255000001</c:v>
                </c:pt>
                <c:pt idx="91">
                  <c:v>32595.446844999995</c:v>
                </c:pt>
                <c:pt idx="92">
                  <c:v>31319.412145000006</c:v>
                </c:pt>
                <c:pt idx="93">
                  <c:v>29354.093246</c:v>
                </c:pt>
                <c:pt idx="94">
                  <c:v>27148.554045000001</c:v>
                </c:pt>
                <c:pt idx="95">
                  <c:v>24917.339245000003</c:v>
                </c:pt>
                <c:pt idx="96">
                  <c:v>23547.112945000004</c:v>
                </c:pt>
                <c:pt idx="97">
                  <c:v>22543.679455000001</c:v>
                </c:pt>
                <c:pt idx="98">
                  <c:v>21970.040756000002</c:v>
                </c:pt>
                <c:pt idx="99">
                  <c:v>21810.229056</c:v>
                </c:pt>
                <c:pt idx="100">
                  <c:v>22244.353055999996</c:v>
                </c:pt>
                <c:pt idx="101">
                  <c:v>23694.650555000004</c:v>
                </c:pt>
                <c:pt idx="102">
                  <c:v>26329.771545</c:v>
                </c:pt>
                <c:pt idx="103">
                  <c:v>28095.976044999999</c:v>
                </c:pt>
                <c:pt idx="104">
                  <c:v>28865.055156000002</c:v>
                </c:pt>
                <c:pt idx="105">
                  <c:v>29365.094444999999</c:v>
                </c:pt>
                <c:pt idx="106">
                  <c:v>29812.409845999999</c:v>
                </c:pt>
                <c:pt idx="107">
                  <c:v>29824.004744999998</c:v>
                </c:pt>
                <c:pt idx="108">
                  <c:v>29624.199144999999</c:v>
                </c:pt>
                <c:pt idx="109">
                  <c:v>29617.503445999999</c:v>
                </c:pt>
                <c:pt idx="110">
                  <c:v>29351.460144999997</c:v>
                </c:pt>
                <c:pt idx="111">
                  <c:v>29050.251445999998</c:v>
                </c:pt>
                <c:pt idx="112">
                  <c:v>29285.120555000001</c:v>
                </c:pt>
                <c:pt idx="113">
                  <c:v>31868.251345000001</c:v>
                </c:pt>
                <c:pt idx="114">
                  <c:v>32537.395055999998</c:v>
                </c:pt>
                <c:pt idx="115">
                  <c:v>31638.152344999999</c:v>
                </c:pt>
                <c:pt idx="116">
                  <c:v>30262.148046000002</c:v>
                </c:pt>
                <c:pt idx="117">
                  <c:v>28281.167955000001</c:v>
                </c:pt>
                <c:pt idx="118">
                  <c:v>26060.233045000001</c:v>
                </c:pt>
                <c:pt idx="119">
                  <c:v>23863.395254999999</c:v>
                </c:pt>
                <c:pt idx="120">
                  <c:v>22409.960755</c:v>
                </c:pt>
                <c:pt idx="121">
                  <c:v>21402.211156000001</c:v>
                </c:pt>
                <c:pt idx="122">
                  <c:v>20811.330354999998</c:v>
                </c:pt>
                <c:pt idx="123">
                  <c:v>20618.053854999998</c:v>
                </c:pt>
                <c:pt idx="124">
                  <c:v>21004.242455</c:v>
                </c:pt>
                <c:pt idx="125">
                  <c:v>22386.533755</c:v>
                </c:pt>
                <c:pt idx="126">
                  <c:v>24923.628556</c:v>
                </c:pt>
                <c:pt idx="127">
                  <c:v>26624.505255000004</c:v>
                </c:pt>
                <c:pt idx="128">
                  <c:v>27180.365754999999</c:v>
                </c:pt>
                <c:pt idx="129">
                  <c:v>27570.151744999999</c:v>
                </c:pt>
                <c:pt idx="130">
                  <c:v>27738.985746000002</c:v>
                </c:pt>
                <c:pt idx="131">
                  <c:v>27604.749155000005</c:v>
                </c:pt>
                <c:pt idx="132">
                  <c:v>27625.995644999999</c:v>
                </c:pt>
                <c:pt idx="133">
                  <c:v>27549.066944999999</c:v>
                </c:pt>
                <c:pt idx="134">
                  <c:v>27474.677245999999</c:v>
                </c:pt>
                <c:pt idx="135">
                  <c:v>27405.842645999997</c:v>
                </c:pt>
                <c:pt idx="136">
                  <c:v>27735.507456000003</c:v>
                </c:pt>
                <c:pt idx="137">
                  <c:v>30098.520045000001</c:v>
                </c:pt>
                <c:pt idx="138">
                  <c:v>30712.699344999997</c:v>
                </c:pt>
                <c:pt idx="139">
                  <c:v>29886.069056</c:v>
                </c:pt>
                <c:pt idx="140">
                  <c:v>28813.663345000001</c:v>
                </c:pt>
                <c:pt idx="141">
                  <c:v>27195.294256000001</c:v>
                </c:pt>
                <c:pt idx="142">
                  <c:v>25286.364744999999</c:v>
                </c:pt>
                <c:pt idx="143">
                  <c:v>23402.769555000003</c:v>
                </c:pt>
                <c:pt idx="144">
                  <c:v>22108.325745000002</c:v>
                </c:pt>
                <c:pt idx="145">
                  <c:v>21353.162854999999</c:v>
                </c:pt>
                <c:pt idx="146">
                  <c:v>20960.543156</c:v>
                </c:pt>
                <c:pt idx="147">
                  <c:v>20960.578455999999</c:v>
                </c:pt>
                <c:pt idx="148">
                  <c:v>21506.245156000001</c:v>
                </c:pt>
                <c:pt idx="149">
                  <c:v>22812.018556000003</c:v>
                </c:pt>
                <c:pt idx="150">
                  <c:v>25266.109345000001</c:v>
                </c:pt>
                <c:pt idx="151">
                  <c:v>26706.338145000002</c:v>
                </c:pt>
                <c:pt idx="152">
                  <c:v>26969.908256000002</c:v>
                </c:pt>
                <c:pt idx="153">
                  <c:v>27171.649753999995</c:v>
                </c:pt>
                <c:pt idx="154">
                  <c:v>27267.509144</c:v>
                </c:pt>
                <c:pt idx="155">
                  <c:v>27130.519044000001</c:v>
                </c:pt>
                <c:pt idx="156">
                  <c:v>27096.268253999999</c:v>
                </c:pt>
                <c:pt idx="157">
                  <c:v>26978.586953999999</c:v>
                </c:pt>
                <c:pt idx="158">
                  <c:v>26865.255954</c:v>
                </c:pt>
                <c:pt idx="159">
                  <c:v>26920.480843999998</c:v>
                </c:pt>
                <c:pt idx="160">
                  <c:v>27379.392653999996</c:v>
                </c:pt>
                <c:pt idx="161">
                  <c:v>29956.016753999997</c:v>
                </c:pt>
                <c:pt idx="162">
                  <c:v>30866.030054000003</c:v>
                </c:pt>
                <c:pt idx="163">
                  <c:v>30187.159953999999</c:v>
                </c:pt>
                <c:pt idx="164">
                  <c:v>29425.882545</c:v>
                </c:pt>
                <c:pt idx="165">
                  <c:v>27922.325545</c:v>
                </c:pt>
                <c:pt idx="166">
                  <c:v>26140.501746000005</c:v>
                </c:pt>
                <c:pt idx="167">
                  <c:v>24293.713545000002</c:v>
                </c:pt>
                <c:pt idx="168">
                  <c:v>23188.511745</c:v>
                </c:pt>
                <c:pt idx="169">
                  <c:v>22472.874345</c:v>
                </c:pt>
                <c:pt idx="170">
                  <c:v>22186.552155999998</c:v>
                </c:pt>
                <c:pt idx="171">
                  <c:v>22254.989454999999</c:v>
                </c:pt>
                <c:pt idx="172">
                  <c:v>22929.809755999999</c:v>
                </c:pt>
                <c:pt idx="173">
                  <c:v>24342.110445000002</c:v>
                </c:pt>
                <c:pt idx="174">
                  <c:v>26978.784045</c:v>
                </c:pt>
                <c:pt idx="175">
                  <c:v>28572.799446000005</c:v>
                </c:pt>
                <c:pt idx="176">
                  <c:v>28895.350555000001</c:v>
                </c:pt>
                <c:pt idx="177">
                  <c:v>29183.859753999997</c:v>
                </c:pt>
                <c:pt idx="178">
                  <c:v>29347.282844000001</c:v>
                </c:pt>
                <c:pt idx="179">
                  <c:v>29290.169043999998</c:v>
                </c:pt>
                <c:pt idx="180">
                  <c:v>29228.523244000004</c:v>
                </c:pt>
                <c:pt idx="181">
                  <c:v>29224.708244000001</c:v>
                </c:pt>
                <c:pt idx="182">
                  <c:v>28984.832254000001</c:v>
                </c:pt>
                <c:pt idx="183">
                  <c:v>28870.840144000002</c:v>
                </c:pt>
                <c:pt idx="184">
                  <c:v>29345.023053999998</c:v>
                </c:pt>
                <c:pt idx="185">
                  <c:v>32119.070754</c:v>
                </c:pt>
                <c:pt idx="186">
                  <c:v>33051.660453999997</c:v>
                </c:pt>
                <c:pt idx="187">
                  <c:v>32348.584954000002</c:v>
                </c:pt>
                <c:pt idx="188">
                  <c:v>31338.017544999999</c:v>
                </c:pt>
                <c:pt idx="189">
                  <c:v>29580.660544999999</c:v>
                </c:pt>
                <c:pt idx="190">
                  <c:v>27514.217345999998</c:v>
                </c:pt>
                <c:pt idx="191">
                  <c:v>25389.653544999997</c:v>
                </c:pt>
                <c:pt idx="192">
                  <c:v>24081.465745000001</c:v>
                </c:pt>
                <c:pt idx="193">
                  <c:v>23193.175345000003</c:v>
                </c:pt>
                <c:pt idx="194">
                  <c:v>22729.682756000002</c:v>
                </c:pt>
                <c:pt idx="195">
                  <c:v>22643.054756000001</c:v>
                </c:pt>
                <c:pt idx="196">
                  <c:v>23202.982756000001</c:v>
                </c:pt>
                <c:pt idx="197">
                  <c:v>24597.406844999998</c:v>
                </c:pt>
                <c:pt idx="198">
                  <c:v>27275.166044999998</c:v>
                </c:pt>
                <c:pt idx="199">
                  <c:v>28880.635446</c:v>
                </c:pt>
                <c:pt idx="200">
                  <c:v>29290.766245999996</c:v>
                </c:pt>
                <c:pt idx="201">
                  <c:v>29622.129743999998</c:v>
                </c:pt>
                <c:pt idx="202">
                  <c:v>29928.815844000004</c:v>
                </c:pt>
                <c:pt idx="203">
                  <c:v>29931.302744000001</c:v>
                </c:pt>
                <c:pt idx="204">
                  <c:v>29794.879754000001</c:v>
                </c:pt>
                <c:pt idx="205">
                  <c:v>29769.030154</c:v>
                </c:pt>
                <c:pt idx="206">
                  <c:v>29515.039154000002</c:v>
                </c:pt>
                <c:pt idx="207">
                  <c:v>29403.040843999999</c:v>
                </c:pt>
                <c:pt idx="208">
                  <c:v>29695.852053999999</c:v>
                </c:pt>
                <c:pt idx="209">
                  <c:v>32415.371154</c:v>
                </c:pt>
                <c:pt idx="210">
                  <c:v>33354.307154000002</c:v>
                </c:pt>
                <c:pt idx="211">
                  <c:v>32634.541953999997</c:v>
                </c:pt>
                <c:pt idx="212">
                  <c:v>31570.693545000006</c:v>
                </c:pt>
                <c:pt idx="213">
                  <c:v>29764.005545</c:v>
                </c:pt>
                <c:pt idx="214">
                  <c:v>27660.812345999999</c:v>
                </c:pt>
                <c:pt idx="215">
                  <c:v>25494.968545</c:v>
                </c:pt>
                <c:pt idx="216">
                  <c:v>24118.702044999998</c:v>
                </c:pt>
                <c:pt idx="217">
                  <c:v>23239.667345000002</c:v>
                </c:pt>
                <c:pt idx="218">
                  <c:v>22760.515756000001</c:v>
                </c:pt>
                <c:pt idx="219">
                  <c:v>22715.839156000002</c:v>
                </c:pt>
                <c:pt idx="220">
                  <c:v>23263.046756000003</c:v>
                </c:pt>
                <c:pt idx="221">
                  <c:v>24718.537145999999</c:v>
                </c:pt>
                <c:pt idx="222">
                  <c:v>27459.642645</c:v>
                </c:pt>
                <c:pt idx="223">
                  <c:v>29023.689145</c:v>
                </c:pt>
                <c:pt idx="224">
                  <c:v>29552.527346000003</c:v>
                </c:pt>
                <c:pt idx="225">
                  <c:v>30004.024844</c:v>
                </c:pt>
                <c:pt idx="226">
                  <c:v>30334.949243999999</c:v>
                </c:pt>
                <c:pt idx="227">
                  <c:v>30341.819454</c:v>
                </c:pt>
                <c:pt idx="228">
                  <c:v>30215.344154000002</c:v>
                </c:pt>
                <c:pt idx="229">
                  <c:v>30139.573544000006</c:v>
                </c:pt>
                <c:pt idx="230">
                  <c:v>29850.187344000005</c:v>
                </c:pt>
                <c:pt idx="231">
                  <c:v>29667.817254000001</c:v>
                </c:pt>
                <c:pt idx="232">
                  <c:v>29950.619443999996</c:v>
                </c:pt>
                <c:pt idx="233">
                  <c:v>32685.012454</c:v>
                </c:pt>
                <c:pt idx="234">
                  <c:v>33583.559143999992</c:v>
                </c:pt>
                <c:pt idx="235">
                  <c:v>32822.037654</c:v>
                </c:pt>
                <c:pt idx="236">
                  <c:v>31712.445256000003</c:v>
                </c:pt>
                <c:pt idx="237">
                  <c:v>29843.126646000001</c:v>
                </c:pt>
                <c:pt idx="238">
                  <c:v>27720.267055000004</c:v>
                </c:pt>
                <c:pt idx="239">
                  <c:v>25549.897145000003</c:v>
                </c:pt>
                <c:pt idx="240">
                  <c:v>24183.875045000001</c:v>
                </c:pt>
                <c:pt idx="241">
                  <c:v>23230.303454999997</c:v>
                </c:pt>
                <c:pt idx="242">
                  <c:v>22748.363155999999</c:v>
                </c:pt>
                <c:pt idx="243">
                  <c:v>22654.414756000002</c:v>
                </c:pt>
                <c:pt idx="244">
                  <c:v>23181.566455</c:v>
                </c:pt>
                <c:pt idx="245">
                  <c:v>24545.551444999997</c:v>
                </c:pt>
                <c:pt idx="246">
                  <c:v>27259.062655000002</c:v>
                </c:pt>
                <c:pt idx="247">
                  <c:v>28818.460846000002</c:v>
                </c:pt>
                <c:pt idx="248">
                  <c:v>29364.449646000001</c:v>
                </c:pt>
                <c:pt idx="249">
                  <c:v>29751.947844000002</c:v>
                </c:pt>
                <c:pt idx="250">
                  <c:v>30119.565753999996</c:v>
                </c:pt>
                <c:pt idx="251">
                  <c:v>30212.316154000004</c:v>
                </c:pt>
                <c:pt idx="252">
                  <c:v>29999.138053999995</c:v>
                </c:pt>
                <c:pt idx="253">
                  <c:v>29974.585754000007</c:v>
                </c:pt>
                <c:pt idx="254">
                  <c:v>29698.587754</c:v>
                </c:pt>
                <c:pt idx="255">
                  <c:v>29522.876943999996</c:v>
                </c:pt>
                <c:pt idx="256">
                  <c:v>29806.371754000003</c:v>
                </c:pt>
                <c:pt idx="257">
                  <c:v>32433.851454</c:v>
                </c:pt>
                <c:pt idx="258">
                  <c:v>33372.497144000001</c:v>
                </c:pt>
                <c:pt idx="259">
                  <c:v>32662.388943999998</c:v>
                </c:pt>
                <c:pt idx="260">
                  <c:v>31457.548555000001</c:v>
                </c:pt>
                <c:pt idx="261">
                  <c:v>29498.691645999999</c:v>
                </c:pt>
                <c:pt idx="262">
                  <c:v>27283.709355999999</c:v>
                </c:pt>
                <c:pt idx="263">
                  <c:v>25049.512145000001</c:v>
                </c:pt>
                <c:pt idx="264">
                  <c:v>23704.020154999998</c:v>
                </c:pt>
                <c:pt idx="265">
                  <c:v>22687.718245999997</c:v>
                </c:pt>
                <c:pt idx="266">
                  <c:v>22121.383454999999</c:v>
                </c:pt>
                <c:pt idx="267">
                  <c:v>21997.671356000003</c:v>
                </c:pt>
                <c:pt idx="268">
                  <c:v>22445.330054999999</c:v>
                </c:pt>
                <c:pt idx="269">
                  <c:v>23984.032156000001</c:v>
                </c:pt>
                <c:pt idx="270">
                  <c:v>26717.713146000002</c:v>
                </c:pt>
                <c:pt idx="271">
                  <c:v>28367.880344999998</c:v>
                </c:pt>
                <c:pt idx="272">
                  <c:v>29067.707145999997</c:v>
                </c:pt>
                <c:pt idx="273">
                  <c:v>29569.789545</c:v>
                </c:pt>
                <c:pt idx="274">
                  <c:v>29985.663145000002</c:v>
                </c:pt>
                <c:pt idx="275">
                  <c:v>30058.804944999996</c:v>
                </c:pt>
                <c:pt idx="276">
                  <c:v>29955.366245999998</c:v>
                </c:pt>
                <c:pt idx="277">
                  <c:v>29937.546244999998</c:v>
                </c:pt>
                <c:pt idx="278">
                  <c:v>29716.355845000002</c:v>
                </c:pt>
                <c:pt idx="279">
                  <c:v>29366.721845</c:v>
                </c:pt>
                <c:pt idx="280">
                  <c:v>29492.608955</c:v>
                </c:pt>
                <c:pt idx="281">
                  <c:v>31975.460145000005</c:v>
                </c:pt>
                <c:pt idx="282">
                  <c:v>32678.048755</c:v>
                </c:pt>
                <c:pt idx="283">
                  <c:v>31822.745045000003</c:v>
                </c:pt>
                <c:pt idx="284">
                  <c:v>30434.288056000001</c:v>
                </c:pt>
                <c:pt idx="285">
                  <c:v>28446.230944999999</c:v>
                </c:pt>
                <c:pt idx="286">
                  <c:v>26208.735054999997</c:v>
                </c:pt>
                <c:pt idx="287">
                  <c:v>23998.817544999998</c:v>
                </c:pt>
                <c:pt idx="288">
                  <c:v>22593.619845000001</c:v>
                </c:pt>
                <c:pt idx="289">
                  <c:v>21574.337155999998</c:v>
                </c:pt>
                <c:pt idx="290">
                  <c:v>20976.778455</c:v>
                </c:pt>
                <c:pt idx="291">
                  <c:v>20802.770056000001</c:v>
                </c:pt>
                <c:pt idx="292">
                  <c:v>21183.411355</c:v>
                </c:pt>
                <c:pt idx="293">
                  <c:v>22636.678155999998</c:v>
                </c:pt>
                <c:pt idx="294">
                  <c:v>25290.366845</c:v>
                </c:pt>
                <c:pt idx="295">
                  <c:v>26999.466245000003</c:v>
                </c:pt>
                <c:pt idx="296">
                  <c:v>27607.362744999999</c:v>
                </c:pt>
                <c:pt idx="297">
                  <c:v>28045.892155999998</c:v>
                </c:pt>
                <c:pt idx="298">
                  <c:v>28302.385154999996</c:v>
                </c:pt>
                <c:pt idx="299">
                  <c:v>28159.664954999997</c:v>
                </c:pt>
                <c:pt idx="300">
                  <c:v>28094.597644999998</c:v>
                </c:pt>
                <c:pt idx="301">
                  <c:v>28095.856246000003</c:v>
                </c:pt>
                <c:pt idx="302">
                  <c:v>27884.035045000001</c:v>
                </c:pt>
                <c:pt idx="303">
                  <c:v>27692.135455000003</c:v>
                </c:pt>
                <c:pt idx="304">
                  <c:v>27935.511756</c:v>
                </c:pt>
                <c:pt idx="305">
                  <c:v>30343.488946000005</c:v>
                </c:pt>
                <c:pt idx="306">
                  <c:v>30953.416444999999</c:v>
                </c:pt>
                <c:pt idx="307">
                  <c:v>30127.763045</c:v>
                </c:pt>
                <c:pt idx="308">
                  <c:v>29110.796446</c:v>
                </c:pt>
                <c:pt idx="309">
                  <c:v>27474.244644999999</c:v>
                </c:pt>
                <c:pt idx="310">
                  <c:v>25524.756156000003</c:v>
                </c:pt>
                <c:pt idx="311">
                  <c:v>23649.036245000003</c:v>
                </c:pt>
                <c:pt idx="312">
                  <c:v>22398.210145000001</c:v>
                </c:pt>
                <c:pt idx="313">
                  <c:v>21610.227844999998</c:v>
                </c:pt>
                <c:pt idx="314">
                  <c:v>21210.210156000001</c:v>
                </c:pt>
                <c:pt idx="315">
                  <c:v>21247.140854999994</c:v>
                </c:pt>
                <c:pt idx="316">
                  <c:v>21808.631155999999</c:v>
                </c:pt>
                <c:pt idx="317">
                  <c:v>23126.986945999997</c:v>
                </c:pt>
                <c:pt idx="318">
                  <c:v>25664.980755</c:v>
                </c:pt>
                <c:pt idx="319">
                  <c:v>27081.443644999999</c:v>
                </c:pt>
                <c:pt idx="320">
                  <c:v>27295.431543999999</c:v>
                </c:pt>
                <c:pt idx="321">
                  <c:v>27515.500744000004</c:v>
                </c:pt>
                <c:pt idx="322">
                  <c:v>27627.268654</c:v>
                </c:pt>
                <c:pt idx="323">
                  <c:v>27381.024454000002</c:v>
                </c:pt>
                <c:pt idx="324">
                  <c:v>27252.335454</c:v>
                </c:pt>
                <c:pt idx="325">
                  <c:v>27093.339443999997</c:v>
                </c:pt>
                <c:pt idx="326">
                  <c:v>26921.677444000001</c:v>
                </c:pt>
                <c:pt idx="327">
                  <c:v>26914.347153999999</c:v>
                </c:pt>
                <c:pt idx="328">
                  <c:v>27444.021744000001</c:v>
                </c:pt>
                <c:pt idx="329">
                  <c:v>30240.728053999999</c:v>
                </c:pt>
                <c:pt idx="330">
                  <c:v>31087.948044000001</c:v>
                </c:pt>
                <c:pt idx="331">
                  <c:v>30491.287853999998</c:v>
                </c:pt>
                <c:pt idx="332">
                  <c:v>29802.267355999997</c:v>
                </c:pt>
                <c:pt idx="333">
                  <c:v>28311.923745</c:v>
                </c:pt>
                <c:pt idx="334">
                  <c:v>26510.609155000006</c:v>
                </c:pt>
                <c:pt idx="335">
                  <c:v>24630.570244999999</c:v>
                </c:pt>
                <c:pt idx="336">
                  <c:v>22420.966844999999</c:v>
                </c:pt>
                <c:pt idx="337">
                  <c:v>21651.675845000002</c:v>
                </c:pt>
                <c:pt idx="338">
                  <c:v>21263.964155999998</c:v>
                </c:pt>
                <c:pt idx="339">
                  <c:v>21297.134455000003</c:v>
                </c:pt>
                <c:pt idx="340">
                  <c:v>21911.054156000002</c:v>
                </c:pt>
                <c:pt idx="341">
                  <c:v>23290.951845</c:v>
                </c:pt>
                <c:pt idx="342">
                  <c:v>25863.813755000003</c:v>
                </c:pt>
                <c:pt idx="343">
                  <c:v>27303.455644999995</c:v>
                </c:pt>
                <c:pt idx="344">
                  <c:v>27613.020845000003</c:v>
                </c:pt>
                <c:pt idx="345">
                  <c:v>27844.327443999999</c:v>
                </c:pt>
                <c:pt idx="346">
                  <c:v>28063.682253999999</c:v>
                </c:pt>
                <c:pt idx="347">
                  <c:v>28003.671654000002</c:v>
                </c:pt>
                <c:pt idx="348">
                  <c:v>27867.402254000001</c:v>
                </c:pt>
                <c:pt idx="349">
                  <c:v>27755.568954000002</c:v>
                </c:pt>
                <c:pt idx="350">
                  <c:v>27454.173954000002</c:v>
                </c:pt>
                <c:pt idx="351">
                  <c:v>27395.731543999998</c:v>
                </c:pt>
                <c:pt idx="352">
                  <c:v>27813.281253999998</c:v>
                </c:pt>
                <c:pt idx="353">
                  <c:v>30534.109953999996</c:v>
                </c:pt>
                <c:pt idx="354">
                  <c:v>31331.016644000003</c:v>
                </c:pt>
                <c:pt idx="355">
                  <c:v>30697.465154000001</c:v>
                </c:pt>
                <c:pt idx="356">
                  <c:v>29990.464656000004</c:v>
                </c:pt>
                <c:pt idx="357">
                  <c:v>28482.972744999999</c:v>
                </c:pt>
                <c:pt idx="358">
                  <c:v>26688.012844999997</c:v>
                </c:pt>
                <c:pt idx="359">
                  <c:v>24809.684944999997</c:v>
                </c:pt>
                <c:pt idx="360">
                  <c:v>24575.029445</c:v>
                </c:pt>
                <c:pt idx="361">
                  <c:v>23687.110844999999</c:v>
                </c:pt>
                <c:pt idx="362">
                  <c:v>23203.486156000003</c:v>
                </c:pt>
                <c:pt idx="363">
                  <c:v>23159.434155999999</c:v>
                </c:pt>
                <c:pt idx="364">
                  <c:v>23769.228156000001</c:v>
                </c:pt>
                <c:pt idx="365">
                  <c:v>25214.551546000002</c:v>
                </c:pt>
                <c:pt idx="366">
                  <c:v>27965.577344999998</c:v>
                </c:pt>
                <c:pt idx="367">
                  <c:v>29542.566644999999</c:v>
                </c:pt>
                <c:pt idx="368">
                  <c:v>29859.903855000004</c:v>
                </c:pt>
                <c:pt idx="369">
                  <c:v>30077.725343999999</c:v>
                </c:pt>
                <c:pt idx="370">
                  <c:v>30235.486554000003</c:v>
                </c:pt>
                <c:pt idx="371">
                  <c:v>30086.186653999997</c:v>
                </c:pt>
                <c:pt idx="372">
                  <c:v>29890.882244</c:v>
                </c:pt>
                <c:pt idx="373">
                  <c:v>29844.629653999997</c:v>
                </c:pt>
                <c:pt idx="374">
                  <c:v>29598.744244000001</c:v>
                </c:pt>
                <c:pt idx="375">
                  <c:v>29539.651954000004</c:v>
                </c:pt>
                <c:pt idx="376">
                  <c:v>30012.610944000004</c:v>
                </c:pt>
                <c:pt idx="377">
                  <c:v>33005.816944000006</c:v>
                </c:pt>
                <c:pt idx="378">
                  <c:v>33872.970244000004</c:v>
                </c:pt>
                <c:pt idx="379">
                  <c:v>33172.524753999998</c:v>
                </c:pt>
                <c:pt idx="380">
                  <c:v>32138.249656</c:v>
                </c:pt>
                <c:pt idx="381">
                  <c:v>30291.184645999998</c:v>
                </c:pt>
                <c:pt idx="382">
                  <c:v>28130.140445000001</c:v>
                </c:pt>
                <c:pt idx="383">
                  <c:v>25977.193544999998</c:v>
                </c:pt>
                <c:pt idx="384">
                  <c:v>24844.473445</c:v>
                </c:pt>
                <c:pt idx="385">
                  <c:v>23993.467345000001</c:v>
                </c:pt>
                <c:pt idx="386">
                  <c:v>23513.533756000001</c:v>
                </c:pt>
                <c:pt idx="387">
                  <c:v>23477.076155999996</c:v>
                </c:pt>
                <c:pt idx="388">
                  <c:v>24061.182454999998</c:v>
                </c:pt>
                <c:pt idx="389">
                  <c:v>25587.505545999997</c:v>
                </c:pt>
                <c:pt idx="390">
                  <c:v>28350.066755</c:v>
                </c:pt>
                <c:pt idx="391">
                  <c:v>29939.106044999997</c:v>
                </c:pt>
                <c:pt idx="392">
                  <c:v>30386.551245000006</c:v>
                </c:pt>
                <c:pt idx="393">
                  <c:v>30676.492443999996</c:v>
                </c:pt>
                <c:pt idx="394">
                  <c:v>30904.776654000001</c:v>
                </c:pt>
                <c:pt idx="395">
                  <c:v>30891.700843999999</c:v>
                </c:pt>
                <c:pt idx="396">
                  <c:v>30693.977053999995</c:v>
                </c:pt>
                <c:pt idx="397">
                  <c:v>30529.771743999998</c:v>
                </c:pt>
                <c:pt idx="398">
                  <c:v>30113.249744000001</c:v>
                </c:pt>
                <c:pt idx="399">
                  <c:v>29917.453843999996</c:v>
                </c:pt>
                <c:pt idx="400">
                  <c:v>30262.424954000002</c:v>
                </c:pt>
                <c:pt idx="401">
                  <c:v>33293.246943999999</c:v>
                </c:pt>
                <c:pt idx="402">
                  <c:v>34235.971644000005</c:v>
                </c:pt>
                <c:pt idx="403">
                  <c:v>33574.540154000002</c:v>
                </c:pt>
                <c:pt idx="404">
                  <c:v>32520.938355999995</c:v>
                </c:pt>
                <c:pt idx="405">
                  <c:v>30636.421344999999</c:v>
                </c:pt>
                <c:pt idx="406">
                  <c:v>28457.969444999999</c:v>
                </c:pt>
                <c:pt idx="407">
                  <c:v>26270.501955</c:v>
                </c:pt>
                <c:pt idx="408">
                  <c:v>24727.880444999999</c:v>
                </c:pt>
                <c:pt idx="409">
                  <c:v>23841.607345</c:v>
                </c:pt>
                <c:pt idx="410">
                  <c:v>23352.575155999999</c:v>
                </c:pt>
                <c:pt idx="411">
                  <c:v>23309.792755999999</c:v>
                </c:pt>
                <c:pt idx="412">
                  <c:v>23858.509855</c:v>
                </c:pt>
                <c:pt idx="413">
                  <c:v>25379.420146</c:v>
                </c:pt>
                <c:pt idx="414">
                  <c:v>28081.766355</c:v>
                </c:pt>
                <c:pt idx="415">
                  <c:v>29609.965645</c:v>
                </c:pt>
                <c:pt idx="416">
                  <c:v>30040.455855000004</c:v>
                </c:pt>
                <c:pt idx="417">
                  <c:v>30301.007044000005</c:v>
                </c:pt>
                <c:pt idx="418">
                  <c:v>30538.690254000001</c:v>
                </c:pt>
                <c:pt idx="419">
                  <c:v>30444.153054000006</c:v>
                </c:pt>
                <c:pt idx="420">
                  <c:v>30173.826043999998</c:v>
                </c:pt>
                <c:pt idx="421">
                  <c:v>30011.868344000002</c:v>
                </c:pt>
                <c:pt idx="422">
                  <c:v>29645.012343999995</c:v>
                </c:pt>
                <c:pt idx="423">
                  <c:v>29490.871754</c:v>
                </c:pt>
                <c:pt idx="424">
                  <c:v>29892.585943999995</c:v>
                </c:pt>
                <c:pt idx="425">
                  <c:v>32919.130654000001</c:v>
                </c:pt>
                <c:pt idx="426">
                  <c:v>33900.273244000004</c:v>
                </c:pt>
                <c:pt idx="427">
                  <c:v>33261.280743999996</c:v>
                </c:pt>
                <c:pt idx="428">
                  <c:v>32121.515245999995</c:v>
                </c:pt>
                <c:pt idx="429">
                  <c:v>30147.281344999999</c:v>
                </c:pt>
                <c:pt idx="430">
                  <c:v>27895.681845000003</c:v>
                </c:pt>
                <c:pt idx="431">
                  <c:v>25618.206955000001</c:v>
                </c:pt>
                <c:pt idx="432">
                  <c:v>24224.354545000002</c:v>
                </c:pt>
                <c:pt idx="433">
                  <c:v>23171.002155999999</c:v>
                </c:pt>
                <c:pt idx="434">
                  <c:v>22577.840354999997</c:v>
                </c:pt>
                <c:pt idx="435">
                  <c:v>22461.707156</c:v>
                </c:pt>
                <c:pt idx="436">
                  <c:v>22931.153855</c:v>
                </c:pt>
                <c:pt idx="437">
                  <c:v>24505.382455999999</c:v>
                </c:pt>
                <c:pt idx="438">
                  <c:v>27264.037546</c:v>
                </c:pt>
                <c:pt idx="439">
                  <c:v>28898.009045000003</c:v>
                </c:pt>
                <c:pt idx="440">
                  <c:v>29443.340945</c:v>
                </c:pt>
                <c:pt idx="441">
                  <c:v>29709.512646000003</c:v>
                </c:pt>
                <c:pt idx="442">
                  <c:v>30021.761544999998</c:v>
                </c:pt>
                <c:pt idx="443">
                  <c:v>29968.459244999998</c:v>
                </c:pt>
                <c:pt idx="444">
                  <c:v>29816.827245</c:v>
                </c:pt>
                <c:pt idx="445">
                  <c:v>29795.395144999999</c:v>
                </c:pt>
                <c:pt idx="446">
                  <c:v>29557.001744999998</c:v>
                </c:pt>
                <c:pt idx="447">
                  <c:v>29249.606046000001</c:v>
                </c:pt>
                <c:pt idx="448">
                  <c:v>29525.917745000002</c:v>
                </c:pt>
                <c:pt idx="449">
                  <c:v>32246.232345</c:v>
                </c:pt>
                <c:pt idx="450">
                  <c:v>32894.653745000003</c:v>
                </c:pt>
                <c:pt idx="451">
                  <c:v>32087.987345000001</c:v>
                </c:pt>
                <c:pt idx="452">
                  <c:v>30729.567344999999</c:v>
                </c:pt>
                <c:pt idx="453">
                  <c:v>28726.993255999998</c:v>
                </c:pt>
                <c:pt idx="454">
                  <c:v>26452.344444999999</c:v>
                </c:pt>
                <c:pt idx="455">
                  <c:v>24203.664254999996</c:v>
                </c:pt>
                <c:pt idx="456">
                  <c:v>22883.097054999998</c:v>
                </c:pt>
                <c:pt idx="457">
                  <c:v>21920.547155999997</c:v>
                </c:pt>
                <c:pt idx="458">
                  <c:v>21369.754854999999</c:v>
                </c:pt>
                <c:pt idx="459">
                  <c:v>21201.058854999996</c:v>
                </c:pt>
                <c:pt idx="460">
                  <c:v>21609.300854999998</c:v>
                </c:pt>
                <c:pt idx="461">
                  <c:v>23153.763955999999</c:v>
                </c:pt>
                <c:pt idx="462">
                  <c:v>25770.314255000001</c:v>
                </c:pt>
                <c:pt idx="463">
                  <c:v>27472.551345000003</c:v>
                </c:pt>
                <c:pt idx="464">
                  <c:v>27898.837845000002</c:v>
                </c:pt>
                <c:pt idx="465">
                  <c:v>28217.659544999995</c:v>
                </c:pt>
                <c:pt idx="466">
                  <c:v>28427.760145999997</c:v>
                </c:pt>
                <c:pt idx="467">
                  <c:v>28314.038844999995</c:v>
                </c:pt>
                <c:pt idx="468">
                  <c:v>28360.681755000005</c:v>
                </c:pt>
                <c:pt idx="469">
                  <c:v>28284.947355</c:v>
                </c:pt>
                <c:pt idx="470">
                  <c:v>27999.651054999995</c:v>
                </c:pt>
                <c:pt idx="471">
                  <c:v>27809.182054999997</c:v>
                </c:pt>
                <c:pt idx="472">
                  <c:v>28097.897555000003</c:v>
                </c:pt>
                <c:pt idx="473">
                  <c:v>30537.997055</c:v>
                </c:pt>
                <c:pt idx="474">
                  <c:v>31153.885044999999</c:v>
                </c:pt>
                <c:pt idx="475">
                  <c:v>30383.888744999997</c:v>
                </c:pt>
                <c:pt idx="476">
                  <c:v>29327.484045000001</c:v>
                </c:pt>
                <c:pt idx="477">
                  <c:v>27684.617655999999</c:v>
                </c:pt>
                <c:pt idx="478">
                  <c:v>25699.311145</c:v>
                </c:pt>
                <c:pt idx="479">
                  <c:v>23797.349945000005</c:v>
                </c:pt>
                <c:pt idx="480">
                  <c:v>22628.055554999999</c:v>
                </c:pt>
                <c:pt idx="481">
                  <c:v>21786.121056</c:v>
                </c:pt>
                <c:pt idx="482">
                  <c:v>21391.319855000002</c:v>
                </c:pt>
                <c:pt idx="483">
                  <c:v>21417.941855000001</c:v>
                </c:pt>
                <c:pt idx="484">
                  <c:v>22029.694854999998</c:v>
                </c:pt>
                <c:pt idx="485">
                  <c:v>23480.389154999997</c:v>
                </c:pt>
                <c:pt idx="486">
                  <c:v>26183.371045</c:v>
                </c:pt>
                <c:pt idx="487">
                  <c:v>27834.132754999999</c:v>
                </c:pt>
                <c:pt idx="488">
                  <c:v>28218.566544999998</c:v>
                </c:pt>
                <c:pt idx="489">
                  <c:v>28558.880146</c:v>
                </c:pt>
                <c:pt idx="490">
                  <c:v>28810.244555000001</c:v>
                </c:pt>
                <c:pt idx="491">
                  <c:v>28733.073844999999</c:v>
                </c:pt>
                <c:pt idx="492">
                  <c:v>28849.521445000002</c:v>
                </c:pt>
                <c:pt idx="493">
                  <c:v>28851.508444999996</c:v>
                </c:pt>
                <c:pt idx="494">
                  <c:v>28631.931444999998</c:v>
                </c:pt>
                <c:pt idx="495">
                  <c:v>28489.126844999999</c:v>
                </c:pt>
                <c:pt idx="496">
                  <c:v>28782.114255</c:v>
                </c:pt>
                <c:pt idx="497">
                  <c:v>31169.608645</c:v>
                </c:pt>
                <c:pt idx="498">
                  <c:v>31686.814055999999</c:v>
                </c:pt>
                <c:pt idx="499">
                  <c:v>30893.901944999998</c:v>
                </c:pt>
                <c:pt idx="500">
                  <c:v>29972.757344999998</c:v>
                </c:pt>
                <c:pt idx="501">
                  <c:v>28415.633255999997</c:v>
                </c:pt>
                <c:pt idx="502">
                  <c:v>26498.868445</c:v>
                </c:pt>
                <c:pt idx="503">
                  <c:v>24635.437555</c:v>
                </c:pt>
                <c:pt idx="504">
                  <c:v>23427.526855</c:v>
                </c:pt>
                <c:pt idx="505">
                  <c:v>22733.103854999998</c:v>
                </c:pt>
                <c:pt idx="506">
                  <c:v>22430.508156</c:v>
                </c:pt>
                <c:pt idx="507">
                  <c:v>22549.519455999998</c:v>
                </c:pt>
                <c:pt idx="508">
                  <c:v>23259.650855000004</c:v>
                </c:pt>
                <c:pt idx="509">
                  <c:v>24621.867956000002</c:v>
                </c:pt>
                <c:pt idx="510">
                  <c:v>27302.056144999999</c:v>
                </c:pt>
                <c:pt idx="511">
                  <c:v>28881.923544999998</c:v>
                </c:pt>
                <c:pt idx="512">
                  <c:v>29202.184746000003</c:v>
                </c:pt>
                <c:pt idx="513">
                  <c:v>29351.732344</c:v>
                </c:pt>
                <c:pt idx="514">
                  <c:v>29459.619444000004</c:v>
                </c:pt>
                <c:pt idx="515">
                  <c:v>29385.051253999998</c:v>
                </c:pt>
                <c:pt idx="516">
                  <c:v>29211.233954000003</c:v>
                </c:pt>
                <c:pt idx="517">
                  <c:v>29206.897354000001</c:v>
                </c:pt>
                <c:pt idx="518">
                  <c:v>28960.027053999998</c:v>
                </c:pt>
                <c:pt idx="519">
                  <c:v>28962.313544000001</c:v>
                </c:pt>
                <c:pt idx="520">
                  <c:v>29525.052343999996</c:v>
                </c:pt>
                <c:pt idx="521">
                  <c:v>32266.034253999998</c:v>
                </c:pt>
                <c:pt idx="522">
                  <c:v>33252.439253999997</c:v>
                </c:pt>
                <c:pt idx="523">
                  <c:v>32545.543043999998</c:v>
                </c:pt>
                <c:pt idx="524">
                  <c:v>31546.819646000004</c:v>
                </c:pt>
                <c:pt idx="525">
                  <c:v>29770.634646000002</c:v>
                </c:pt>
                <c:pt idx="526">
                  <c:v>27697.624845000002</c:v>
                </c:pt>
                <c:pt idx="527">
                  <c:v>25586.057955</c:v>
                </c:pt>
                <c:pt idx="528">
                  <c:v>24289.994855000004</c:v>
                </c:pt>
                <c:pt idx="529">
                  <c:v>23428.660854999998</c:v>
                </c:pt>
                <c:pt idx="530">
                  <c:v>22973.321155999998</c:v>
                </c:pt>
                <c:pt idx="531">
                  <c:v>22961.409056</c:v>
                </c:pt>
                <c:pt idx="532">
                  <c:v>23518.741155999996</c:v>
                </c:pt>
                <c:pt idx="533">
                  <c:v>24845.707545999998</c:v>
                </c:pt>
                <c:pt idx="534">
                  <c:v>27579.907745</c:v>
                </c:pt>
                <c:pt idx="535">
                  <c:v>29116.124245000003</c:v>
                </c:pt>
                <c:pt idx="536">
                  <c:v>29419.438445</c:v>
                </c:pt>
                <c:pt idx="537">
                  <c:v>29587.642844000002</c:v>
                </c:pt>
                <c:pt idx="538">
                  <c:v>29740.102543999994</c:v>
                </c:pt>
                <c:pt idx="539">
                  <c:v>29684.755654000001</c:v>
                </c:pt>
                <c:pt idx="540">
                  <c:v>29473.903054000006</c:v>
                </c:pt>
                <c:pt idx="541">
                  <c:v>29413.198443999998</c:v>
                </c:pt>
                <c:pt idx="542">
                  <c:v>29207.265854000001</c:v>
                </c:pt>
                <c:pt idx="543">
                  <c:v>29098.007354000001</c:v>
                </c:pt>
                <c:pt idx="544">
                  <c:v>29655.106843999998</c:v>
                </c:pt>
                <c:pt idx="545">
                  <c:v>32432.672654000002</c:v>
                </c:pt>
                <c:pt idx="546">
                  <c:v>33456.053644</c:v>
                </c:pt>
                <c:pt idx="547">
                  <c:v>32749.250144000001</c:v>
                </c:pt>
                <c:pt idx="548">
                  <c:v>31717.939656000002</c:v>
                </c:pt>
                <c:pt idx="549">
                  <c:v>29900.592645999997</c:v>
                </c:pt>
                <c:pt idx="550">
                  <c:v>27819.554845000002</c:v>
                </c:pt>
                <c:pt idx="551">
                  <c:v>25675.589954999999</c:v>
                </c:pt>
                <c:pt idx="552">
                  <c:v>24325.899855</c:v>
                </c:pt>
                <c:pt idx="553">
                  <c:v>23421.246854999998</c:v>
                </c:pt>
                <c:pt idx="554">
                  <c:v>22958.711456000001</c:v>
                </c:pt>
                <c:pt idx="555">
                  <c:v>22870.757456000003</c:v>
                </c:pt>
                <c:pt idx="556">
                  <c:v>23429.330155000003</c:v>
                </c:pt>
                <c:pt idx="557">
                  <c:v>24790.277955999998</c:v>
                </c:pt>
                <c:pt idx="558">
                  <c:v>27505.894145000002</c:v>
                </c:pt>
                <c:pt idx="559">
                  <c:v>29039.287245</c:v>
                </c:pt>
                <c:pt idx="560">
                  <c:v>29537.307444999999</c:v>
                </c:pt>
                <c:pt idx="561">
                  <c:v>29926.323044000001</c:v>
                </c:pt>
                <c:pt idx="562">
                  <c:v>30177.804243999995</c:v>
                </c:pt>
                <c:pt idx="563">
                  <c:v>30246.984053999993</c:v>
                </c:pt>
                <c:pt idx="564">
                  <c:v>30200.582754000003</c:v>
                </c:pt>
                <c:pt idx="565">
                  <c:v>30143.523153999995</c:v>
                </c:pt>
                <c:pt idx="566">
                  <c:v>29863.999854000002</c:v>
                </c:pt>
                <c:pt idx="567">
                  <c:v>29649.285243999999</c:v>
                </c:pt>
                <c:pt idx="568">
                  <c:v>29864.481344</c:v>
                </c:pt>
                <c:pt idx="569">
                  <c:v>32347.707254000001</c:v>
                </c:pt>
                <c:pt idx="570">
                  <c:v>33372.738253999996</c:v>
                </c:pt>
                <c:pt idx="571">
                  <c:v>32602.621744</c:v>
                </c:pt>
                <c:pt idx="572">
                  <c:v>31549.132645999998</c:v>
                </c:pt>
                <c:pt idx="573">
                  <c:v>29729.124646</c:v>
                </c:pt>
                <c:pt idx="574">
                  <c:v>27603.296845000001</c:v>
                </c:pt>
                <c:pt idx="575">
                  <c:v>25434.181955</c:v>
                </c:pt>
                <c:pt idx="576">
                  <c:v>24035.391155000001</c:v>
                </c:pt>
                <c:pt idx="577">
                  <c:v>23066.416854999999</c:v>
                </c:pt>
                <c:pt idx="578">
                  <c:v>22549.844456000003</c:v>
                </c:pt>
                <c:pt idx="579">
                  <c:v>22475.410056000001</c:v>
                </c:pt>
                <c:pt idx="580">
                  <c:v>22985.498155000001</c:v>
                </c:pt>
                <c:pt idx="581">
                  <c:v>24411.016955999999</c:v>
                </c:pt>
                <c:pt idx="582">
                  <c:v>27149.602145000001</c:v>
                </c:pt>
                <c:pt idx="583">
                  <c:v>28687.404544999998</c:v>
                </c:pt>
                <c:pt idx="584">
                  <c:v>29133.627756000002</c:v>
                </c:pt>
                <c:pt idx="585">
                  <c:v>29467.486143999999</c:v>
                </c:pt>
                <c:pt idx="586">
                  <c:v>29752.290444000006</c:v>
                </c:pt>
                <c:pt idx="587">
                  <c:v>29794.251543999999</c:v>
                </c:pt>
                <c:pt idx="588">
                  <c:v>29687.232543999999</c:v>
                </c:pt>
                <c:pt idx="589">
                  <c:v>29795.522254000003</c:v>
                </c:pt>
                <c:pt idx="590">
                  <c:v>29451.854553999998</c:v>
                </c:pt>
                <c:pt idx="591">
                  <c:v>29401.586343999999</c:v>
                </c:pt>
                <c:pt idx="592">
                  <c:v>29651.874854000002</c:v>
                </c:pt>
                <c:pt idx="593">
                  <c:v>32096.221153999999</c:v>
                </c:pt>
                <c:pt idx="594">
                  <c:v>33082.045544000001</c:v>
                </c:pt>
                <c:pt idx="595">
                  <c:v>32293.554054</c:v>
                </c:pt>
                <c:pt idx="596">
                  <c:v>31105.172544999998</c:v>
                </c:pt>
                <c:pt idx="597">
                  <c:v>29207.112246000001</c:v>
                </c:pt>
                <c:pt idx="598">
                  <c:v>27022.245845000001</c:v>
                </c:pt>
                <c:pt idx="599">
                  <c:v>24807.493954999998</c:v>
                </c:pt>
                <c:pt idx="600">
                  <c:v>23382.707244999998</c:v>
                </c:pt>
                <c:pt idx="601">
                  <c:v>22382.005855000003</c:v>
                </c:pt>
                <c:pt idx="602">
                  <c:v>21794.684355000001</c:v>
                </c:pt>
                <c:pt idx="603">
                  <c:v>21677.246854999998</c:v>
                </c:pt>
                <c:pt idx="604">
                  <c:v>22121.692854999998</c:v>
                </c:pt>
                <c:pt idx="605">
                  <c:v>23609.779154999997</c:v>
                </c:pt>
                <c:pt idx="606">
                  <c:v>26327.975845000001</c:v>
                </c:pt>
                <c:pt idx="607">
                  <c:v>28013.786045000001</c:v>
                </c:pt>
                <c:pt idx="608">
                  <c:v>28552.960944999999</c:v>
                </c:pt>
                <c:pt idx="609">
                  <c:v>28754.496046</c:v>
                </c:pt>
                <c:pt idx="610">
                  <c:v>28910.239244999997</c:v>
                </c:pt>
                <c:pt idx="611">
                  <c:v>28876.910046000001</c:v>
                </c:pt>
                <c:pt idx="612">
                  <c:v>28731.962345</c:v>
                </c:pt>
                <c:pt idx="613">
                  <c:v>28736.891045</c:v>
                </c:pt>
                <c:pt idx="614">
                  <c:v>28687.916344999998</c:v>
                </c:pt>
                <c:pt idx="615">
                  <c:v>28652.674344999999</c:v>
                </c:pt>
                <c:pt idx="616">
                  <c:v>29050.733244999996</c:v>
                </c:pt>
                <c:pt idx="617">
                  <c:v>31510.360744999998</c:v>
                </c:pt>
                <c:pt idx="618">
                  <c:v>32280.441446000001</c:v>
                </c:pt>
                <c:pt idx="619">
                  <c:v>31352.740044999999</c:v>
                </c:pt>
                <c:pt idx="620">
                  <c:v>30056.092446000002</c:v>
                </c:pt>
                <c:pt idx="621">
                  <c:v>28132.473954999998</c:v>
                </c:pt>
                <c:pt idx="622">
                  <c:v>25947.092844999996</c:v>
                </c:pt>
                <c:pt idx="623">
                  <c:v>23754.696254999999</c:v>
                </c:pt>
                <c:pt idx="624">
                  <c:v>22401.569554999995</c:v>
                </c:pt>
                <c:pt idx="625">
                  <c:v>21361.839156000002</c:v>
                </c:pt>
                <c:pt idx="626">
                  <c:v>20747.026855</c:v>
                </c:pt>
                <c:pt idx="627">
                  <c:v>20507.275455000003</c:v>
                </c:pt>
                <c:pt idx="628">
                  <c:v>20813.838455000001</c:v>
                </c:pt>
                <c:pt idx="629">
                  <c:v>22164.139555999998</c:v>
                </c:pt>
                <c:pt idx="630">
                  <c:v>24627.958556000001</c:v>
                </c:pt>
                <c:pt idx="631">
                  <c:v>26398.740945000001</c:v>
                </c:pt>
                <c:pt idx="632">
                  <c:v>27199.289144999999</c:v>
                </c:pt>
                <c:pt idx="633">
                  <c:v>27777.938844999997</c:v>
                </c:pt>
                <c:pt idx="634">
                  <c:v>28140.359745000002</c:v>
                </c:pt>
                <c:pt idx="635">
                  <c:v>28212.914855999999</c:v>
                </c:pt>
                <c:pt idx="636">
                  <c:v>28193.689445000004</c:v>
                </c:pt>
                <c:pt idx="637">
                  <c:v>28080.192145000001</c:v>
                </c:pt>
                <c:pt idx="638">
                  <c:v>27860.641154999998</c:v>
                </c:pt>
                <c:pt idx="639">
                  <c:v>27467.065855999997</c:v>
                </c:pt>
                <c:pt idx="640">
                  <c:v>27478.802944999999</c:v>
                </c:pt>
                <c:pt idx="641">
                  <c:v>29389.270144999999</c:v>
                </c:pt>
                <c:pt idx="642">
                  <c:v>30084.356145000005</c:v>
                </c:pt>
                <c:pt idx="643">
                  <c:v>29242.692755</c:v>
                </c:pt>
                <c:pt idx="644">
                  <c:v>28322.259744999999</c:v>
                </c:pt>
                <c:pt idx="645">
                  <c:v>26787.305955</c:v>
                </c:pt>
                <c:pt idx="646">
                  <c:v>24943.291445000003</c:v>
                </c:pt>
                <c:pt idx="647">
                  <c:v>23091.028555000001</c:v>
                </c:pt>
                <c:pt idx="648">
                  <c:v>21761.341745000005</c:v>
                </c:pt>
                <c:pt idx="649">
                  <c:v>21013.466854999999</c:v>
                </c:pt>
                <c:pt idx="650">
                  <c:v>20657.085056</c:v>
                </c:pt>
                <c:pt idx="651">
                  <c:v>20657.967056000001</c:v>
                </c:pt>
                <c:pt idx="652">
                  <c:v>21151.341855000006</c:v>
                </c:pt>
                <c:pt idx="653">
                  <c:v>22439.296146000001</c:v>
                </c:pt>
                <c:pt idx="654">
                  <c:v>24787.334745</c:v>
                </c:pt>
                <c:pt idx="655">
                  <c:v>26232.406244999998</c:v>
                </c:pt>
                <c:pt idx="656">
                  <c:v>26758.558153999998</c:v>
                </c:pt>
                <c:pt idx="657">
                  <c:v>27318.324944</c:v>
                </c:pt>
                <c:pt idx="658">
                  <c:v>27799.962654000003</c:v>
                </c:pt>
                <c:pt idx="659">
                  <c:v>27845.869154</c:v>
                </c:pt>
                <c:pt idx="660">
                  <c:v>27727.292844</c:v>
                </c:pt>
                <c:pt idx="661">
                  <c:v>27626.336653999999</c:v>
                </c:pt>
                <c:pt idx="662">
                  <c:v>27299.803044</c:v>
                </c:pt>
                <c:pt idx="663">
                  <c:v>27054.119144</c:v>
                </c:pt>
                <c:pt idx="664">
                  <c:v>27073.827954000004</c:v>
                </c:pt>
                <c:pt idx="665">
                  <c:v>29201.801444000004</c:v>
                </c:pt>
                <c:pt idx="666">
                  <c:v>30161.953343999994</c:v>
                </c:pt>
                <c:pt idx="667">
                  <c:v>29469.403154000003</c:v>
                </c:pt>
                <c:pt idx="668">
                  <c:v>28792.972055000002</c:v>
                </c:pt>
                <c:pt idx="669">
                  <c:v>27443.002044999997</c:v>
                </c:pt>
                <c:pt idx="670">
                  <c:v>25736.870755</c:v>
                </c:pt>
                <c:pt idx="671">
                  <c:v>23949.524244999997</c:v>
                </c:pt>
                <c:pt idx="672">
                  <c:v>22791.678445000001</c:v>
                </c:pt>
                <c:pt idx="673">
                  <c:v>22116.851345000003</c:v>
                </c:pt>
                <c:pt idx="674">
                  <c:v>21818.199156000002</c:v>
                </c:pt>
                <c:pt idx="675">
                  <c:v>21926.487454999999</c:v>
                </c:pt>
                <c:pt idx="676">
                  <c:v>22620.807155999995</c:v>
                </c:pt>
                <c:pt idx="677">
                  <c:v>24015.119545999998</c:v>
                </c:pt>
                <c:pt idx="678">
                  <c:v>26595.160355</c:v>
                </c:pt>
                <c:pt idx="679">
                  <c:v>28134.974245000001</c:v>
                </c:pt>
                <c:pt idx="680">
                  <c:v>28549.062445</c:v>
                </c:pt>
                <c:pt idx="681">
                  <c:v>28946.233044000001</c:v>
                </c:pt>
                <c:pt idx="682">
                  <c:v>29332.622554000001</c:v>
                </c:pt>
                <c:pt idx="683">
                  <c:v>29385.965054</c:v>
                </c:pt>
                <c:pt idx="684">
                  <c:v>29282.371744</c:v>
                </c:pt>
                <c:pt idx="685">
                  <c:v>29358.559143999999</c:v>
                </c:pt>
                <c:pt idx="686">
                  <c:v>28964.089843999995</c:v>
                </c:pt>
                <c:pt idx="687">
                  <c:v>28865.080553999996</c:v>
                </c:pt>
                <c:pt idx="688">
                  <c:v>29058.579053999998</c:v>
                </c:pt>
                <c:pt idx="689">
                  <c:v>31455.627644</c:v>
                </c:pt>
                <c:pt idx="690">
                  <c:v>32473.409943999995</c:v>
                </c:pt>
                <c:pt idx="691">
                  <c:v>31739.615453999999</c:v>
                </c:pt>
                <c:pt idx="692">
                  <c:v>30773.473356000002</c:v>
                </c:pt>
                <c:pt idx="693">
                  <c:v>29099.604344999996</c:v>
                </c:pt>
                <c:pt idx="694">
                  <c:v>27110.522055000001</c:v>
                </c:pt>
                <c:pt idx="695">
                  <c:v>25103.769544999999</c:v>
                </c:pt>
                <c:pt idx="696">
                  <c:v>23757.867745</c:v>
                </c:pt>
                <c:pt idx="697">
                  <c:v>22928.162345000001</c:v>
                </c:pt>
                <c:pt idx="698">
                  <c:v>22494.068156000001</c:v>
                </c:pt>
                <c:pt idx="699">
                  <c:v>22453.809455000002</c:v>
                </c:pt>
                <c:pt idx="700">
                  <c:v>23021.253156000002</c:v>
                </c:pt>
                <c:pt idx="701">
                  <c:v>24434.911145999999</c:v>
                </c:pt>
                <c:pt idx="702">
                  <c:v>26974.889354999999</c:v>
                </c:pt>
                <c:pt idx="703">
                  <c:v>28539.029544999998</c:v>
                </c:pt>
                <c:pt idx="704">
                  <c:v>28962.067445000004</c:v>
                </c:pt>
                <c:pt idx="705">
                  <c:v>29331.933043999998</c:v>
                </c:pt>
                <c:pt idx="706">
                  <c:v>29662.728854000001</c:v>
                </c:pt>
                <c:pt idx="707">
                  <c:v>29719.811343999998</c:v>
                </c:pt>
                <c:pt idx="708">
                  <c:v>29602.965644</c:v>
                </c:pt>
                <c:pt idx="709">
                  <c:v>29622.060453999999</c:v>
                </c:pt>
                <c:pt idx="710">
                  <c:v>29173.705144</c:v>
                </c:pt>
                <c:pt idx="711">
                  <c:v>29117.226744000003</c:v>
                </c:pt>
                <c:pt idx="712">
                  <c:v>29305.800044000003</c:v>
                </c:pt>
                <c:pt idx="713">
                  <c:v>31699.392644000003</c:v>
                </c:pt>
                <c:pt idx="714">
                  <c:v>32768.460943999999</c:v>
                </c:pt>
                <c:pt idx="715">
                  <c:v>32011.026444000003</c:v>
                </c:pt>
                <c:pt idx="716">
                  <c:v>31013.498355999996</c:v>
                </c:pt>
                <c:pt idx="717">
                  <c:v>29292.214345</c:v>
                </c:pt>
                <c:pt idx="718">
                  <c:v>27277.218445000002</c:v>
                </c:pt>
                <c:pt idx="719">
                  <c:v>25198.521545</c:v>
                </c:pt>
                <c:pt idx="720">
                  <c:v>23832.709855000001</c:v>
                </c:pt>
                <c:pt idx="721">
                  <c:v>22980.770854999995</c:v>
                </c:pt>
                <c:pt idx="722">
                  <c:v>22482.015155999998</c:v>
                </c:pt>
                <c:pt idx="723">
                  <c:v>22440.186055000002</c:v>
                </c:pt>
                <c:pt idx="724">
                  <c:v>22963.465155999998</c:v>
                </c:pt>
                <c:pt idx="725">
                  <c:v>24367.433845</c:v>
                </c:pt>
                <c:pt idx="726">
                  <c:v>26985.673655000002</c:v>
                </c:pt>
                <c:pt idx="727">
                  <c:v>28609.682244999996</c:v>
                </c:pt>
                <c:pt idx="728">
                  <c:v>29221.305154000001</c:v>
                </c:pt>
                <c:pt idx="729">
                  <c:v>29727.176744000004</c:v>
                </c:pt>
                <c:pt idx="730">
                  <c:v>30222.078954000004</c:v>
                </c:pt>
                <c:pt idx="731">
                  <c:v>30290.698454000001</c:v>
                </c:pt>
                <c:pt idx="732">
                  <c:v>30113.929744000001</c:v>
                </c:pt>
                <c:pt idx="733">
                  <c:v>29917.109253999999</c:v>
                </c:pt>
                <c:pt idx="734">
                  <c:v>29586.509943999994</c:v>
                </c:pt>
                <c:pt idx="735">
                  <c:v>29375.940744000003</c:v>
                </c:pt>
                <c:pt idx="736">
                  <c:v>29581.549854000001</c:v>
                </c:pt>
                <c:pt idx="737">
                  <c:v>31946.731344000003</c:v>
                </c:pt>
                <c:pt idx="738">
                  <c:v>32994.622243999998</c:v>
                </c:pt>
                <c:pt idx="739">
                  <c:v>32196.648453999995</c:v>
                </c:pt>
                <c:pt idx="740">
                  <c:v>31133.827054999998</c:v>
                </c:pt>
                <c:pt idx="741">
                  <c:v>29394.923045000003</c:v>
                </c:pt>
                <c:pt idx="742">
                  <c:v>27336.620145000001</c:v>
                </c:pt>
                <c:pt idx="743">
                  <c:v>25234.829244999997</c:v>
                </c:pt>
                <c:pt idx="744">
                  <c:v>23832.794855000004</c:v>
                </c:pt>
                <c:pt idx="745">
                  <c:v>22946.149855</c:v>
                </c:pt>
                <c:pt idx="746">
                  <c:v>22381.284155999998</c:v>
                </c:pt>
                <c:pt idx="747">
                  <c:v>22195.260056000003</c:v>
                </c:pt>
                <c:pt idx="748">
                  <c:v>22602.344854999999</c:v>
                </c:pt>
                <c:pt idx="749">
                  <c:v>23867.872555999998</c:v>
                </c:pt>
                <c:pt idx="750">
                  <c:v>26202.329745000003</c:v>
                </c:pt>
                <c:pt idx="751">
                  <c:v>27583.677544999995</c:v>
                </c:pt>
                <c:pt idx="752">
                  <c:v>28177.064445</c:v>
                </c:pt>
                <c:pt idx="753">
                  <c:v>28705.006044000002</c:v>
                </c:pt>
                <c:pt idx="754">
                  <c:v>29197.774844</c:v>
                </c:pt>
                <c:pt idx="755">
                  <c:v>29346.951654000004</c:v>
                </c:pt>
                <c:pt idx="756">
                  <c:v>29181.911954000003</c:v>
                </c:pt>
                <c:pt idx="757">
                  <c:v>28948.298053999999</c:v>
                </c:pt>
                <c:pt idx="758">
                  <c:v>28608.966953999996</c:v>
                </c:pt>
                <c:pt idx="759">
                  <c:v>28324.337643999999</c:v>
                </c:pt>
                <c:pt idx="760">
                  <c:v>28299.666944000004</c:v>
                </c:pt>
                <c:pt idx="761">
                  <c:v>29573.783554000001</c:v>
                </c:pt>
                <c:pt idx="762">
                  <c:v>32000.275143999996</c:v>
                </c:pt>
                <c:pt idx="763">
                  <c:v>31571.004053999997</c:v>
                </c:pt>
                <c:pt idx="764">
                  <c:v>30469.234246</c:v>
                </c:pt>
                <c:pt idx="765">
                  <c:v>28518.899246000001</c:v>
                </c:pt>
                <c:pt idx="766">
                  <c:v>26300.754444999999</c:v>
                </c:pt>
                <c:pt idx="767">
                  <c:v>24102.111255</c:v>
                </c:pt>
                <c:pt idx="768">
                  <c:v>22733.999745000001</c:v>
                </c:pt>
                <c:pt idx="769">
                  <c:v>21921.634755999999</c:v>
                </c:pt>
                <c:pt idx="770">
                  <c:v>21417.770955</c:v>
                </c:pt>
                <c:pt idx="771">
                  <c:v>21283.905455</c:v>
                </c:pt>
                <c:pt idx="772">
                  <c:v>21697.268455000001</c:v>
                </c:pt>
                <c:pt idx="773">
                  <c:v>23213.454754999999</c:v>
                </c:pt>
                <c:pt idx="774">
                  <c:v>25894.704845</c:v>
                </c:pt>
                <c:pt idx="775">
                  <c:v>27352.226044999999</c:v>
                </c:pt>
                <c:pt idx="776">
                  <c:v>28055.582945000002</c:v>
                </c:pt>
                <c:pt idx="777">
                  <c:v>28603.148945000001</c:v>
                </c:pt>
                <c:pt idx="778">
                  <c:v>28870.387544999998</c:v>
                </c:pt>
                <c:pt idx="779">
                  <c:v>28984.027345000002</c:v>
                </c:pt>
                <c:pt idx="780">
                  <c:v>28875.660456000001</c:v>
                </c:pt>
                <c:pt idx="781">
                  <c:v>28808.201455000002</c:v>
                </c:pt>
                <c:pt idx="782">
                  <c:v>28532.383754000002</c:v>
                </c:pt>
                <c:pt idx="783">
                  <c:v>28146.918754000002</c:v>
                </c:pt>
                <c:pt idx="784">
                  <c:v>28048.183345999998</c:v>
                </c:pt>
                <c:pt idx="785">
                  <c:v>29510.855244999999</c:v>
                </c:pt>
                <c:pt idx="786">
                  <c:v>31474.603745</c:v>
                </c:pt>
                <c:pt idx="787">
                  <c:v>30900.696645000004</c:v>
                </c:pt>
                <c:pt idx="788">
                  <c:v>29572.208046</c:v>
                </c:pt>
                <c:pt idx="789">
                  <c:v>27613.351955000002</c:v>
                </c:pt>
                <c:pt idx="790">
                  <c:v>25403.910045000001</c:v>
                </c:pt>
                <c:pt idx="791">
                  <c:v>23344.728855000001</c:v>
                </c:pt>
                <c:pt idx="792">
                  <c:v>21904.552555000002</c:v>
                </c:pt>
                <c:pt idx="793">
                  <c:v>21025.044055999999</c:v>
                </c:pt>
                <c:pt idx="794">
                  <c:v>20499.412454999998</c:v>
                </c:pt>
                <c:pt idx="795">
                  <c:v>20266.008454999999</c:v>
                </c:pt>
                <c:pt idx="796">
                  <c:v>20615.078454999999</c:v>
                </c:pt>
                <c:pt idx="797">
                  <c:v>22037.747555999998</c:v>
                </c:pt>
                <c:pt idx="798">
                  <c:v>24515.675556000002</c:v>
                </c:pt>
                <c:pt idx="799">
                  <c:v>26081.549945000002</c:v>
                </c:pt>
                <c:pt idx="800">
                  <c:v>26777.518445000002</c:v>
                </c:pt>
                <c:pt idx="801">
                  <c:v>27174.169145</c:v>
                </c:pt>
                <c:pt idx="802">
                  <c:v>27343.292745999999</c:v>
                </c:pt>
                <c:pt idx="803">
                  <c:v>27496.418145</c:v>
                </c:pt>
                <c:pt idx="804">
                  <c:v>27472.094154999999</c:v>
                </c:pt>
                <c:pt idx="805">
                  <c:v>27454.859855999995</c:v>
                </c:pt>
                <c:pt idx="806">
                  <c:v>27372.966455999998</c:v>
                </c:pt>
                <c:pt idx="807">
                  <c:v>27058.367755000003</c:v>
                </c:pt>
                <c:pt idx="808">
                  <c:v>27067.743154999996</c:v>
                </c:pt>
                <c:pt idx="809">
                  <c:v>28208.177954999999</c:v>
                </c:pt>
                <c:pt idx="810">
                  <c:v>29983.763054999996</c:v>
                </c:pt>
                <c:pt idx="811">
                  <c:v>29266.110645999997</c:v>
                </c:pt>
                <c:pt idx="812">
                  <c:v>28183.581754999999</c:v>
                </c:pt>
                <c:pt idx="813">
                  <c:v>26570.539256</c:v>
                </c:pt>
                <c:pt idx="814">
                  <c:v>24648.572445000002</c:v>
                </c:pt>
                <c:pt idx="815">
                  <c:v>22741.834545000002</c:v>
                </c:pt>
                <c:pt idx="816">
                  <c:v>21458.865855</c:v>
                </c:pt>
                <c:pt idx="817">
                  <c:v>20816.073155999999</c:v>
                </c:pt>
                <c:pt idx="818">
                  <c:v>20522.535355000004</c:v>
                </c:pt>
                <c:pt idx="819">
                  <c:v>20474.459354999999</c:v>
                </c:pt>
                <c:pt idx="820">
                  <c:v>20992.245456000001</c:v>
                </c:pt>
                <c:pt idx="821">
                  <c:v>22245.609555999999</c:v>
                </c:pt>
                <c:pt idx="822">
                  <c:v>24621.863344999998</c:v>
                </c:pt>
                <c:pt idx="823">
                  <c:v>25891.849354999998</c:v>
                </c:pt>
                <c:pt idx="824">
                  <c:v>26368.136056000003</c:v>
                </c:pt>
                <c:pt idx="825">
                  <c:v>26716.062144</c:v>
                </c:pt>
                <c:pt idx="826">
                  <c:v>27075.650443999999</c:v>
                </c:pt>
                <c:pt idx="827">
                  <c:v>27106.068853999997</c:v>
                </c:pt>
                <c:pt idx="828">
                  <c:v>27074.554554000002</c:v>
                </c:pt>
                <c:pt idx="829">
                  <c:v>26996.921253999997</c:v>
                </c:pt>
                <c:pt idx="830">
                  <c:v>26638.830353999998</c:v>
                </c:pt>
                <c:pt idx="831">
                  <c:v>26334.832154</c:v>
                </c:pt>
                <c:pt idx="832">
                  <c:v>26174.954644000001</c:v>
                </c:pt>
                <c:pt idx="833">
                  <c:v>27184.860154000002</c:v>
                </c:pt>
                <c:pt idx="834">
                  <c:v>29269.752143999998</c:v>
                </c:pt>
                <c:pt idx="835">
                  <c:v>28840.583643999995</c:v>
                </c:pt>
                <c:pt idx="836">
                  <c:v>28159.561245999997</c:v>
                </c:pt>
                <c:pt idx="837">
                  <c:v>26709.556246</c:v>
                </c:pt>
                <c:pt idx="838">
                  <c:v>24929.692444999997</c:v>
                </c:pt>
                <c:pt idx="839">
                  <c:v>23099.093554999999</c:v>
                </c:pt>
                <c:pt idx="840">
                  <c:v>22035.254854999999</c:v>
                </c:pt>
                <c:pt idx="841">
                  <c:v>21464.242455</c:v>
                </c:pt>
                <c:pt idx="842">
                  <c:v>21228.388055000003</c:v>
                </c:pt>
                <c:pt idx="843">
                  <c:v>21359.025355000002</c:v>
                </c:pt>
                <c:pt idx="844">
                  <c:v>22062.495756</c:v>
                </c:pt>
                <c:pt idx="845">
                  <c:v>23480.308854999999</c:v>
                </c:pt>
                <c:pt idx="846">
                  <c:v>25933.296644999999</c:v>
                </c:pt>
                <c:pt idx="847">
                  <c:v>27365.412446000002</c:v>
                </c:pt>
                <c:pt idx="848">
                  <c:v>27995.559055999998</c:v>
                </c:pt>
                <c:pt idx="849">
                  <c:v>28425.561143999996</c:v>
                </c:pt>
                <c:pt idx="850">
                  <c:v>28866.048743999996</c:v>
                </c:pt>
                <c:pt idx="851">
                  <c:v>28972.554553999998</c:v>
                </c:pt>
                <c:pt idx="852">
                  <c:v>28888.239554</c:v>
                </c:pt>
                <c:pt idx="853">
                  <c:v>28830.782554000001</c:v>
                </c:pt>
                <c:pt idx="854">
                  <c:v>28485.457154</c:v>
                </c:pt>
                <c:pt idx="855">
                  <c:v>28129.310043999998</c:v>
                </c:pt>
                <c:pt idx="856">
                  <c:v>28006.750543999999</c:v>
                </c:pt>
                <c:pt idx="857">
                  <c:v>29444.831154</c:v>
                </c:pt>
                <c:pt idx="858">
                  <c:v>31569.614153999999</c:v>
                </c:pt>
                <c:pt idx="859">
                  <c:v>31130.480044000004</c:v>
                </c:pt>
                <c:pt idx="860">
                  <c:v>30200.311255999997</c:v>
                </c:pt>
                <c:pt idx="861">
                  <c:v>28416.444646</c:v>
                </c:pt>
                <c:pt idx="862">
                  <c:v>26323.367746</c:v>
                </c:pt>
                <c:pt idx="863">
                  <c:v>24308.630955000001</c:v>
                </c:pt>
                <c:pt idx="864">
                  <c:v>23046.756855000003</c:v>
                </c:pt>
                <c:pt idx="865">
                  <c:v>22316.625454999998</c:v>
                </c:pt>
                <c:pt idx="866">
                  <c:v>21924.621756</c:v>
                </c:pt>
                <c:pt idx="867">
                  <c:v>21902.022354999997</c:v>
                </c:pt>
                <c:pt idx="868">
                  <c:v>22458.014155999997</c:v>
                </c:pt>
                <c:pt idx="869">
                  <c:v>23929.856444999998</c:v>
                </c:pt>
                <c:pt idx="870">
                  <c:v>26536.876044999997</c:v>
                </c:pt>
                <c:pt idx="871">
                  <c:v>27902.558545</c:v>
                </c:pt>
                <c:pt idx="872">
                  <c:v>28398.273155999999</c:v>
                </c:pt>
                <c:pt idx="873">
                  <c:v>28733.053344</c:v>
                </c:pt>
                <c:pt idx="874">
                  <c:v>28971.838253999995</c:v>
                </c:pt>
                <c:pt idx="875">
                  <c:v>28996.869054000003</c:v>
                </c:pt>
                <c:pt idx="876">
                  <c:v>28862.271053999997</c:v>
                </c:pt>
                <c:pt idx="877">
                  <c:v>28761.800444</c:v>
                </c:pt>
                <c:pt idx="878">
                  <c:v>28383.239443999999</c:v>
                </c:pt>
                <c:pt idx="879">
                  <c:v>28105.396954</c:v>
                </c:pt>
                <c:pt idx="880">
                  <c:v>28167.026054000002</c:v>
                </c:pt>
                <c:pt idx="881">
                  <c:v>29438.060943999997</c:v>
                </c:pt>
                <c:pt idx="882">
                  <c:v>31773.410943999999</c:v>
                </c:pt>
                <c:pt idx="883">
                  <c:v>31302.851454000003</c:v>
                </c:pt>
                <c:pt idx="884">
                  <c:v>30307.557355999998</c:v>
                </c:pt>
                <c:pt idx="885">
                  <c:v>28511.829345000002</c:v>
                </c:pt>
                <c:pt idx="886">
                  <c:v>26394.682045000001</c:v>
                </c:pt>
                <c:pt idx="887">
                  <c:v>24277.884555000004</c:v>
                </c:pt>
                <c:pt idx="888">
                  <c:v>22982.017555000002</c:v>
                </c:pt>
                <c:pt idx="889">
                  <c:v>22253.434454999999</c:v>
                </c:pt>
                <c:pt idx="890">
                  <c:v>21849.141756000001</c:v>
                </c:pt>
                <c:pt idx="891">
                  <c:v>21815.901055000002</c:v>
                </c:pt>
                <c:pt idx="892">
                  <c:v>22396.719756000002</c:v>
                </c:pt>
                <c:pt idx="893">
                  <c:v>23846.746145999998</c:v>
                </c:pt>
                <c:pt idx="894">
                  <c:v>26453.922954999998</c:v>
                </c:pt>
                <c:pt idx="895">
                  <c:v>27825.813544999997</c:v>
                </c:pt>
                <c:pt idx="896">
                  <c:v>28353.954455000003</c:v>
                </c:pt>
                <c:pt idx="897">
                  <c:v>28658.937043999998</c:v>
                </c:pt>
                <c:pt idx="898">
                  <c:v>28979.366654000001</c:v>
                </c:pt>
                <c:pt idx="899">
                  <c:v>28997.769154000001</c:v>
                </c:pt>
                <c:pt idx="900">
                  <c:v>28938.926143999997</c:v>
                </c:pt>
                <c:pt idx="901">
                  <c:v>28877.696543999999</c:v>
                </c:pt>
                <c:pt idx="902">
                  <c:v>28531.840243999999</c:v>
                </c:pt>
                <c:pt idx="903">
                  <c:v>28285.619244000001</c:v>
                </c:pt>
                <c:pt idx="904">
                  <c:v>28296.883154000003</c:v>
                </c:pt>
                <c:pt idx="905">
                  <c:v>29547.269644</c:v>
                </c:pt>
                <c:pt idx="906">
                  <c:v>31910.823944</c:v>
                </c:pt>
                <c:pt idx="907">
                  <c:v>31396.926753999996</c:v>
                </c:pt>
                <c:pt idx="908">
                  <c:v>30349.030355999996</c:v>
                </c:pt>
                <c:pt idx="909">
                  <c:v>28521.566345000003</c:v>
                </c:pt>
                <c:pt idx="910">
                  <c:v>26375.489444999999</c:v>
                </c:pt>
                <c:pt idx="911">
                  <c:v>24246.739955000001</c:v>
                </c:pt>
                <c:pt idx="912">
                  <c:v>22898.118445000004</c:v>
                </c:pt>
                <c:pt idx="913">
                  <c:v>22178.192855000001</c:v>
                </c:pt>
                <c:pt idx="914">
                  <c:v>21756.345155999996</c:v>
                </c:pt>
                <c:pt idx="915">
                  <c:v>21740.874055999997</c:v>
                </c:pt>
                <c:pt idx="916">
                  <c:v>22247.671156</c:v>
                </c:pt>
                <c:pt idx="917">
                  <c:v>23672.796956000002</c:v>
                </c:pt>
                <c:pt idx="918">
                  <c:v>26184.963044999997</c:v>
                </c:pt>
                <c:pt idx="919">
                  <c:v>27650.278846000001</c:v>
                </c:pt>
                <c:pt idx="920">
                  <c:v>28319.844056000002</c:v>
                </c:pt>
                <c:pt idx="921">
                  <c:v>28784.343644</c:v>
                </c:pt>
                <c:pt idx="922">
                  <c:v>29235.711144000001</c:v>
                </c:pt>
                <c:pt idx="923">
                  <c:v>29279.128644</c:v>
                </c:pt>
                <c:pt idx="924">
                  <c:v>29136.955643999998</c:v>
                </c:pt>
                <c:pt idx="925">
                  <c:v>29028.691354000002</c:v>
                </c:pt>
                <c:pt idx="926">
                  <c:v>28705.611243999996</c:v>
                </c:pt>
                <c:pt idx="927">
                  <c:v>28313.512044000003</c:v>
                </c:pt>
                <c:pt idx="928">
                  <c:v>28247.867553999997</c:v>
                </c:pt>
                <c:pt idx="929">
                  <c:v>29690.207153999996</c:v>
                </c:pt>
                <c:pt idx="930">
                  <c:v>31854.581144</c:v>
                </c:pt>
                <c:pt idx="931">
                  <c:v>31377.266044000004</c:v>
                </c:pt>
                <c:pt idx="932">
                  <c:v>30232.849256000001</c:v>
                </c:pt>
                <c:pt idx="933">
                  <c:v>28318.618645999999</c:v>
                </c:pt>
                <c:pt idx="934">
                  <c:v>26156.205445</c:v>
                </c:pt>
                <c:pt idx="935">
                  <c:v>24063.674544999998</c:v>
                </c:pt>
                <c:pt idx="936">
                  <c:v>22708.331155</c:v>
                </c:pt>
                <c:pt idx="937">
                  <c:v>21789.471054999998</c:v>
                </c:pt>
                <c:pt idx="938">
                  <c:v>21284.485355999997</c:v>
                </c:pt>
                <c:pt idx="939">
                  <c:v>21070.876656</c:v>
                </c:pt>
                <c:pt idx="940">
                  <c:v>21513.966655999997</c:v>
                </c:pt>
                <c:pt idx="941">
                  <c:v>23093.093155999999</c:v>
                </c:pt>
                <c:pt idx="942">
                  <c:v>25668.997146000002</c:v>
                </c:pt>
                <c:pt idx="943">
                  <c:v>27147.956645000002</c:v>
                </c:pt>
                <c:pt idx="944">
                  <c:v>28041.760146000001</c:v>
                </c:pt>
                <c:pt idx="945">
                  <c:v>28688.857155000002</c:v>
                </c:pt>
                <c:pt idx="946">
                  <c:v>29120.340144999998</c:v>
                </c:pt>
                <c:pt idx="947">
                  <c:v>29201.773245</c:v>
                </c:pt>
                <c:pt idx="948">
                  <c:v>29188.276544999997</c:v>
                </c:pt>
                <c:pt idx="949">
                  <c:v>29144.423545000001</c:v>
                </c:pt>
                <c:pt idx="950">
                  <c:v>28814.336846000002</c:v>
                </c:pt>
                <c:pt idx="951">
                  <c:v>28479.327144999996</c:v>
                </c:pt>
                <c:pt idx="952">
                  <c:v>28444.994446000001</c:v>
                </c:pt>
                <c:pt idx="953">
                  <c:v>29960.384255999998</c:v>
                </c:pt>
                <c:pt idx="954">
                  <c:v>32066.842046000002</c:v>
                </c:pt>
                <c:pt idx="955">
                  <c:v>31296.071945000003</c:v>
                </c:pt>
                <c:pt idx="956">
                  <c:v>29954.714646</c:v>
                </c:pt>
                <c:pt idx="957">
                  <c:v>27934.174955000002</c:v>
                </c:pt>
                <c:pt idx="958">
                  <c:v>25617.761044999999</c:v>
                </c:pt>
                <c:pt idx="959">
                  <c:v>23289.234144999995</c:v>
                </c:pt>
                <c:pt idx="960">
                  <c:v>21896.963555000002</c:v>
                </c:pt>
                <c:pt idx="961">
                  <c:v>20959.498454999997</c:v>
                </c:pt>
                <c:pt idx="962">
                  <c:v>20477.268255999999</c:v>
                </c:pt>
                <c:pt idx="963">
                  <c:v>20309.460756</c:v>
                </c:pt>
                <c:pt idx="964">
                  <c:v>20702.949756000002</c:v>
                </c:pt>
                <c:pt idx="965">
                  <c:v>22102.419354999998</c:v>
                </c:pt>
                <c:pt idx="966">
                  <c:v>24642.496155000001</c:v>
                </c:pt>
                <c:pt idx="967">
                  <c:v>26232.596845</c:v>
                </c:pt>
                <c:pt idx="968">
                  <c:v>26910.035054999997</c:v>
                </c:pt>
                <c:pt idx="969">
                  <c:v>27317.379744999998</c:v>
                </c:pt>
                <c:pt idx="970">
                  <c:v>27558.608045000001</c:v>
                </c:pt>
                <c:pt idx="971">
                  <c:v>27514.420055000002</c:v>
                </c:pt>
                <c:pt idx="972">
                  <c:v>27444.536345</c:v>
                </c:pt>
                <c:pt idx="973">
                  <c:v>27455.195645999996</c:v>
                </c:pt>
                <c:pt idx="974">
                  <c:v>27262.761345000003</c:v>
                </c:pt>
                <c:pt idx="975">
                  <c:v>26885.872045</c:v>
                </c:pt>
                <c:pt idx="976">
                  <c:v>26910.403855</c:v>
                </c:pt>
                <c:pt idx="977">
                  <c:v>28200.417945000001</c:v>
                </c:pt>
                <c:pt idx="978">
                  <c:v>30165.790754999998</c:v>
                </c:pt>
                <c:pt idx="979">
                  <c:v>29472.560055999998</c:v>
                </c:pt>
                <c:pt idx="980">
                  <c:v>28438.285345</c:v>
                </c:pt>
                <c:pt idx="981">
                  <c:v>26820.650954999997</c:v>
                </c:pt>
                <c:pt idx="982">
                  <c:v>24887.873045</c:v>
                </c:pt>
                <c:pt idx="983">
                  <c:v>22903.354555000002</c:v>
                </c:pt>
                <c:pt idx="984">
                  <c:v>21600.139745000004</c:v>
                </c:pt>
                <c:pt idx="985">
                  <c:v>20970.357854999998</c:v>
                </c:pt>
                <c:pt idx="986">
                  <c:v>20668.336156000001</c:v>
                </c:pt>
                <c:pt idx="987">
                  <c:v>20731.203055000002</c:v>
                </c:pt>
                <c:pt idx="988">
                  <c:v>21284.120155999997</c:v>
                </c:pt>
                <c:pt idx="989">
                  <c:v>22707.224545999998</c:v>
                </c:pt>
                <c:pt idx="990">
                  <c:v>25254.503655</c:v>
                </c:pt>
                <c:pt idx="991">
                  <c:v>26421.087544999998</c:v>
                </c:pt>
                <c:pt idx="992">
                  <c:v>26623.460445000001</c:v>
                </c:pt>
                <c:pt idx="993">
                  <c:v>26727.559244</c:v>
                </c:pt>
                <c:pt idx="994">
                  <c:v>26901.513253999998</c:v>
                </c:pt>
                <c:pt idx="995">
                  <c:v>26905.448754000001</c:v>
                </c:pt>
                <c:pt idx="996">
                  <c:v>26800.346844</c:v>
                </c:pt>
                <c:pt idx="997">
                  <c:v>26796.342244000003</c:v>
                </c:pt>
                <c:pt idx="998">
                  <c:v>26488.962953999995</c:v>
                </c:pt>
                <c:pt idx="999">
                  <c:v>26371.727443999996</c:v>
                </c:pt>
                <c:pt idx="1000">
                  <c:v>26661.220554</c:v>
                </c:pt>
                <c:pt idx="1001">
                  <c:v>28556.024343999998</c:v>
                </c:pt>
                <c:pt idx="1002">
                  <c:v>30727.738544000003</c:v>
                </c:pt>
                <c:pt idx="1003">
                  <c:v>30223.900753999998</c:v>
                </c:pt>
                <c:pt idx="1004">
                  <c:v>29500.913356000005</c:v>
                </c:pt>
                <c:pt idx="1005">
                  <c:v>27976.217345000005</c:v>
                </c:pt>
                <c:pt idx="1006">
                  <c:v>26093.837054999996</c:v>
                </c:pt>
                <c:pt idx="1007">
                  <c:v>24234.469544999996</c:v>
                </c:pt>
                <c:pt idx="1008">
                  <c:v>23061.040444999999</c:v>
                </c:pt>
                <c:pt idx="1009">
                  <c:v>22440.131345000005</c:v>
                </c:pt>
                <c:pt idx="1010">
                  <c:v>22145.341756000002</c:v>
                </c:pt>
                <c:pt idx="1011">
                  <c:v>22210.103156000001</c:v>
                </c:pt>
                <c:pt idx="1012">
                  <c:v>22897.361455000002</c:v>
                </c:pt>
                <c:pt idx="1013">
                  <c:v>24351.601146000001</c:v>
                </c:pt>
                <c:pt idx="1014">
                  <c:v>27098.566354999999</c:v>
                </c:pt>
                <c:pt idx="1015">
                  <c:v>28494.482544999995</c:v>
                </c:pt>
                <c:pt idx="1016">
                  <c:v>28946.581445</c:v>
                </c:pt>
                <c:pt idx="1017">
                  <c:v>29266.536543999999</c:v>
                </c:pt>
                <c:pt idx="1018">
                  <c:v>29553.790243999996</c:v>
                </c:pt>
                <c:pt idx="1019">
                  <c:v>29627.829744000002</c:v>
                </c:pt>
                <c:pt idx="1020">
                  <c:v>29601.799444000004</c:v>
                </c:pt>
                <c:pt idx="1021">
                  <c:v>29527.191553999997</c:v>
                </c:pt>
                <c:pt idx="1022">
                  <c:v>29209.484243999999</c:v>
                </c:pt>
                <c:pt idx="1023">
                  <c:v>28928.788344000001</c:v>
                </c:pt>
                <c:pt idx="1024">
                  <c:v>28984.430143999998</c:v>
                </c:pt>
                <c:pt idx="1025">
                  <c:v>30535.971344000005</c:v>
                </c:pt>
                <c:pt idx="1026">
                  <c:v>32840.944243999998</c:v>
                </c:pt>
                <c:pt idx="1027">
                  <c:v>32228.433444000002</c:v>
                </c:pt>
                <c:pt idx="1028">
                  <c:v>31250.132956000001</c:v>
                </c:pt>
                <c:pt idx="1029">
                  <c:v>29390.714345000004</c:v>
                </c:pt>
                <c:pt idx="1030">
                  <c:v>27225.590755000001</c:v>
                </c:pt>
                <c:pt idx="1031">
                  <c:v>25105.154545000001</c:v>
                </c:pt>
                <c:pt idx="1032">
                  <c:v>23722.225445</c:v>
                </c:pt>
                <c:pt idx="1033">
                  <c:v>22887.930345000001</c:v>
                </c:pt>
                <c:pt idx="1034">
                  <c:v>22420.622756000001</c:v>
                </c:pt>
                <c:pt idx="1035">
                  <c:v>22364.249756000001</c:v>
                </c:pt>
                <c:pt idx="1036">
                  <c:v>22909.328455000003</c:v>
                </c:pt>
                <c:pt idx="1037">
                  <c:v>24341.330146000004</c:v>
                </c:pt>
                <c:pt idx="1038">
                  <c:v>27003.662354999997</c:v>
                </c:pt>
                <c:pt idx="1039">
                  <c:v>28490.430545000003</c:v>
                </c:pt>
                <c:pt idx="1040">
                  <c:v>28974.295445</c:v>
                </c:pt>
                <c:pt idx="1041">
                  <c:v>29328.188754000003</c:v>
                </c:pt>
                <c:pt idx="1042">
                  <c:v>29622.904944000002</c:v>
                </c:pt>
                <c:pt idx="1043">
                  <c:v>29688.226143999993</c:v>
                </c:pt>
                <c:pt idx="1044">
                  <c:v>29570.916244000004</c:v>
                </c:pt>
                <c:pt idx="1045">
                  <c:v>29481.404043999999</c:v>
                </c:pt>
                <c:pt idx="1046">
                  <c:v>29233.786454000001</c:v>
                </c:pt>
                <c:pt idx="1047">
                  <c:v>28987.461954000002</c:v>
                </c:pt>
                <c:pt idx="1048">
                  <c:v>29111.489053999998</c:v>
                </c:pt>
                <c:pt idx="1049">
                  <c:v>30735.000444000005</c:v>
                </c:pt>
                <c:pt idx="1050">
                  <c:v>33034.578043999994</c:v>
                </c:pt>
                <c:pt idx="1051">
                  <c:v>32413.861153999998</c:v>
                </c:pt>
                <c:pt idx="1052">
                  <c:v>31334.882054999998</c:v>
                </c:pt>
                <c:pt idx="1053">
                  <c:v>29438.197045000001</c:v>
                </c:pt>
                <c:pt idx="1054">
                  <c:v>27286.734145000002</c:v>
                </c:pt>
                <c:pt idx="1055">
                  <c:v>25119.425244999999</c:v>
                </c:pt>
                <c:pt idx="1056">
                  <c:v>23710.809444999999</c:v>
                </c:pt>
                <c:pt idx="1057">
                  <c:v>22907.805854999999</c:v>
                </c:pt>
                <c:pt idx="1058">
                  <c:v>22479.848156</c:v>
                </c:pt>
                <c:pt idx="1059">
                  <c:v>22413.827755999999</c:v>
                </c:pt>
                <c:pt idx="1060">
                  <c:v>22906.171855000001</c:v>
                </c:pt>
                <c:pt idx="1061">
                  <c:v>24290.630546</c:v>
                </c:pt>
                <c:pt idx="1062">
                  <c:v>26924.468255</c:v>
                </c:pt>
                <c:pt idx="1063">
                  <c:v>28273.028544999997</c:v>
                </c:pt>
                <c:pt idx="1064">
                  <c:v>28861.664445000002</c:v>
                </c:pt>
                <c:pt idx="1065">
                  <c:v>29334.912044000001</c:v>
                </c:pt>
                <c:pt idx="1066">
                  <c:v>29697.504954</c:v>
                </c:pt>
                <c:pt idx="1067">
                  <c:v>29824.056744000001</c:v>
                </c:pt>
                <c:pt idx="1068">
                  <c:v>29806.914044000001</c:v>
                </c:pt>
                <c:pt idx="1069">
                  <c:v>29723.829844</c:v>
                </c:pt>
                <c:pt idx="1070">
                  <c:v>29295.130344000001</c:v>
                </c:pt>
                <c:pt idx="1071">
                  <c:v>28979.601044000003</c:v>
                </c:pt>
                <c:pt idx="1072">
                  <c:v>29095.134854</c:v>
                </c:pt>
                <c:pt idx="1073">
                  <c:v>30559.925643999999</c:v>
                </c:pt>
                <c:pt idx="1074">
                  <c:v>32789.401954000001</c:v>
                </c:pt>
                <c:pt idx="1075">
                  <c:v>32163.959454000003</c:v>
                </c:pt>
                <c:pt idx="1076">
                  <c:v>31123.168956000005</c:v>
                </c:pt>
                <c:pt idx="1077">
                  <c:v>29313.293945000001</c:v>
                </c:pt>
                <c:pt idx="1078">
                  <c:v>27157.058045000002</c:v>
                </c:pt>
                <c:pt idx="1079">
                  <c:v>25018.560144999999</c:v>
                </c:pt>
                <c:pt idx="1080">
                  <c:v>23635.915554999996</c:v>
                </c:pt>
                <c:pt idx="1081">
                  <c:v>22764.379854999999</c:v>
                </c:pt>
                <c:pt idx="1082">
                  <c:v>22284.599155999997</c:v>
                </c:pt>
                <c:pt idx="1083">
                  <c:v>22212.650055999999</c:v>
                </c:pt>
                <c:pt idx="1084">
                  <c:v>22733.748155999998</c:v>
                </c:pt>
                <c:pt idx="1085">
                  <c:v>24165.720844999996</c:v>
                </c:pt>
                <c:pt idx="1086">
                  <c:v>26790.238645000001</c:v>
                </c:pt>
                <c:pt idx="1087">
                  <c:v>28190.140846000002</c:v>
                </c:pt>
                <c:pt idx="1088">
                  <c:v>28562.535346000004</c:v>
                </c:pt>
                <c:pt idx="1089">
                  <c:v>28707.744544000001</c:v>
                </c:pt>
                <c:pt idx="1090">
                  <c:v>28927.404554000001</c:v>
                </c:pt>
                <c:pt idx="1091">
                  <c:v>28875.702354000001</c:v>
                </c:pt>
                <c:pt idx="1092">
                  <c:v>28846.806644</c:v>
                </c:pt>
                <c:pt idx="1093">
                  <c:v>28840.349743999999</c:v>
                </c:pt>
                <c:pt idx="1094">
                  <c:v>28633.123444000004</c:v>
                </c:pt>
                <c:pt idx="1095">
                  <c:v>28593.647954</c:v>
                </c:pt>
                <c:pt idx="1096">
                  <c:v>28927.044753999999</c:v>
                </c:pt>
                <c:pt idx="1097">
                  <c:v>30657.101244000001</c:v>
                </c:pt>
                <c:pt idx="1098">
                  <c:v>32901.180853999998</c:v>
                </c:pt>
                <c:pt idx="1099">
                  <c:v>32252.749743999997</c:v>
                </c:pt>
                <c:pt idx="1100">
                  <c:v>31044.922956000006</c:v>
                </c:pt>
                <c:pt idx="1101">
                  <c:v>29026.270944999997</c:v>
                </c:pt>
                <c:pt idx="1102">
                  <c:v>26806.261044999999</c:v>
                </c:pt>
                <c:pt idx="1103">
                  <c:v>24695.983254999999</c:v>
                </c:pt>
                <c:pt idx="1104">
                  <c:v>23285.697744999998</c:v>
                </c:pt>
                <c:pt idx="1105">
                  <c:v>22344.751756000001</c:v>
                </c:pt>
                <c:pt idx="1106">
                  <c:v>21752.986955</c:v>
                </c:pt>
                <c:pt idx="1107">
                  <c:v>21552.317455000004</c:v>
                </c:pt>
                <c:pt idx="1108">
                  <c:v>22010.069455000001</c:v>
                </c:pt>
                <c:pt idx="1109">
                  <c:v>23456.940056000003</c:v>
                </c:pt>
                <c:pt idx="1110">
                  <c:v>26068.946255999999</c:v>
                </c:pt>
                <c:pt idx="1111">
                  <c:v>27597.608755000001</c:v>
                </c:pt>
                <c:pt idx="1112">
                  <c:v>28450.122845000002</c:v>
                </c:pt>
                <c:pt idx="1113">
                  <c:v>28992.553945000003</c:v>
                </c:pt>
                <c:pt idx="1114">
                  <c:v>29361.621245999999</c:v>
                </c:pt>
                <c:pt idx="1115">
                  <c:v>29474.949045000001</c:v>
                </c:pt>
                <c:pt idx="1116">
                  <c:v>29456.724456</c:v>
                </c:pt>
                <c:pt idx="1117">
                  <c:v>29404.715855000002</c:v>
                </c:pt>
                <c:pt idx="1118">
                  <c:v>29026.823543999999</c:v>
                </c:pt>
                <c:pt idx="1119">
                  <c:v>28711.590553999999</c:v>
                </c:pt>
                <c:pt idx="1120">
                  <c:v>28684.077155999999</c:v>
                </c:pt>
                <c:pt idx="1121">
                  <c:v>30101.956344999999</c:v>
                </c:pt>
                <c:pt idx="1122">
                  <c:v>32168.955744999999</c:v>
                </c:pt>
                <c:pt idx="1123">
                  <c:v>31406.613045000006</c:v>
                </c:pt>
                <c:pt idx="1124">
                  <c:v>30103.364046000002</c:v>
                </c:pt>
                <c:pt idx="1125">
                  <c:v>28089.266954999999</c:v>
                </c:pt>
                <c:pt idx="1126">
                  <c:v>25761.450045000001</c:v>
                </c:pt>
                <c:pt idx="1127">
                  <c:v>23498.636854999997</c:v>
                </c:pt>
                <c:pt idx="1128">
                  <c:v>22007.307554999999</c:v>
                </c:pt>
                <c:pt idx="1129">
                  <c:v>21134.529354999999</c:v>
                </c:pt>
                <c:pt idx="1130">
                  <c:v>20608.932756000002</c:v>
                </c:pt>
                <c:pt idx="1131">
                  <c:v>20414.957756000003</c:v>
                </c:pt>
                <c:pt idx="1132">
                  <c:v>20755.472756000003</c:v>
                </c:pt>
                <c:pt idx="1133">
                  <c:v>22259.325556</c:v>
                </c:pt>
                <c:pt idx="1134">
                  <c:v>24819.665945000001</c:v>
                </c:pt>
                <c:pt idx="1135">
                  <c:v>26362.137245000002</c:v>
                </c:pt>
                <c:pt idx="1136">
                  <c:v>27067.096044999998</c:v>
                </c:pt>
                <c:pt idx="1137">
                  <c:v>27527.585345</c:v>
                </c:pt>
                <c:pt idx="1138">
                  <c:v>27508.020744999998</c:v>
                </c:pt>
                <c:pt idx="1139">
                  <c:v>27507.206755000003</c:v>
                </c:pt>
                <c:pt idx="1140">
                  <c:v>27614.977245999995</c:v>
                </c:pt>
                <c:pt idx="1141">
                  <c:v>27676.284554999998</c:v>
                </c:pt>
                <c:pt idx="1142">
                  <c:v>27339.844444999999</c:v>
                </c:pt>
                <c:pt idx="1143">
                  <c:v>26993.141145000001</c:v>
                </c:pt>
                <c:pt idx="1144">
                  <c:v>27165.049354999999</c:v>
                </c:pt>
                <c:pt idx="1145">
                  <c:v>28571.919246000001</c:v>
                </c:pt>
                <c:pt idx="1146">
                  <c:v>30589.080055999995</c:v>
                </c:pt>
                <c:pt idx="1147">
                  <c:v>29891.399655999998</c:v>
                </c:pt>
                <c:pt idx="1148">
                  <c:v>28882.462345</c:v>
                </c:pt>
                <c:pt idx="1149">
                  <c:v>27185.734955</c:v>
                </c:pt>
                <c:pt idx="1150">
                  <c:v>25220.907445000001</c:v>
                </c:pt>
                <c:pt idx="1151">
                  <c:v>23286.696945</c:v>
                </c:pt>
                <c:pt idx="1152">
                  <c:v>22156.834555000001</c:v>
                </c:pt>
                <c:pt idx="1153">
                  <c:v>21475.605355</c:v>
                </c:pt>
                <c:pt idx="1154">
                  <c:v>21135.356756000001</c:v>
                </c:pt>
                <c:pt idx="1155">
                  <c:v>21141.834046</c:v>
                </c:pt>
                <c:pt idx="1156">
                  <c:v>21695.903455</c:v>
                </c:pt>
                <c:pt idx="1157">
                  <c:v>23328.241556000001</c:v>
                </c:pt>
                <c:pt idx="1158">
                  <c:v>26146.222954999997</c:v>
                </c:pt>
                <c:pt idx="1159">
                  <c:v>27720.668945000001</c:v>
                </c:pt>
                <c:pt idx="1160">
                  <c:v>28372.773444999999</c:v>
                </c:pt>
                <c:pt idx="1161">
                  <c:v>28808.093445000002</c:v>
                </c:pt>
                <c:pt idx="1162">
                  <c:v>29072.143055</c:v>
                </c:pt>
                <c:pt idx="1163">
                  <c:v>29167.374745000005</c:v>
                </c:pt>
                <c:pt idx="1164">
                  <c:v>29152.689344999999</c:v>
                </c:pt>
                <c:pt idx="1165">
                  <c:v>29070.726345000003</c:v>
                </c:pt>
                <c:pt idx="1166">
                  <c:v>28677.038345000001</c:v>
                </c:pt>
                <c:pt idx="1167">
                  <c:v>28344.247644999999</c:v>
                </c:pt>
                <c:pt idx="1168">
                  <c:v>28215.855755000004</c:v>
                </c:pt>
                <c:pt idx="1169">
                  <c:v>29627.717955</c:v>
                </c:pt>
                <c:pt idx="1170">
                  <c:v>31256.838744999994</c:v>
                </c:pt>
                <c:pt idx="1171">
                  <c:v>30636.966755000005</c:v>
                </c:pt>
                <c:pt idx="1172">
                  <c:v>29726.967045999998</c:v>
                </c:pt>
                <c:pt idx="1173">
                  <c:v>28147.260544999997</c:v>
                </c:pt>
                <c:pt idx="1174">
                  <c:v>26187.948045000001</c:v>
                </c:pt>
                <c:pt idx="1175">
                  <c:v>24295.889554999998</c:v>
                </c:pt>
                <c:pt idx="1176">
                  <c:v>21933.703445000003</c:v>
                </c:pt>
                <c:pt idx="1177">
                  <c:v>21153.312854999996</c:v>
                </c:pt>
                <c:pt idx="1178">
                  <c:v>20825.954755999999</c:v>
                </c:pt>
                <c:pt idx="1179">
                  <c:v>20839.792355000005</c:v>
                </c:pt>
                <c:pt idx="1180">
                  <c:v>21369.561156000003</c:v>
                </c:pt>
                <c:pt idx="1181">
                  <c:v>22741.346146</c:v>
                </c:pt>
                <c:pt idx="1182">
                  <c:v>25317.100644999999</c:v>
                </c:pt>
                <c:pt idx="1183">
                  <c:v>26606.842446000002</c:v>
                </c:pt>
                <c:pt idx="1184">
                  <c:v>27005.536346000004</c:v>
                </c:pt>
                <c:pt idx="1185">
                  <c:v>27266.916843999999</c:v>
                </c:pt>
                <c:pt idx="1186">
                  <c:v>27403.676144000005</c:v>
                </c:pt>
                <c:pt idx="1187">
                  <c:v>27508.970254</c:v>
                </c:pt>
                <c:pt idx="1188">
                  <c:v>27573.591853999998</c:v>
                </c:pt>
                <c:pt idx="1189">
                  <c:v>27518.217554000003</c:v>
                </c:pt>
                <c:pt idx="1190">
                  <c:v>27414.929553999998</c:v>
                </c:pt>
                <c:pt idx="1191">
                  <c:v>27151.423944000002</c:v>
                </c:pt>
                <c:pt idx="1192">
                  <c:v>27141.617243999997</c:v>
                </c:pt>
                <c:pt idx="1193">
                  <c:v>28437.824854000002</c:v>
                </c:pt>
                <c:pt idx="1194">
                  <c:v>30607.511543999997</c:v>
                </c:pt>
                <c:pt idx="1195">
                  <c:v>30017.202144000003</c:v>
                </c:pt>
                <c:pt idx="1196">
                  <c:v>29282.691656000003</c:v>
                </c:pt>
                <c:pt idx="1197">
                  <c:v>27713.771045999998</c:v>
                </c:pt>
                <c:pt idx="1198">
                  <c:v>25830.423445</c:v>
                </c:pt>
                <c:pt idx="1199">
                  <c:v>23919.852544999998</c:v>
                </c:pt>
                <c:pt idx="1200">
                  <c:v>23578.061444999999</c:v>
                </c:pt>
                <c:pt idx="1201">
                  <c:v>22791.147344999998</c:v>
                </c:pt>
                <c:pt idx="1202">
                  <c:v>22383.066756</c:v>
                </c:pt>
                <c:pt idx="1203">
                  <c:v>22351.704155999996</c:v>
                </c:pt>
                <c:pt idx="1204">
                  <c:v>22919.831756</c:v>
                </c:pt>
                <c:pt idx="1205">
                  <c:v>24352.758146</c:v>
                </c:pt>
                <c:pt idx="1206">
                  <c:v>27136.085255000002</c:v>
                </c:pt>
                <c:pt idx="1207">
                  <c:v>28599.692846000002</c:v>
                </c:pt>
                <c:pt idx="1208">
                  <c:v>29163.647155999999</c:v>
                </c:pt>
                <c:pt idx="1209">
                  <c:v>29612.101644000002</c:v>
                </c:pt>
                <c:pt idx="1210">
                  <c:v>29871.822553999998</c:v>
                </c:pt>
                <c:pt idx="1211">
                  <c:v>29977.155654000002</c:v>
                </c:pt>
                <c:pt idx="1212">
                  <c:v>29974.849954000001</c:v>
                </c:pt>
                <c:pt idx="1213">
                  <c:v>29902.886654000002</c:v>
                </c:pt>
                <c:pt idx="1214">
                  <c:v>29636.131653999997</c:v>
                </c:pt>
                <c:pt idx="1215">
                  <c:v>29374.728554000001</c:v>
                </c:pt>
                <c:pt idx="1216">
                  <c:v>29261.427744000001</c:v>
                </c:pt>
                <c:pt idx="1217">
                  <c:v>30625.444253999995</c:v>
                </c:pt>
                <c:pt idx="1218">
                  <c:v>32797.360144000006</c:v>
                </c:pt>
                <c:pt idx="1219">
                  <c:v>32140.282044</c:v>
                </c:pt>
                <c:pt idx="1220">
                  <c:v>31066.574656000004</c:v>
                </c:pt>
                <c:pt idx="1221">
                  <c:v>29219.597645999998</c:v>
                </c:pt>
                <c:pt idx="1222">
                  <c:v>27074.024444999999</c:v>
                </c:pt>
                <c:pt idx="1223">
                  <c:v>24888.196544999999</c:v>
                </c:pt>
                <c:pt idx="1224">
                  <c:v>23507.509445000003</c:v>
                </c:pt>
                <c:pt idx="1225">
                  <c:v>22664.098345000002</c:v>
                </c:pt>
                <c:pt idx="1226">
                  <c:v>22244.653756000003</c:v>
                </c:pt>
                <c:pt idx="1227">
                  <c:v>22158.720155999996</c:v>
                </c:pt>
                <c:pt idx="1228">
                  <c:v>22712.431756000005</c:v>
                </c:pt>
                <c:pt idx="1229">
                  <c:v>24187.175445000001</c:v>
                </c:pt>
                <c:pt idx="1230">
                  <c:v>26785.338655000003</c:v>
                </c:pt>
                <c:pt idx="1231">
                  <c:v>28272.575246</c:v>
                </c:pt>
                <c:pt idx="1232">
                  <c:v>28835.316455999997</c:v>
                </c:pt>
                <c:pt idx="1233">
                  <c:v>29295.170643999998</c:v>
                </c:pt>
                <c:pt idx="1234">
                  <c:v>29672.376853999998</c:v>
                </c:pt>
                <c:pt idx="1235">
                  <c:v>29826.654853999997</c:v>
                </c:pt>
                <c:pt idx="1236">
                  <c:v>29896.853853999997</c:v>
                </c:pt>
                <c:pt idx="1237">
                  <c:v>29905.700954000004</c:v>
                </c:pt>
                <c:pt idx="1238">
                  <c:v>29595.573553999999</c:v>
                </c:pt>
                <c:pt idx="1239">
                  <c:v>29295.829353999998</c:v>
                </c:pt>
                <c:pt idx="1240">
                  <c:v>29304.077144000003</c:v>
                </c:pt>
                <c:pt idx="1241">
                  <c:v>30778.747454</c:v>
                </c:pt>
                <c:pt idx="1242">
                  <c:v>33075.783444000001</c:v>
                </c:pt>
                <c:pt idx="1243">
                  <c:v>32453.189043999999</c:v>
                </c:pt>
                <c:pt idx="1244">
                  <c:v>31382.001656</c:v>
                </c:pt>
                <c:pt idx="1245">
                  <c:v>29503.983645999997</c:v>
                </c:pt>
                <c:pt idx="1246">
                  <c:v>27300.021746000002</c:v>
                </c:pt>
                <c:pt idx="1247">
                  <c:v>25042.859955</c:v>
                </c:pt>
                <c:pt idx="1248">
                  <c:v>23617.130444999999</c:v>
                </c:pt>
                <c:pt idx="1249">
                  <c:v>22810.869854999997</c:v>
                </c:pt>
                <c:pt idx="1250">
                  <c:v>22385.946156000002</c:v>
                </c:pt>
                <c:pt idx="1251">
                  <c:v>22325.830156</c:v>
                </c:pt>
                <c:pt idx="1252">
                  <c:v>22853.793156</c:v>
                </c:pt>
                <c:pt idx="1253">
                  <c:v>24260.552845000002</c:v>
                </c:pt>
                <c:pt idx="1254">
                  <c:v>26947.390655000003</c:v>
                </c:pt>
                <c:pt idx="1255">
                  <c:v>28462.289846</c:v>
                </c:pt>
                <c:pt idx="1256">
                  <c:v>29010.956756</c:v>
                </c:pt>
                <c:pt idx="1257">
                  <c:v>29364.274844</c:v>
                </c:pt>
                <c:pt idx="1258">
                  <c:v>29659.387153999996</c:v>
                </c:pt>
                <c:pt idx="1259">
                  <c:v>29693.291954000004</c:v>
                </c:pt>
                <c:pt idx="1260">
                  <c:v>29653.191554000001</c:v>
                </c:pt>
                <c:pt idx="1261">
                  <c:v>29543.088253999998</c:v>
                </c:pt>
                <c:pt idx="1262">
                  <c:v>29272.013554000001</c:v>
                </c:pt>
                <c:pt idx="1263">
                  <c:v>29046.480244000002</c:v>
                </c:pt>
                <c:pt idx="1264">
                  <c:v>29096.619544000001</c:v>
                </c:pt>
                <c:pt idx="1265">
                  <c:v>30596.644754000001</c:v>
                </c:pt>
                <c:pt idx="1266">
                  <c:v>32951.066054000003</c:v>
                </c:pt>
                <c:pt idx="1267">
                  <c:v>32384.678653999996</c:v>
                </c:pt>
                <c:pt idx="1268">
                  <c:v>31232.437544999997</c:v>
                </c:pt>
                <c:pt idx="1269">
                  <c:v>29287.894246000003</c:v>
                </c:pt>
                <c:pt idx="1270">
                  <c:v>27002.977445</c:v>
                </c:pt>
                <c:pt idx="1271">
                  <c:v>24711.750554999999</c:v>
                </c:pt>
                <c:pt idx="1272">
                  <c:v>23295.601545000001</c:v>
                </c:pt>
                <c:pt idx="1273">
                  <c:v>22422.654156000001</c:v>
                </c:pt>
                <c:pt idx="1274">
                  <c:v>21915.774354999998</c:v>
                </c:pt>
                <c:pt idx="1275">
                  <c:v>21806.952755999999</c:v>
                </c:pt>
                <c:pt idx="1276">
                  <c:v>22238.705455000003</c:v>
                </c:pt>
                <c:pt idx="1277">
                  <c:v>23869.866056000003</c:v>
                </c:pt>
                <c:pt idx="1278">
                  <c:v>26611.542444999999</c:v>
                </c:pt>
                <c:pt idx="1279">
                  <c:v>28205.544054999998</c:v>
                </c:pt>
                <c:pt idx="1280">
                  <c:v>28923.617545999998</c:v>
                </c:pt>
                <c:pt idx="1281">
                  <c:v>29346.369544999998</c:v>
                </c:pt>
                <c:pt idx="1282">
                  <c:v>29629.585545000002</c:v>
                </c:pt>
                <c:pt idx="1283">
                  <c:v>29710.083944999998</c:v>
                </c:pt>
                <c:pt idx="1284">
                  <c:v>29737.489544999997</c:v>
                </c:pt>
                <c:pt idx="1285">
                  <c:v>29797.551544999995</c:v>
                </c:pt>
                <c:pt idx="1286">
                  <c:v>29527.123545000002</c:v>
                </c:pt>
                <c:pt idx="1287">
                  <c:v>29150.105645</c:v>
                </c:pt>
                <c:pt idx="1288">
                  <c:v>29083.732244999999</c:v>
                </c:pt>
                <c:pt idx="1289">
                  <c:v>30410.483045000001</c:v>
                </c:pt>
                <c:pt idx="1290">
                  <c:v>32454.058155000006</c:v>
                </c:pt>
                <c:pt idx="1291">
                  <c:v>31696.232344999997</c:v>
                </c:pt>
                <c:pt idx="1292">
                  <c:v>30327.586045999997</c:v>
                </c:pt>
                <c:pt idx="1293">
                  <c:v>28276.041955000001</c:v>
                </c:pt>
                <c:pt idx="1294">
                  <c:v>25916.211444999997</c:v>
                </c:pt>
                <c:pt idx="1295">
                  <c:v>23691.575255</c:v>
                </c:pt>
                <c:pt idx="1296">
                  <c:v>22222.590555000002</c:v>
                </c:pt>
                <c:pt idx="1297">
                  <c:v>21218.183155999999</c:v>
                </c:pt>
                <c:pt idx="1298">
                  <c:v>20663.179155999998</c:v>
                </c:pt>
                <c:pt idx="1299">
                  <c:v>20415.450155999999</c:v>
                </c:pt>
                <c:pt idx="1300">
                  <c:v>20796.912156000002</c:v>
                </c:pt>
                <c:pt idx="1301">
                  <c:v>22247.727456000001</c:v>
                </c:pt>
                <c:pt idx="1302">
                  <c:v>24840.144855000002</c:v>
                </c:pt>
                <c:pt idx="1303">
                  <c:v>26601.226645000002</c:v>
                </c:pt>
                <c:pt idx="1304">
                  <c:v>27386.566445</c:v>
                </c:pt>
                <c:pt idx="1305">
                  <c:v>27959.513144999997</c:v>
                </c:pt>
                <c:pt idx="1306">
                  <c:v>28199.706146</c:v>
                </c:pt>
                <c:pt idx="1307">
                  <c:v>28241.784544999999</c:v>
                </c:pt>
                <c:pt idx="1308">
                  <c:v>28166.312155</c:v>
                </c:pt>
                <c:pt idx="1309">
                  <c:v>28032.207155</c:v>
                </c:pt>
                <c:pt idx="1310">
                  <c:v>27726.220754999998</c:v>
                </c:pt>
                <c:pt idx="1311">
                  <c:v>27331.405854999997</c:v>
                </c:pt>
                <c:pt idx="1312">
                  <c:v>27322.583154999997</c:v>
                </c:pt>
                <c:pt idx="1313">
                  <c:v>28655.220054999998</c:v>
                </c:pt>
                <c:pt idx="1314">
                  <c:v>30506.661455000001</c:v>
                </c:pt>
                <c:pt idx="1315">
                  <c:v>29785.371446000001</c:v>
                </c:pt>
                <c:pt idx="1316">
                  <c:v>28760.672745</c:v>
                </c:pt>
                <c:pt idx="1317">
                  <c:v>27103.432655999997</c:v>
                </c:pt>
                <c:pt idx="1318">
                  <c:v>25080.565844999997</c:v>
                </c:pt>
                <c:pt idx="1319">
                  <c:v>23139.488945000001</c:v>
                </c:pt>
                <c:pt idx="1320">
                  <c:v>21797.672155</c:v>
                </c:pt>
                <c:pt idx="1321">
                  <c:v>21144.247255000002</c:v>
                </c:pt>
                <c:pt idx="1322">
                  <c:v>20806.078455999999</c:v>
                </c:pt>
                <c:pt idx="1323">
                  <c:v>20813.112754999998</c:v>
                </c:pt>
                <c:pt idx="1324">
                  <c:v>21329.552155999998</c:v>
                </c:pt>
                <c:pt idx="1325">
                  <c:v>22608.336545999999</c:v>
                </c:pt>
                <c:pt idx="1326">
                  <c:v>25133.389045</c:v>
                </c:pt>
                <c:pt idx="1327">
                  <c:v>26368.403245999998</c:v>
                </c:pt>
                <c:pt idx="1328">
                  <c:v>26577.594145999999</c:v>
                </c:pt>
                <c:pt idx="1329">
                  <c:v>26585.737744000002</c:v>
                </c:pt>
                <c:pt idx="1330">
                  <c:v>26693.937544</c:v>
                </c:pt>
                <c:pt idx="1331">
                  <c:v>26673.636353999998</c:v>
                </c:pt>
                <c:pt idx="1332">
                  <c:v>26557.845354000001</c:v>
                </c:pt>
                <c:pt idx="1333">
                  <c:v>26489.889053999999</c:v>
                </c:pt>
                <c:pt idx="1334">
                  <c:v>26375.624054</c:v>
                </c:pt>
                <c:pt idx="1335">
                  <c:v>26321.386843999997</c:v>
                </c:pt>
                <c:pt idx="1336">
                  <c:v>26700.922744000003</c:v>
                </c:pt>
                <c:pt idx="1337">
                  <c:v>28343.207554000001</c:v>
                </c:pt>
                <c:pt idx="1338">
                  <c:v>30541.409553999998</c:v>
                </c:pt>
                <c:pt idx="1339">
                  <c:v>30008.251054</c:v>
                </c:pt>
                <c:pt idx="1340">
                  <c:v>29275.320645999996</c:v>
                </c:pt>
                <c:pt idx="1341">
                  <c:v>27748.364646000002</c:v>
                </c:pt>
                <c:pt idx="1342">
                  <c:v>25866.531844999998</c:v>
                </c:pt>
                <c:pt idx="1343">
                  <c:v>23944.637955000002</c:v>
                </c:pt>
                <c:pt idx="1344">
                  <c:v>22783.324155000002</c:v>
                </c:pt>
                <c:pt idx="1345">
                  <c:v>22173.757855</c:v>
                </c:pt>
                <c:pt idx="1346">
                  <c:v>21913.125155999998</c:v>
                </c:pt>
                <c:pt idx="1347">
                  <c:v>22024.278455</c:v>
                </c:pt>
                <c:pt idx="1348">
                  <c:v>22714.949155999999</c:v>
                </c:pt>
                <c:pt idx="1349">
                  <c:v>24204.309545999997</c:v>
                </c:pt>
                <c:pt idx="1350">
                  <c:v>26890.374044999997</c:v>
                </c:pt>
                <c:pt idx="1351">
                  <c:v>28400.571245999996</c:v>
                </c:pt>
                <c:pt idx="1352">
                  <c:v>28926.041155999996</c:v>
                </c:pt>
                <c:pt idx="1353">
                  <c:v>29277.443643999999</c:v>
                </c:pt>
                <c:pt idx="1354">
                  <c:v>29545.175553999998</c:v>
                </c:pt>
                <c:pt idx="1355">
                  <c:v>29610.533653999999</c:v>
                </c:pt>
                <c:pt idx="1356">
                  <c:v>29628.477343999995</c:v>
                </c:pt>
                <c:pt idx="1357">
                  <c:v>29657.110753999998</c:v>
                </c:pt>
                <c:pt idx="1358">
                  <c:v>29386.818444</c:v>
                </c:pt>
                <c:pt idx="1359">
                  <c:v>29119.125943999999</c:v>
                </c:pt>
                <c:pt idx="1360">
                  <c:v>29075.831154</c:v>
                </c:pt>
                <c:pt idx="1361">
                  <c:v>30430.953944000001</c:v>
                </c:pt>
                <c:pt idx="1362">
                  <c:v>32557.490554000004</c:v>
                </c:pt>
                <c:pt idx="1363">
                  <c:v>31962.595044000002</c:v>
                </c:pt>
                <c:pt idx="1364">
                  <c:v>30946.536656000004</c:v>
                </c:pt>
                <c:pt idx="1365">
                  <c:v>29143.228646</c:v>
                </c:pt>
                <c:pt idx="1366">
                  <c:v>27001.141444999997</c:v>
                </c:pt>
                <c:pt idx="1367">
                  <c:v>24869.274955000004</c:v>
                </c:pt>
                <c:pt idx="1368">
                  <c:v>23484.721444999999</c:v>
                </c:pt>
                <c:pt idx="1369">
                  <c:v>22721.112854999999</c:v>
                </c:pt>
                <c:pt idx="1370">
                  <c:v>22325.885156</c:v>
                </c:pt>
                <c:pt idx="1371">
                  <c:v>22254.984155999999</c:v>
                </c:pt>
                <c:pt idx="1372">
                  <c:v>22801.782855000001</c:v>
                </c:pt>
                <c:pt idx="1373">
                  <c:v>24181.928545999999</c:v>
                </c:pt>
                <c:pt idx="1374">
                  <c:v>26757.327044999998</c:v>
                </c:pt>
                <c:pt idx="1375">
                  <c:v>28196.717246</c:v>
                </c:pt>
                <c:pt idx="1376">
                  <c:v>28785.510456</c:v>
                </c:pt>
                <c:pt idx="1377">
                  <c:v>29236.053044000004</c:v>
                </c:pt>
                <c:pt idx="1378">
                  <c:v>29605.608954000007</c:v>
                </c:pt>
                <c:pt idx="1379">
                  <c:v>29714.567144000004</c:v>
                </c:pt>
                <c:pt idx="1380">
                  <c:v>29663.947844000002</c:v>
                </c:pt>
                <c:pt idx="1381">
                  <c:v>29526.322843999998</c:v>
                </c:pt>
                <c:pt idx="1382">
                  <c:v>29212.555543999999</c:v>
                </c:pt>
                <c:pt idx="1383">
                  <c:v>28931.576044000001</c:v>
                </c:pt>
                <c:pt idx="1384">
                  <c:v>28689.046243999997</c:v>
                </c:pt>
                <c:pt idx="1385">
                  <c:v>29646.494844000001</c:v>
                </c:pt>
                <c:pt idx="1386">
                  <c:v>31814.099944000005</c:v>
                </c:pt>
                <c:pt idx="1387">
                  <c:v>31290.504444000002</c:v>
                </c:pt>
                <c:pt idx="1388">
                  <c:v>30293.650055999999</c:v>
                </c:pt>
                <c:pt idx="1389">
                  <c:v>28455.407046</c:v>
                </c:pt>
                <c:pt idx="1390">
                  <c:v>26338.613055000002</c:v>
                </c:pt>
                <c:pt idx="1391">
                  <c:v>24245.620544999998</c:v>
                </c:pt>
                <c:pt idx="1392">
                  <c:v>22982.011155</c:v>
                </c:pt>
                <c:pt idx="1393">
                  <c:v>22233.624854999998</c:v>
                </c:pt>
                <c:pt idx="1394">
                  <c:v>21830.262156000001</c:v>
                </c:pt>
                <c:pt idx="1395">
                  <c:v>21815.260756</c:v>
                </c:pt>
                <c:pt idx="1396">
                  <c:v>22370.304155999998</c:v>
                </c:pt>
                <c:pt idx="1397">
                  <c:v>23750.606545999999</c:v>
                </c:pt>
                <c:pt idx="1398">
                  <c:v>26273.398644999997</c:v>
                </c:pt>
                <c:pt idx="1399">
                  <c:v>27825.435655999998</c:v>
                </c:pt>
                <c:pt idx="1400">
                  <c:v>28439.634446000004</c:v>
                </c:pt>
                <c:pt idx="1401">
                  <c:v>28855.837344</c:v>
                </c:pt>
                <c:pt idx="1402">
                  <c:v>29284.218054000004</c:v>
                </c:pt>
                <c:pt idx="1403">
                  <c:v>29376.315053999999</c:v>
                </c:pt>
                <c:pt idx="1404">
                  <c:v>29345.197443999998</c:v>
                </c:pt>
                <c:pt idx="1405">
                  <c:v>29296.124854000002</c:v>
                </c:pt>
                <c:pt idx="1406">
                  <c:v>29043.824844000002</c:v>
                </c:pt>
                <c:pt idx="1407">
                  <c:v>28688.500644000003</c:v>
                </c:pt>
                <c:pt idx="1408">
                  <c:v>28512.827153999999</c:v>
                </c:pt>
                <c:pt idx="1409">
                  <c:v>29741.566343999999</c:v>
                </c:pt>
                <c:pt idx="1410">
                  <c:v>31800.091954</c:v>
                </c:pt>
                <c:pt idx="1411">
                  <c:v>31288.823754000001</c:v>
                </c:pt>
                <c:pt idx="1412">
                  <c:v>30255.486055999998</c:v>
                </c:pt>
                <c:pt idx="1413">
                  <c:v>28442.645045999998</c:v>
                </c:pt>
                <c:pt idx="1414">
                  <c:v>26326.347745999999</c:v>
                </c:pt>
                <c:pt idx="1415">
                  <c:v>24187.284955000003</c:v>
                </c:pt>
                <c:pt idx="1416">
                  <c:v>22969.682444999999</c:v>
                </c:pt>
                <c:pt idx="1417">
                  <c:v>22158.144554999999</c:v>
                </c:pt>
                <c:pt idx="1418">
                  <c:v>21818.026755999999</c:v>
                </c:pt>
                <c:pt idx="1419">
                  <c:v>21808.164755999998</c:v>
                </c:pt>
                <c:pt idx="1420">
                  <c:v>22349.852855000001</c:v>
                </c:pt>
                <c:pt idx="1421">
                  <c:v>23588.505546</c:v>
                </c:pt>
                <c:pt idx="1422">
                  <c:v>25999.786645</c:v>
                </c:pt>
                <c:pt idx="1423">
                  <c:v>27711.253655999997</c:v>
                </c:pt>
                <c:pt idx="1424">
                  <c:v>28512.768745999998</c:v>
                </c:pt>
                <c:pt idx="1425">
                  <c:v>29128.511043999999</c:v>
                </c:pt>
                <c:pt idx="1426">
                  <c:v>29672.431944000004</c:v>
                </c:pt>
                <c:pt idx="1427">
                  <c:v>29824.006254000004</c:v>
                </c:pt>
                <c:pt idx="1428">
                  <c:v>29855.039954</c:v>
                </c:pt>
                <c:pt idx="1429">
                  <c:v>29897.772643999997</c:v>
                </c:pt>
                <c:pt idx="1430">
                  <c:v>29643.195043999996</c:v>
                </c:pt>
                <c:pt idx="1431">
                  <c:v>29283.428854000005</c:v>
                </c:pt>
                <c:pt idx="1432">
                  <c:v>28907.500644</c:v>
                </c:pt>
                <c:pt idx="1433">
                  <c:v>29040.294654000001</c:v>
                </c:pt>
                <c:pt idx="1434">
                  <c:v>30182.000243999995</c:v>
                </c:pt>
                <c:pt idx="1435">
                  <c:v>31346.289044000005</c:v>
                </c:pt>
                <c:pt idx="1436">
                  <c:v>30983.468656000005</c:v>
                </c:pt>
                <c:pt idx="1437">
                  <c:v>29289.127344999997</c:v>
                </c:pt>
                <c:pt idx="1438">
                  <c:v>26951.515144999994</c:v>
                </c:pt>
                <c:pt idx="1439">
                  <c:v>24870.032244999999</c:v>
                </c:pt>
                <c:pt idx="1440">
                  <c:v>23537.338745000001</c:v>
                </c:pt>
                <c:pt idx="1441">
                  <c:v>22448.212454999997</c:v>
                </c:pt>
                <c:pt idx="1442">
                  <c:v>21745.198955000003</c:v>
                </c:pt>
                <c:pt idx="1443">
                  <c:v>21510.641954999999</c:v>
                </c:pt>
                <c:pt idx="1444">
                  <c:v>21946.621954999999</c:v>
                </c:pt>
                <c:pt idx="1445">
                  <c:v>23347.088754999997</c:v>
                </c:pt>
                <c:pt idx="1446">
                  <c:v>25695.108256</c:v>
                </c:pt>
                <c:pt idx="1447">
                  <c:v>27313.424445000001</c:v>
                </c:pt>
                <c:pt idx="1448">
                  <c:v>27938.628655</c:v>
                </c:pt>
                <c:pt idx="1449">
                  <c:v>28481.105245999996</c:v>
                </c:pt>
                <c:pt idx="1450">
                  <c:v>29063.746245000002</c:v>
                </c:pt>
                <c:pt idx="1451">
                  <c:v>29256.908345</c:v>
                </c:pt>
                <c:pt idx="1452">
                  <c:v>29302.481344999997</c:v>
                </c:pt>
                <c:pt idx="1453">
                  <c:v>29334.802644999996</c:v>
                </c:pt>
                <c:pt idx="1454">
                  <c:v>29174.658645</c:v>
                </c:pt>
                <c:pt idx="1455">
                  <c:v>28869.754645000001</c:v>
                </c:pt>
                <c:pt idx="1456">
                  <c:v>28571.230545000002</c:v>
                </c:pt>
                <c:pt idx="1457">
                  <c:v>28682.987944999997</c:v>
                </c:pt>
                <c:pt idx="1458">
                  <c:v>29707.859454999998</c:v>
                </c:pt>
                <c:pt idx="1459">
                  <c:v>30655.071646</c:v>
                </c:pt>
                <c:pt idx="1460">
                  <c:v>30090.276344999995</c:v>
                </c:pt>
                <c:pt idx="1461">
                  <c:v>28351.356955000003</c:v>
                </c:pt>
                <c:pt idx="1462">
                  <c:v>25968.440746</c:v>
                </c:pt>
                <c:pt idx="1463">
                  <c:v>23869.339254999999</c:v>
                </c:pt>
                <c:pt idx="1464">
                  <c:v>22450.985154999998</c:v>
                </c:pt>
                <c:pt idx="1465">
                  <c:v>21317.440056000003</c:v>
                </c:pt>
                <c:pt idx="1466">
                  <c:v>20577.190455</c:v>
                </c:pt>
                <c:pt idx="1467">
                  <c:v>20300.513756</c:v>
                </c:pt>
                <c:pt idx="1468">
                  <c:v>20640.573455000002</c:v>
                </c:pt>
                <c:pt idx="1469">
                  <c:v>21958.487555999996</c:v>
                </c:pt>
                <c:pt idx="1470">
                  <c:v>24176.004445000002</c:v>
                </c:pt>
                <c:pt idx="1471">
                  <c:v>26000.930254999999</c:v>
                </c:pt>
                <c:pt idx="1472">
                  <c:v>26948.694754999997</c:v>
                </c:pt>
                <c:pt idx="1473">
                  <c:v>27655.760445</c:v>
                </c:pt>
                <c:pt idx="1474">
                  <c:v>28159.532444999997</c:v>
                </c:pt>
                <c:pt idx="1475">
                  <c:v>28307.589544999999</c:v>
                </c:pt>
                <c:pt idx="1476">
                  <c:v>28317.799155000001</c:v>
                </c:pt>
                <c:pt idx="1477">
                  <c:v>28467.120755000004</c:v>
                </c:pt>
                <c:pt idx="1478">
                  <c:v>28215.184755000002</c:v>
                </c:pt>
                <c:pt idx="1479">
                  <c:v>27769.527755000003</c:v>
                </c:pt>
                <c:pt idx="1480">
                  <c:v>27198.616855</c:v>
                </c:pt>
                <c:pt idx="1481">
                  <c:v>27051.574655999997</c:v>
                </c:pt>
                <c:pt idx="1482">
                  <c:v>27842.299755</c:v>
                </c:pt>
                <c:pt idx="1483">
                  <c:v>28736.578344999998</c:v>
                </c:pt>
                <c:pt idx="1484">
                  <c:v>28508.493745000003</c:v>
                </c:pt>
                <c:pt idx="1485">
                  <c:v>27130.285954999999</c:v>
                </c:pt>
                <c:pt idx="1486">
                  <c:v>25134.617445</c:v>
                </c:pt>
                <c:pt idx="1487">
                  <c:v>23315.897645000001</c:v>
                </c:pt>
                <c:pt idx="1488">
                  <c:v>22061.939554999997</c:v>
                </c:pt>
                <c:pt idx="1489">
                  <c:v>21238.498855000002</c:v>
                </c:pt>
                <c:pt idx="1490">
                  <c:v>20752.059055999998</c:v>
                </c:pt>
                <c:pt idx="1491">
                  <c:v>20675.247355000003</c:v>
                </c:pt>
                <c:pt idx="1492">
                  <c:v>21162.713456000001</c:v>
                </c:pt>
                <c:pt idx="1493">
                  <c:v>22294.220556</c:v>
                </c:pt>
                <c:pt idx="1494">
                  <c:v>24457.766644999996</c:v>
                </c:pt>
                <c:pt idx="1495">
                  <c:v>25934.806646000001</c:v>
                </c:pt>
                <c:pt idx="1496">
                  <c:v>26573.305756000002</c:v>
                </c:pt>
                <c:pt idx="1497">
                  <c:v>27210.454353999998</c:v>
                </c:pt>
                <c:pt idx="1498">
                  <c:v>27746.650844000003</c:v>
                </c:pt>
                <c:pt idx="1499">
                  <c:v>27930.098244000001</c:v>
                </c:pt>
                <c:pt idx="1500">
                  <c:v>28011.496243999998</c:v>
                </c:pt>
                <c:pt idx="1501">
                  <c:v>28181.396954000003</c:v>
                </c:pt>
                <c:pt idx="1502">
                  <c:v>28073.842253999999</c:v>
                </c:pt>
                <c:pt idx="1503">
                  <c:v>27711.606744000001</c:v>
                </c:pt>
                <c:pt idx="1504">
                  <c:v>27153.980644000003</c:v>
                </c:pt>
                <c:pt idx="1505">
                  <c:v>26971.134453999999</c:v>
                </c:pt>
                <c:pt idx="1506">
                  <c:v>27563.165853999999</c:v>
                </c:pt>
                <c:pt idx="1507">
                  <c:v>29123.985053999997</c:v>
                </c:pt>
                <c:pt idx="1508">
                  <c:v>29216.400656000002</c:v>
                </c:pt>
                <c:pt idx="1509">
                  <c:v>27987.721646000002</c:v>
                </c:pt>
                <c:pt idx="1510">
                  <c:v>26078.852445</c:v>
                </c:pt>
                <c:pt idx="1511">
                  <c:v>24246.142955000003</c:v>
                </c:pt>
                <c:pt idx="1512">
                  <c:v>23060.351445</c:v>
                </c:pt>
                <c:pt idx="1513">
                  <c:v>22264.703555</c:v>
                </c:pt>
                <c:pt idx="1514">
                  <c:v>21900.366156</c:v>
                </c:pt>
                <c:pt idx="1515">
                  <c:v>21921.138456000001</c:v>
                </c:pt>
                <c:pt idx="1516">
                  <c:v>22455.753854999999</c:v>
                </c:pt>
                <c:pt idx="1517">
                  <c:v>23598.309245</c:v>
                </c:pt>
                <c:pt idx="1518">
                  <c:v>25901.722745000003</c:v>
                </c:pt>
                <c:pt idx="1519">
                  <c:v>27494.246355000003</c:v>
                </c:pt>
                <c:pt idx="1520">
                  <c:v>28219.386746</c:v>
                </c:pt>
                <c:pt idx="1521">
                  <c:v>28960.464343999996</c:v>
                </c:pt>
                <c:pt idx="1522">
                  <c:v>29560.334544000001</c:v>
                </c:pt>
                <c:pt idx="1523">
                  <c:v>29811.605353999996</c:v>
                </c:pt>
                <c:pt idx="1524">
                  <c:v>29968.415354000001</c:v>
                </c:pt>
                <c:pt idx="1525">
                  <c:v>30321.447054</c:v>
                </c:pt>
                <c:pt idx="1526">
                  <c:v>30269.045753999999</c:v>
                </c:pt>
                <c:pt idx="1527">
                  <c:v>29918.383254</c:v>
                </c:pt>
                <c:pt idx="1528">
                  <c:v>29399.585944000002</c:v>
                </c:pt>
                <c:pt idx="1529">
                  <c:v>29015.111853999999</c:v>
                </c:pt>
                <c:pt idx="1530">
                  <c:v>29487.158544000002</c:v>
                </c:pt>
                <c:pt idx="1531">
                  <c:v>31056.968044000001</c:v>
                </c:pt>
                <c:pt idx="1532">
                  <c:v>31049.822356000001</c:v>
                </c:pt>
                <c:pt idx="1533">
                  <c:v>29570.059045999998</c:v>
                </c:pt>
                <c:pt idx="1534">
                  <c:v>27424.747445000001</c:v>
                </c:pt>
                <c:pt idx="1535">
                  <c:v>25336.496954999999</c:v>
                </c:pt>
                <c:pt idx="1536">
                  <c:v>23952.458445</c:v>
                </c:pt>
                <c:pt idx="1537">
                  <c:v>23007.469854999996</c:v>
                </c:pt>
                <c:pt idx="1538">
                  <c:v>22493.045155999996</c:v>
                </c:pt>
                <c:pt idx="1539">
                  <c:v>22340.331156</c:v>
                </c:pt>
                <c:pt idx="1540">
                  <c:v>22713.524255</c:v>
                </c:pt>
                <c:pt idx="1541">
                  <c:v>23852.702546</c:v>
                </c:pt>
                <c:pt idx="1542">
                  <c:v>26134.352644999999</c:v>
                </c:pt>
                <c:pt idx="1543">
                  <c:v>27776.061355000002</c:v>
                </c:pt>
                <c:pt idx="1544">
                  <c:v>28509.876746000002</c:v>
                </c:pt>
                <c:pt idx="1545">
                  <c:v>29201.766344000003</c:v>
                </c:pt>
                <c:pt idx="1546">
                  <c:v>29784.568254000005</c:v>
                </c:pt>
                <c:pt idx="1547">
                  <c:v>29974.87284399999</c:v>
                </c:pt>
                <c:pt idx="1548">
                  <c:v>30165.295054000002</c:v>
                </c:pt>
                <c:pt idx="1549">
                  <c:v>30442.679443999998</c:v>
                </c:pt>
                <c:pt idx="1550">
                  <c:v>30342.441144000004</c:v>
                </c:pt>
                <c:pt idx="1551">
                  <c:v>30007.734654</c:v>
                </c:pt>
                <c:pt idx="1552">
                  <c:v>29507.979154000001</c:v>
                </c:pt>
                <c:pt idx="1553">
                  <c:v>29169.031844000001</c:v>
                </c:pt>
                <c:pt idx="1554">
                  <c:v>29814.101253999997</c:v>
                </c:pt>
                <c:pt idx="1555">
                  <c:v>31303.084154</c:v>
                </c:pt>
                <c:pt idx="1556">
                  <c:v>31260.367356000002</c:v>
                </c:pt>
                <c:pt idx="1557">
                  <c:v>29793.598744999999</c:v>
                </c:pt>
                <c:pt idx="1558">
                  <c:v>27654.237445000002</c:v>
                </c:pt>
                <c:pt idx="1559">
                  <c:v>25506.793545</c:v>
                </c:pt>
                <c:pt idx="1560">
                  <c:v>24162.496444999997</c:v>
                </c:pt>
                <c:pt idx="1561">
                  <c:v>23198.997555000002</c:v>
                </c:pt>
                <c:pt idx="1562">
                  <c:v>22655.690156000001</c:v>
                </c:pt>
                <c:pt idx="1563">
                  <c:v>22483.085155999997</c:v>
                </c:pt>
                <c:pt idx="1564">
                  <c:v>22923.873855000002</c:v>
                </c:pt>
                <c:pt idx="1565">
                  <c:v>24072.325245</c:v>
                </c:pt>
                <c:pt idx="1566">
                  <c:v>26326.050344999996</c:v>
                </c:pt>
                <c:pt idx="1567">
                  <c:v>28004.305755000005</c:v>
                </c:pt>
                <c:pt idx="1568">
                  <c:v>28676.000855000002</c:v>
                </c:pt>
                <c:pt idx="1569">
                  <c:v>29215.856444000001</c:v>
                </c:pt>
                <c:pt idx="1570">
                  <c:v>29771.650354000001</c:v>
                </c:pt>
                <c:pt idx="1571">
                  <c:v>30047.649253999996</c:v>
                </c:pt>
                <c:pt idx="1572">
                  <c:v>30158.844443999998</c:v>
                </c:pt>
                <c:pt idx="1573">
                  <c:v>30411.359043999997</c:v>
                </c:pt>
                <c:pt idx="1574">
                  <c:v>30309.098954000001</c:v>
                </c:pt>
                <c:pt idx="1575">
                  <c:v>30014.146444000005</c:v>
                </c:pt>
                <c:pt idx="1576">
                  <c:v>29521.040643999997</c:v>
                </c:pt>
                <c:pt idx="1577">
                  <c:v>29236.521044000001</c:v>
                </c:pt>
                <c:pt idx="1578">
                  <c:v>29973.856943999996</c:v>
                </c:pt>
                <c:pt idx="1579">
                  <c:v>31535.693754000004</c:v>
                </c:pt>
                <c:pt idx="1580">
                  <c:v>31384.872356</c:v>
                </c:pt>
                <c:pt idx="1581">
                  <c:v>29867.593345000005</c:v>
                </c:pt>
                <c:pt idx="1582">
                  <c:v>27668.073445000002</c:v>
                </c:pt>
                <c:pt idx="1583">
                  <c:v>25474.890544999998</c:v>
                </c:pt>
                <c:pt idx="1584">
                  <c:v>24077.975445000004</c:v>
                </c:pt>
                <c:pt idx="1585">
                  <c:v>23064.907854999998</c:v>
                </c:pt>
                <c:pt idx="1586">
                  <c:v>22496.705156</c:v>
                </c:pt>
                <c:pt idx="1587">
                  <c:v>22300.736155999999</c:v>
                </c:pt>
                <c:pt idx="1588">
                  <c:v>22667.018454999998</c:v>
                </c:pt>
                <c:pt idx="1589">
                  <c:v>23822.064245000001</c:v>
                </c:pt>
                <c:pt idx="1590">
                  <c:v>26122.171644999999</c:v>
                </c:pt>
                <c:pt idx="1591">
                  <c:v>27759.120846000002</c:v>
                </c:pt>
                <c:pt idx="1592">
                  <c:v>28444.283755999997</c:v>
                </c:pt>
                <c:pt idx="1593">
                  <c:v>29052.976443999996</c:v>
                </c:pt>
                <c:pt idx="1594">
                  <c:v>29573.943053999999</c:v>
                </c:pt>
                <c:pt idx="1595">
                  <c:v>29848.287653999996</c:v>
                </c:pt>
                <c:pt idx="1596">
                  <c:v>29996.470344000001</c:v>
                </c:pt>
                <c:pt idx="1597">
                  <c:v>30230.484043999997</c:v>
                </c:pt>
                <c:pt idx="1598">
                  <c:v>30073.187053999995</c:v>
                </c:pt>
                <c:pt idx="1599">
                  <c:v>29786.551444000001</c:v>
                </c:pt>
                <c:pt idx="1600">
                  <c:v>29305.245254000001</c:v>
                </c:pt>
                <c:pt idx="1601">
                  <c:v>28976.312344000005</c:v>
                </c:pt>
                <c:pt idx="1602">
                  <c:v>29669.577244</c:v>
                </c:pt>
                <c:pt idx="1603">
                  <c:v>31318.521754000005</c:v>
                </c:pt>
                <c:pt idx="1604">
                  <c:v>31054.904355999999</c:v>
                </c:pt>
                <c:pt idx="1605">
                  <c:v>29434.129345000001</c:v>
                </c:pt>
                <c:pt idx="1606">
                  <c:v>27131.687755000003</c:v>
                </c:pt>
                <c:pt idx="1607">
                  <c:v>23217.957244999998</c:v>
                </c:pt>
                <c:pt idx="1608">
                  <c:v>22382.074744999998</c:v>
                </c:pt>
                <c:pt idx="1609">
                  <c:v>21813.291155999999</c:v>
                </c:pt>
                <c:pt idx="1610">
                  <c:v>21615.097354999998</c:v>
                </c:pt>
                <c:pt idx="1611">
                  <c:v>21911.780354999999</c:v>
                </c:pt>
                <c:pt idx="1612">
                  <c:v>23223.129355000001</c:v>
                </c:pt>
                <c:pt idx="1613">
                  <c:v>25722.922855000001</c:v>
                </c:pt>
                <c:pt idx="1614">
                  <c:v>27605.704255999997</c:v>
                </c:pt>
                <c:pt idx="1615">
                  <c:v>28400.140055</c:v>
                </c:pt>
                <c:pt idx="1616">
                  <c:v>29053.921845000001</c:v>
                </c:pt>
                <c:pt idx="1617">
                  <c:v>29594.371954999995</c:v>
                </c:pt>
                <c:pt idx="1618">
                  <c:v>29786.197945</c:v>
                </c:pt>
                <c:pt idx="1619">
                  <c:v>29877.519744999998</c:v>
                </c:pt>
                <c:pt idx="1620">
                  <c:v>30055.498755000001</c:v>
                </c:pt>
                <c:pt idx="1621">
                  <c:v>29910.450454999998</c:v>
                </c:pt>
                <c:pt idx="1622">
                  <c:v>29515.142054999997</c:v>
                </c:pt>
                <c:pt idx="1623">
                  <c:v>28891.964754999997</c:v>
                </c:pt>
                <c:pt idx="1624">
                  <c:v>28655.992245000001</c:v>
                </c:pt>
                <c:pt idx="1625">
                  <c:v>29187.685446</c:v>
                </c:pt>
                <c:pt idx="1626">
                  <c:v>30786.125446000002</c:v>
                </c:pt>
                <c:pt idx="1627">
                  <c:v>30116.377644999997</c:v>
                </c:pt>
                <c:pt idx="1628">
                  <c:v>28362.055045999994</c:v>
                </c:pt>
                <c:pt idx="1629">
                  <c:v>25792.400945000001</c:v>
                </c:pt>
                <c:pt idx="1630">
                  <c:v>23598.698445000005</c:v>
                </c:pt>
                <c:pt idx="1631">
                  <c:v>22167.027254999997</c:v>
                </c:pt>
                <c:pt idx="1632">
                  <c:v>21234.552555000002</c:v>
                </c:pt>
                <c:pt idx="1633">
                  <c:v>20620.600454999996</c:v>
                </c:pt>
                <c:pt idx="1634">
                  <c:v>20404.572156000002</c:v>
                </c:pt>
                <c:pt idx="1635">
                  <c:v>20635.630755999999</c:v>
                </c:pt>
                <c:pt idx="1636">
                  <c:v>21879.539755999998</c:v>
                </c:pt>
                <c:pt idx="1637">
                  <c:v>24224.598355000002</c:v>
                </c:pt>
                <c:pt idx="1638">
                  <c:v>25958.985355000001</c:v>
                </c:pt>
                <c:pt idx="1639">
                  <c:v>26964.298244999998</c:v>
                </c:pt>
                <c:pt idx="1640">
                  <c:v>27703.456745000003</c:v>
                </c:pt>
                <c:pt idx="1641">
                  <c:v>28225.517045000001</c:v>
                </c:pt>
                <c:pt idx="1642">
                  <c:v>28362.446445000001</c:v>
                </c:pt>
                <c:pt idx="1643">
                  <c:v>28436.977756</c:v>
                </c:pt>
                <c:pt idx="1644">
                  <c:v>28664.220054999998</c:v>
                </c:pt>
                <c:pt idx="1645">
                  <c:v>28668.212654999999</c:v>
                </c:pt>
                <c:pt idx="1646">
                  <c:v>28204.402654999998</c:v>
                </c:pt>
                <c:pt idx="1647">
                  <c:v>27541.819355</c:v>
                </c:pt>
                <c:pt idx="1648">
                  <c:v>27157.133455000003</c:v>
                </c:pt>
                <c:pt idx="1649">
                  <c:v>27523.382255999997</c:v>
                </c:pt>
                <c:pt idx="1650">
                  <c:v>29055.341045999998</c:v>
                </c:pt>
                <c:pt idx="1651">
                  <c:v>28731.583744999996</c:v>
                </c:pt>
                <c:pt idx="1652">
                  <c:v>27219.156745</c:v>
                </c:pt>
                <c:pt idx="1653">
                  <c:v>25027.885755000003</c:v>
                </c:pt>
                <c:pt idx="1654">
                  <c:v>23100.326845</c:v>
                </c:pt>
                <c:pt idx="1655">
                  <c:v>21895.486945000001</c:v>
                </c:pt>
                <c:pt idx="1656">
                  <c:v>21063.799544999998</c:v>
                </c:pt>
                <c:pt idx="1657">
                  <c:v>20733.659155999998</c:v>
                </c:pt>
                <c:pt idx="1658">
                  <c:v>20672.848355000002</c:v>
                </c:pt>
                <c:pt idx="1659">
                  <c:v>21040.127354999997</c:v>
                </c:pt>
                <c:pt idx="1660">
                  <c:v>22223.904855000001</c:v>
                </c:pt>
                <c:pt idx="1661">
                  <c:v>24401.841544999996</c:v>
                </c:pt>
                <c:pt idx="1662">
                  <c:v>26057.683144999999</c:v>
                </c:pt>
                <c:pt idx="1663">
                  <c:v>26762.494446000001</c:v>
                </c:pt>
                <c:pt idx="1664">
                  <c:v>27176.960746000001</c:v>
                </c:pt>
                <c:pt idx="1665">
                  <c:v>27613.266344</c:v>
                </c:pt>
                <c:pt idx="1666">
                  <c:v>27884.749854000002</c:v>
                </c:pt>
                <c:pt idx="1667">
                  <c:v>28008.078654000001</c:v>
                </c:pt>
                <c:pt idx="1668">
                  <c:v>28358.583654000002</c:v>
                </c:pt>
                <c:pt idx="1669">
                  <c:v>28310.758353999998</c:v>
                </c:pt>
                <c:pt idx="1670">
                  <c:v>27849.626354</c:v>
                </c:pt>
                <c:pt idx="1671">
                  <c:v>27305.332853999997</c:v>
                </c:pt>
                <c:pt idx="1672">
                  <c:v>26778.695744000001</c:v>
                </c:pt>
                <c:pt idx="1673">
                  <c:v>27203.775554</c:v>
                </c:pt>
                <c:pt idx="1674">
                  <c:v>28920.808853999999</c:v>
                </c:pt>
                <c:pt idx="1675">
                  <c:v>28919.927054</c:v>
                </c:pt>
                <c:pt idx="1676">
                  <c:v>27807.225954999998</c:v>
                </c:pt>
                <c:pt idx="1677">
                  <c:v>25794.909944999999</c:v>
                </c:pt>
                <c:pt idx="1678">
                  <c:v>23958.883146</c:v>
                </c:pt>
                <c:pt idx="1679">
                  <c:v>22830.765645000003</c:v>
                </c:pt>
                <c:pt idx="1680">
                  <c:v>22141.543155000003</c:v>
                </c:pt>
                <c:pt idx="1681">
                  <c:v>21898.907854999998</c:v>
                </c:pt>
                <c:pt idx="1682">
                  <c:v>21936.407155999997</c:v>
                </c:pt>
                <c:pt idx="1683">
                  <c:v>22426.218755999995</c:v>
                </c:pt>
                <c:pt idx="1684">
                  <c:v>23719.808555</c:v>
                </c:pt>
                <c:pt idx="1685">
                  <c:v>26068.747144999998</c:v>
                </c:pt>
                <c:pt idx="1686">
                  <c:v>27850.758555</c:v>
                </c:pt>
                <c:pt idx="1687">
                  <c:v>28486.927144999998</c:v>
                </c:pt>
                <c:pt idx="1688">
                  <c:v>28802.572756000001</c:v>
                </c:pt>
                <c:pt idx="1689">
                  <c:v>29184.033344000003</c:v>
                </c:pt>
                <c:pt idx="1690">
                  <c:v>29464.495554000001</c:v>
                </c:pt>
                <c:pt idx="1691">
                  <c:v>29602.065653999998</c:v>
                </c:pt>
                <c:pt idx="1692">
                  <c:v>29747.714354</c:v>
                </c:pt>
                <c:pt idx="1693">
                  <c:v>29524.134044000002</c:v>
                </c:pt>
                <c:pt idx="1694">
                  <c:v>29109.977053999999</c:v>
                </c:pt>
                <c:pt idx="1695">
                  <c:v>28821.901253999997</c:v>
                </c:pt>
                <c:pt idx="1696">
                  <c:v>28579.498143999997</c:v>
                </c:pt>
                <c:pt idx="1697">
                  <c:v>29219.198253999999</c:v>
                </c:pt>
                <c:pt idx="1698">
                  <c:v>30964.809543999992</c:v>
                </c:pt>
                <c:pt idx="1699">
                  <c:v>30709.157044</c:v>
                </c:pt>
                <c:pt idx="1700">
                  <c:v>29376.604656</c:v>
                </c:pt>
                <c:pt idx="1701">
                  <c:v>27058.319345</c:v>
                </c:pt>
                <c:pt idx="1702">
                  <c:v>25022.980545999999</c:v>
                </c:pt>
                <c:pt idx="1703">
                  <c:v>23756.688345000002</c:v>
                </c:pt>
                <c:pt idx="1704">
                  <c:v>22894.687155</c:v>
                </c:pt>
                <c:pt idx="1705">
                  <c:v>22446.223854999997</c:v>
                </c:pt>
                <c:pt idx="1706">
                  <c:v>22333.182155999999</c:v>
                </c:pt>
                <c:pt idx="1707">
                  <c:v>22692.847156000003</c:v>
                </c:pt>
                <c:pt idx="1708">
                  <c:v>23912.676154999997</c:v>
                </c:pt>
                <c:pt idx="1709">
                  <c:v>26198.146245</c:v>
                </c:pt>
                <c:pt idx="1710">
                  <c:v>27999.462144999998</c:v>
                </c:pt>
                <c:pt idx="1711">
                  <c:v>28665.718545</c:v>
                </c:pt>
                <c:pt idx="1712">
                  <c:v>29026.947144000002</c:v>
                </c:pt>
                <c:pt idx="1713">
                  <c:v>29341.949443999998</c:v>
                </c:pt>
                <c:pt idx="1714">
                  <c:v>29576.484654</c:v>
                </c:pt>
                <c:pt idx="1715">
                  <c:v>29637.023454000002</c:v>
                </c:pt>
                <c:pt idx="1716">
                  <c:v>29902.789144000002</c:v>
                </c:pt>
                <c:pt idx="1717">
                  <c:v>29827.447344000004</c:v>
                </c:pt>
                <c:pt idx="1718">
                  <c:v>29310.321343999996</c:v>
                </c:pt>
                <c:pt idx="1719">
                  <c:v>28936.375744000001</c:v>
                </c:pt>
                <c:pt idx="1720">
                  <c:v>28631.505954</c:v>
                </c:pt>
                <c:pt idx="1721">
                  <c:v>29360.197644</c:v>
                </c:pt>
                <c:pt idx="1722">
                  <c:v>31189.782244000002</c:v>
                </c:pt>
                <c:pt idx="1723">
                  <c:v>30946.544453999995</c:v>
                </c:pt>
                <c:pt idx="1724">
                  <c:v>29573.752055999998</c:v>
                </c:pt>
                <c:pt idx="1725">
                  <c:v>27226.831445999997</c:v>
                </c:pt>
                <c:pt idx="1726">
                  <c:v>25134.944146000002</c:v>
                </c:pt>
                <c:pt idx="1727">
                  <c:v>23778.061354999998</c:v>
                </c:pt>
                <c:pt idx="1728">
                  <c:v>22893.337445000001</c:v>
                </c:pt>
                <c:pt idx="1729">
                  <c:v>22475.625855000002</c:v>
                </c:pt>
                <c:pt idx="1730">
                  <c:v>22330.389156000001</c:v>
                </c:pt>
                <c:pt idx="1731">
                  <c:v>22621.773155999999</c:v>
                </c:pt>
                <c:pt idx="1732">
                  <c:v>23825.210154999997</c:v>
                </c:pt>
                <c:pt idx="1733">
                  <c:v>26136.424544999998</c:v>
                </c:pt>
                <c:pt idx="1734">
                  <c:v>28039.890145000001</c:v>
                </c:pt>
                <c:pt idx="1735">
                  <c:v>28797.523545</c:v>
                </c:pt>
                <c:pt idx="1736">
                  <c:v>29333.620445000004</c:v>
                </c:pt>
                <c:pt idx="1737">
                  <c:v>29606.378743999998</c:v>
                </c:pt>
                <c:pt idx="1738">
                  <c:v>29783.597954000001</c:v>
                </c:pt>
                <c:pt idx="1739">
                  <c:v>29800.903253999997</c:v>
                </c:pt>
                <c:pt idx="1740">
                  <c:v>29912.036943999999</c:v>
                </c:pt>
                <c:pt idx="1741">
                  <c:v>29640.559954</c:v>
                </c:pt>
                <c:pt idx="1742">
                  <c:v>29242.931643999997</c:v>
                </c:pt>
                <c:pt idx="1743">
                  <c:v>28995.367443999996</c:v>
                </c:pt>
                <c:pt idx="1744">
                  <c:v>28827.723643999998</c:v>
                </c:pt>
                <c:pt idx="1745">
                  <c:v>29519.839644</c:v>
                </c:pt>
                <c:pt idx="1746">
                  <c:v>31312.622943999999</c:v>
                </c:pt>
                <c:pt idx="1747">
                  <c:v>31011.979753999996</c:v>
                </c:pt>
                <c:pt idx="1748">
                  <c:v>29600.984756000002</c:v>
                </c:pt>
                <c:pt idx="1749">
                  <c:v>27253.146045999998</c:v>
                </c:pt>
                <c:pt idx="1750">
                  <c:v>25142.296546000001</c:v>
                </c:pt>
                <c:pt idx="1751">
                  <c:v>23753.705354999998</c:v>
                </c:pt>
                <c:pt idx="1752">
                  <c:v>22892.109155000002</c:v>
                </c:pt>
                <c:pt idx="1753">
                  <c:v>22438.414854999999</c:v>
                </c:pt>
                <c:pt idx="1754">
                  <c:v>22280.934454999999</c:v>
                </c:pt>
                <c:pt idx="1755">
                  <c:v>22553.221156</c:v>
                </c:pt>
                <c:pt idx="1756">
                  <c:v>23763.136954999998</c:v>
                </c:pt>
                <c:pt idx="1757">
                  <c:v>26052.203544999997</c:v>
                </c:pt>
                <c:pt idx="1758">
                  <c:v>27902.104955000003</c:v>
                </c:pt>
                <c:pt idx="1759">
                  <c:v>28672.393544999999</c:v>
                </c:pt>
                <c:pt idx="1760">
                  <c:v>29045.290855000003</c:v>
                </c:pt>
                <c:pt idx="1761">
                  <c:v>29329.158144000001</c:v>
                </c:pt>
                <c:pt idx="1762">
                  <c:v>29629.414354000004</c:v>
                </c:pt>
                <c:pt idx="1763">
                  <c:v>29582.709554000001</c:v>
                </c:pt>
                <c:pt idx="1764">
                  <c:v>29623.697953999996</c:v>
                </c:pt>
                <c:pt idx="1765">
                  <c:v>29399.981943999999</c:v>
                </c:pt>
                <c:pt idx="1766">
                  <c:v>29170.610944</c:v>
                </c:pt>
                <c:pt idx="1767">
                  <c:v>29019.513354000002</c:v>
                </c:pt>
                <c:pt idx="1768">
                  <c:v>28797.024243999997</c:v>
                </c:pt>
                <c:pt idx="1769">
                  <c:v>29454.433254000003</c:v>
                </c:pt>
                <c:pt idx="1770">
                  <c:v>31208.324243999996</c:v>
                </c:pt>
                <c:pt idx="1771">
                  <c:v>30739.134153999999</c:v>
                </c:pt>
                <c:pt idx="1772">
                  <c:v>29222.825055999998</c:v>
                </c:pt>
                <c:pt idx="1773">
                  <c:v>26800.584046</c:v>
                </c:pt>
                <c:pt idx="1774">
                  <c:v>24616.280245000002</c:v>
                </c:pt>
                <c:pt idx="1775">
                  <c:v>23197.821355000004</c:v>
                </c:pt>
                <c:pt idx="1776">
                  <c:v>22359.234054999997</c:v>
                </c:pt>
                <c:pt idx="1777">
                  <c:v>21797.836155999998</c:v>
                </c:pt>
                <c:pt idx="1778">
                  <c:v>21571.764355000003</c:v>
                </c:pt>
                <c:pt idx="1779">
                  <c:v>21812.026855</c:v>
                </c:pt>
                <c:pt idx="1780">
                  <c:v>23008.161055999997</c:v>
                </c:pt>
                <c:pt idx="1781">
                  <c:v>25392.853555000002</c:v>
                </c:pt>
                <c:pt idx="1782">
                  <c:v>27397.309846</c:v>
                </c:pt>
                <c:pt idx="1783">
                  <c:v>28318.077454999999</c:v>
                </c:pt>
                <c:pt idx="1784">
                  <c:v>29016.218245</c:v>
                </c:pt>
                <c:pt idx="1785">
                  <c:v>29477.218355000001</c:v>
                </c:pt>
                <c:pt idx="1786">
                  <c:v>29704.112344999998</c:v>
                </c:pt>
                <c:pt idx="1787">
                  <c:v>29740.077545</c:v>
                </c:pt>
                <c:pt idx="1788">
                  <c:v>29887.632856</c:v>
                </c:pt>
                <c:pt idx="1789">
                  <c:v>29713.247855999998</c:v>
                </c:pt>
                <c:pt idx="1790">
                  <c:v>29322.830545999997</c:v>
                </c:pt>
                <c:pt idx="1791">
                  <c:v>28776.476546000002</c:v>
                </c:pt>
                <c:pt idx="1792">
                  <c:v>28530.964145999998</c:v>
                </c:pt>
                <c:pt idx="1793">
                  <c:v>29196.439154999996</c:v>
                </c:pt>
                <c:pt idx="1794">
                  <c:v>30733.191845000001</c:v>
                </c:pt>
                <c:pt idx="1795">
                  <c:v>29972.985745000002</c:v>
                </c:pt>
                <c:pt idx="1796">
                  <c:v>28228.955845</c:v>
                </c:pt>
                <c:pt idx="1797">
                  <c:v>25704.633454999999</c:v>
                </c:pt>
                <c:pt idx="1798">
                  <c:v>23589.765945999996</c:v>
                </c:pt>
                <c:pt idx="1799">
                  <c:v>22272.537645</c:v>
                </c:pt>
                <c:pt idx="1800">
                  <c:v>21338.259155</c:v>
                </c:pt>
                <c:pt idx="1801">
                  <c:v>20697.361456000002</c:v>
                </c:pt>
                <c:pt idx="1802">
                  <c:v>20466.578855</c:v>
                </c:pt>
                <c:pt idx="1803">
                  <c:v>20797.075145000003</c:v>
                </c:pt>
                <c:pt idx="1804">
                  <c:v>21997.098855000004</c:v>
                </c:pt>
                <c:pt idx="1805">
                  <c:v>24377.933655000001</c:v>
                </c:pt>
                <c:pt idx="1806">
                  <c:v>26083.082945000006</c:v>
                </c:pt>
                <c:pt idx="1807">
                  <c:v>27008.606755000001</c:v>
                </c:pt>
                <c:pt idx="1808">
                  <c:v>27646.902845000001</c:v>
                </c:pt>
                <c:pt idx="1809">
                  <c:v>28187.158545999999</c:v>
                </c:pt>
                <c:pt idx="1810">
                  <c:v>28250.171245000001</c:v>
                </c:pt>
                <c:pt idx="1811">
                  <c:v>28292.637944999999</c:v>
                </c:pt>
                <c:pt idx="1812">
                  <c:v>28328.849645999999</c:v>
                </c:pt>
                <c:pt idx="1813">
                  <c:v>28159.029645999995</c:v>
                </c:pt>
                <c:pt idx="1814">
                  <c:v>27687.313256000001</c:v>
                </c:pt>
                <c:pt idx="1815">
                  <c:v>27190.085955000002</c:v>
                </c:pt>
                <c:pt idx="1816">
                  <c:v>27105.245654999999</c:v>
                </c:pt>
                <c:pt idx="1817">
                  <c:v>27730.444754999997</c:v>
                </c:pt>
                <c:pt idx="1818">
                  <c:v>29069.698856000003</c:v>
                </c:pt>
                <c:pt idx="1819">
                  <c:v>28638.570844999998</c:v>
                </c:pt>
                <c:pt idx="1820">
                  <c:v>27099.428144999998</c:v>
                </c:pt>
                <c:pt idx="1821">
                  <c:v>24904.510754999996</c:v>
                </c:pt>
                <c:pt idx="1822">
                  <c:v>23087.950245</c:v>
                </c:pt>
                <c:pt idx="1823">
                  <c:v>21910.269645</c:v>
                </c:pt>
                <c:pt idx="1824">
                  <c:v>21059.288245000003</c:v>
                </c:pt>
                <c:pt idx="1825">
                  <c:v>20685.086855000001</c:v>
                </c:pt>
                <c:pt idx="1826">
                  <c:v>20660.784055999997</c:v>
                </c:pt>
                <c:pt idx="1827">
                  <c:v>21161.845055999998</c:v>
                </c:pt>
                <c:pt idx="1828">
                  <c:v>22404.647555000003</c:v>
                </c:pt>
                <c:pt idx="1829">
                  <c:v>24648.682544999996</c:v>
                </c:pt>
                <c:pt idx="1830">
                  <c:v>26297.146945</c:v>
                </c:pt>
                <c:pt idx="1831">
                  <c:v>26881.791845</c:v>
                </c:pt>
                <c:pt idx="1832">
                  <c:v>27223.945153999997</c:v>
                </c:pt>
                <c:pt idx="1833">
                  <c:v>27573.172444000003</c:v>
                </c:pt>
                <c:pt idx="1834">
                  <c:v>27655.239354000001</c:v>
                </c:pt>
                <c:pt idx="1835">
                  <c:v>27710.023153999999</c:v>
                </c:pt>
                <c:pt idx="1836">
                  <c:v>27739.574154000002</c:v>
                </c:pt>
                <c:pt idx="1837">
                  <c:v>27542.441844000001</c:v>
                </c:pt>
                <c:pt idx="1838">
                  <c:v>27084.186554</c:v>
                </c:pt>
                <c:pt idx="1839">
                  <c:v>26711.874354</c:v>
                </c:pt>
                <c:pt idx="1840">
                  <c:v>26706.332244000001</c:v>
                </c:pt>
                <c:pt idx="1841">
                  <c:v>27492.479353999999</c:v>
                </c:pt>
                <c:pt idx="1842">
                  <c:v>29181.249554000002</c:v>
                </c:pt>
                <c:pt idx="1843">
                  <c:v>28961.404753999999</c:v>
                </c:pt>
                <c:pt idx="1844">
                  <c:v>27744.250346000001</c:v>
                </c:pt>
                <c:pt idx="1845">
                  <c:v>25663.963646</c:v>
                </c:pt>
                <c:pt idx="1846">
                  <c:v>23978.108555999996</c:v>
                </c:pt>
                <c:pt idx="1847">
                  <c:v>22849.924344999999</c:v>
                </c:pt>
                <c:pt idx="1848">
                  <c:v>22141.911855000002</c:v>
                </c:pt>
                <c:pt idx="1849">
                  <c:v>21826.358854999999</c:v>
                </c:pt>
                <c:pt idx="1850">
                  <c:v>21905.184155999999</c:v>
                </c:pt>
                <c:pt idx="1851">
                  <c:v>22594.662455999998</c:v>
                </c:pt>
                <c:pt idx="1852">
                  <c:v>23931.808154999999</c:v>
                </c:pt>
                <c:pt idx="1853">
                  <c:v>26371.650544999997</c:v>
                </c:pt>
                <c:pt idx="1854">
                  <c:v>28295.624555000002</c:v>
                </c:pt>
                <c:pt idx="1855">
                  <c:v>29051.506144999999</c:v>
                </c:pt>
                <c:pt idx="1856">
                  <c:v>29391.630445000003</c:v>
                </c:pt>
                <c:pt idx="1857">
                  <c:v>29682.960744</c:v>
                </c:pt>
                <c:pt idx="1858">
                  <c:v>29823.896053999997</c:v>
                </c:pt>
                <c:pt idx="1859">
                  <c:v>29873.683254</c:v>
                </c:pt>
                <c:pt idx="1860">
                  <c:v>30133.593954000004</c:v>
                </c:pt>
                <c:pt idx="1861">
                  <c:v>29965.176954000002</c:v>
                </c:pt>
                <c:pt idx="1862">
                  <c:v>29510.792054000005</c:v>
                </c:pt>
                <c:pt idx="1863">
                  <c:v>29052.386954000001</c:v>
                </c:pt>
                <c:pt idx="1864">
                  <c:v>28772.841644</c:v>
                </c:pt>
                <c:pt idx="1865">
                  <c:v>29318.847753999999</c:v>
                </c:pt>
                <c:pt idx="1866">
                  <c:v>30916.037644</c:v>
                </c:pt>
                <c:pt idx="1867">
                  <c:v>30651.481154000001</c:v>
                </c:pt>
                <c:pt idx="1868">
                  <c:v>29234.466056000001</c:v>
                </c:pt>
                <c:pt idx="1869">
                  <c:v>26947.537045999998</c:v>
                </c:pt>
                <c:pt idx="1870">
                  <c:v>24967.293146</c:v>
                </c:pt>
                <c:pt idx="1871">
                  <c:v>23628.388344999999</c:v>
                </c:pt>
                <c:pt idx="1872">
                  <c:v>22711.463855000002</c:v>
                </c:pt>
                <c:pt idx="1873">
                  <c:v>22280.989454999999</c:v>
                </c:pt>
                <c:pt idx="1874">
                  <c:v>22160.774155999999</c:v>
                </c:pt>
                <c:pt idx="1875">
                  <c:v>22615.128056000001</c:v>
                </c:pt>
                <c:pt idx="1876">
                  <c:v>23927.754555000003</c:v>
                </c:pt>
                <c:pt idx="1877">
                  <c:v>26355.115145000003</c:v>
                </c:pt>
                <c:pt idx="1878">
                  <c:v>28323.890555000002</c:v>
                </c:pt>
                <c:pt idx="1879">
                  <c:v>28999.424245000002</c:v>
                </c:pt>
                <c:pt idx="1880">
                  <c:v>29395.277544</c:v>
                </c:pt>
                <c:pt idx="1881">
                  <c:v>29774.159144000005</c:v>
                </c:pt>
                <c:pt idx="1882">
                  <c:v>29944.864553999996</c:v>
                </c:pt>
                <c:pt idx="1883">
                  <c:v>30054.077554000003</c:v>
                </c:pt>
                <c:pt idx="1884">
                  <c:v>30447.761654000002</c:v>
                </c:pt>
                <c:pt idx="1885">
                  <c:v>30373.656743999996</c:v>
                </c:pt>
                <c:pt idx="1886">
                  <c:v>29914.765754000004</c:v>
                </c:pt>
                <c:pt idx="1887">
                  <c:v>29498.054553999995</c:v>
                </c:pt>
                <c:pt idx="1888">
                  <c:v>29442.012544000001</c:v>
                </c:pt>
                <c:pt idx="1889">
                  <c:v>30447.200554000003</c:v>
                </c:pt>
                <c:pt idx="1890">
                  <c:v>31565.357054</c:v>
                </c:pt>
                <c:pt idx="1891">
                  <c:v>31325.768454000001</c:v>
                </c:pt>
                <c:pt idx="1892">
                  <c:v>29799.019056000005</c:v>
                </c:pt>
                <c:pt idx="1893">
                  <c:v>27462.803345</c:v>
                </c:pt>
                <c:pt idx="1894">
                  <c:v>25337.821555999999</c:v>
                </c:pt>
                <c:pt idx="1895">
                  <c:v>23850.393345</c:v>
                </c:pt>
                <c:pt idx="1896">
                  <c:v>22919.357855000002</c:v>
                </c:pt>
                <c:pt idx="1897">
                  <c:v>22473.702455000002</c:v>
                </c:pt>
                <c:pt idx="1898">
                  <c:v>22326.753755999998</c:v>
                </c:pt>
                <c:pt idx="1899">
                  <c:v>22628.643756000001</c:v>
                </c:pt>
                <c:pt idx="1900">
                  <c:v>23809.538155000002</c:v>
                </c:pt>
                <c:pt idx="1901">
                  <c:v>26107.985144999999</c:v>
                </c:pt>
                <c:pt idx="1902">
                  <c:v>28054.810555</c:v>
                </c:pt>
                <c:pt idx="1903">
                  <c:v>28935.518544999995</c:v>
                </c:pt>
                <c:pt idx="1904">
                  <c:v>29543.460845000001</c:v>
                </c:pt>
                <c:pt idx="1905">
                  <c:v>30149.816144000004</c:v>
                </c:pt>
                <c:pt idx="1906">
                  <c:v>30603.310353999997</c:v>
                </c:pt>
                <c:pt idx="1907">
                  <c:v>30860.037853999998</c:v>
                </c:pt>
                <c:pt idx="1908">
                  <c:v>31459.292853999996</c:v>
                </c:pt>
                <c:pt idx="1909">
                  <c:v>31567.183544</c:v>
                </c:pt>
                <c:pt idx="1910">
                  <c:v>31299.660554000002</c:v>
                </c:pt>
                <c:pt idx="1911">
                  <c:v>30921.072053999997</c:v>
                </c:pt>
                <c:pt idx="1912">
                  <c:v>30240.012844000001</c:v>
                </c:pt>
                <c:pt idx="1913">
                  <c:v>30261.926554000001</c:v>
                </c:pt>
                <c:pt idx="1914">
                  <c:v>31754.170554000004</c:v>
                </c:pt>
                <c:pt idx="1915">
                  <c:v>31272.286053999997</c:v>
                </c:pt>
                <c:pt idx="1916">
                  <c:v>29734.804656000004</c:v>
                </c:pt>
                <c:pt idx="1917">
                  <c:v>27309.146945</c:v>
                </c:pt>
                <c:pt idx="1918">
                  <c:v>25139.843556000003</c:v>
                </c:pt>
                <c:pt idx="1919">
                  <c:v>23608.091344999997</c:v>
                </c:pt>
                <c:pt idx="1920">
                  <c:v>22757.166555</c:v>
                </c:pt>
                <c:pt idx="1921">
                  <c:v>22311.898855000003</c:v>
                </c:pt>
                <c:pt idx="1922">
                  <c:v>22178.261756</c:v>
                </c:pt>
                <c:pt idx="1923">
                  <c:v>22464.823055999997</c:v>
                </c:pt>
                <c:pt idx="1924">
                  <c:v>23638.576555000003</c:v>
                </c:pt>
                <c:pt idx="1925">
                  <c:v>25954.590144999998</c:v>
                </c:pt>
                <c:pt idx="1926">
                  <c:v>27744.413245</c:v>
                </c:pt>
                <c:pt idx="1927">
                  <c:v>28622.531144999997</c:v>
                </c:pt>
                <c:pt idx="1928">
                  <c:v>29233.442454999997</c:v>
                </c:pt>
                <c:pt idx="1929">
                  <c:v>29769.332043999999</c:v>
                </c:pt>
                <c:pt idx="1930">
                  <c:v>30254.821953999995</c:v>
                </c:pt>
                <c:pt idx="1931">
                  <c:v>30558.218053999997</c:v>
                </c:pt>
                <c:pt idx="1932">
                  <c:v>30909.684754000002</c:v>
                </c:pt>
                <c:pt idx="1933">
                  <c:v>30817.677443999997</c:v>
                </c:pt>
                <c:pt idx="1934">
                  <c:v>30425.768453999997</c:v>
                </c:pt>
                <c:pt idx="1935">
                  <c:v>29932.057954000004</c:v>
                </c:pt>
                <c:pt idx="1936">
                  <c:v>29464.881344000001</c:v>
                </c:pt>
                <c:pt idx="1937">
                  <c:v>30325.017553999995</c:v>
                </c:pt>
                <c:pt idx="1938">
                  <c:v>31422.505153999999</c:v>
                </c:pt>
                <c:pt idx="1939">
                  <c:v>30878.171044000002</c:v>
                </c:pt>
                <c:pt idx="1940">
                  <c:v>29317.435645999998</c:v>
                </c:pt>
                <c:pt idx="1941">
                  <c:v>26836.001646000001</c:v>
                </c:pt>
                <c:pt idx="1942">
                  <c:v>24715.711555999998</c:v>
                </c:pt>
                <c:pt idx="1943">
                  <c:v>23363.640944999999</c:v>
                </c:pt>
                <c:pt idx="1944">
                  <c:v>22501.171555000001</c:v>
                </c:pt>
                <c:pt idx="1945">
                  <c:v>21945.773056000002</c:v>
                </c:pt>
                <c:pt idx="1946">
                  <c:v>21724.177454999997</c:v>
                </c:pt>
                <c:pt idx="1947">
                  <c:v>22002.434454999999</c:v>
                </c:pt>
                <c:pt idx="1948">
                  <c:v>23269.830454999999</c:v>
                </c:pt>
                <c:pt idx="1949">
                  <c:v>25715.247354999996</c:v>
                </c:pt>
                <c:pt idx="1950">
                  <c:v>27643.770755999998</c:v>
                </c:pt>
                <c:pt idx="1951">
                  <c:v>28478.846754999999</c:v>
                </c:pt>
                <c:pt idx="1952">
                  <c:v>29078.943544999998</c:v>
                </c:pt>
                <c:pt idx="1953">
                  <c:v>29518.402954999998</c:v>
                </c:pt>
                <c:pt idx="1954">
                  <c:v>29705.993344999999</c:v>
                </c:pt>
                <c:pt idx="1955">
                  <c:v>29743.975446</c:v>
                </c:pt>
                <c:pt idx="1956">
                  <c:v>30023.442745000004</c:v>
                </c:pt>
                <c:pt idx="1957">
                  <c:v>29895.108444999998</c:v>
                </c:pt>
                <c:pt idx="1958">
                  <c:v>29407.364444999996</c:v>
                </c:pt>
                <c:pt idx="1959">
                  <c:v>28825.996744999997</c:v>
                </c:pt>
                <c:pt idx="1960">
                  <c:v>28474.144344999997</c:v>
                </c:pt>
                <c:pt idx="1961">
                  <c:v>28912.352354999999</c:v>
                </c:pt>
                <c:pt idx="1962">
                  <c:v>30503.535145000002</c:v>
                </c:pt>
                <c:pt idx="1963">
                  <c:v>29908.514454999997</c:v>
                </c:pt>
                <c:pt idx="1964">
                  <c:v>28218.710046</c:v>
                </c:pt>
                <c:pt idx="1965">
                  <c:v>25772.661955000003</c:v>
                </c:pt>
                <c:pt idx="1966">
                  <c:v>23555.931844999999</c:v>
                </c:pt>
                <c:pt idx="1967">
                  <c:v>22174.447544999999</c:v>
                </c:pt>
                <c:pt idx="1968">
                  <c:v>21202.928954999996</c:v>
                </c:pt>
                <c:pt idx="1969">
                  <c:v>20621.967355000001</c:v>
                </c:pt>
                <c:pt idx="1970">
                  <c:v>20373.636756</c:v>
                </c:pt>
                <c:pt idx="1971">
                  <c:v>20572.456045999996</c:v>
                </c:pt>
                <c:pt idx="1972">
                  <c:v>21774.556045999998</c:v>
                </c:pt>
                <c:pt idx="1973">
                  <c:v>24142.297156000001</c:v>
                </c:pt>
                <c:pt idx="1974">
                  <c:v>26088.633255000001</c:v>
                </c:pt>
                <c:pt idx="1975">
                  <c:v>27070.031654999995</c:v>
                </c:pt>
                <c:pt idx="1976">
                  <c:v>27815.403044999999</c:v>
                </c:pt>
                <c:pt idx="1977">
                  <c:v>28332.891745000001</c:v>
                </c:pt>
                <c:pt idx="1978">
                  <c:v>28529.739146</c:v>
                </c:pt>
                <c:pt idx="1979">
                  <c:v>28629.401155</c:v>
                </c:pt>
                <c:pt idx="1980">
                  <c:v>28895.946754999997</c:v>
                </c:pt>
                <c:pt idx="1981">
                  <c:v>28740.236754999998</c:v>
                </c:pt>
                <c:pt idx="1982">
                  <c:v>28221.099455000003</c:v>
                </c:pt>
                <c:pt idx="1983">
                  <c:v>27572.211155000001</c:v>
                </c:pt>
                <c:pt idx="1984">
                  <c:v>27057.126845999999</c:v>
                </c:pt>
                <c:pt idx="1985">
                  <c:v>27430.685945000001</c:v>
                </c:pt>
                <c:pt idx="1986">
                  <c:v>28718.952454999999</c:v>
                </c:pt>
                <c:pt idx="1987">
                  <c:v>28357.371745</c:v>
                </c:pt>
                <c:pt idx="1988">
                  <c:v>27042.469745000002</c:v>
                </c:pt>
                <c:pt idx="1989">
                  <c:v>25117.926656</c:v>
                </c:pt>
                <c:pt idx="1990">
                  <c:v>23202.692145000005</c:v>
                </c:pt>
                <c:pt idx="1991">
                  <c:v>21945.437645000002</c:v>
                </c:pt>
                <c:pt idx="1992">
                  <c:v>21107.108244999999</c:v>
                </c:pt>
                <c:pt idx="1993">
                  <c:v>20786.293156000003</c:v>
                </c:pt>
                <c:pt idx="1994">
                  <c:v>20697.427355</c:v>
                </c:pt>
                <c:pt idx="1995">
                  <c:v>20997.917355000001</c:v>
                </c:pt>
                <c:pt idx="1996">
                  <c:v>22136.509454999999</c:v>
                </c:pt>
                <c:pt idx="1997">
                  <c:v>24403.380545</c:v>
                </c:pt>
                <c:pt idx="1998">
                  <c:v>26105.332145</c:v>
                </c:pt>
                <c:pt idx="1999">
                  <c:v>26553.879445999999</c:v>
                </c:pt>
                <c:pt idx="2000">
                  <c:v>26926.957355999999</c:v>
                </c:pt>
                <c:pt idx="2001">
                  <c:v>27371.529644000002</c:v>
                </c:pt>
                <c:pt idx="2002">
                  <c:v>27628.544844</c:v>
                </c:pt>
                <c:pt idx="2003">
                  <c:v>27857.390454</c:v>
                </c:pt>
                <c:pt idx="2004">
                  <c:v>28097.763653999998</c:v>
                </c:pt>
                <c:pt idx="2005">
                  <c:v>28012.380154000002</c:v>
                </c:pt>
                <c:pt idx="2006">
                  <c:v>27600.117154000003</c:v>
                </c:pt>
                <c:pt idx="2007">
                  <c:v>27264.821154000001</c:v>
                </c:pt>
                <c:pt idx="2008">
                  <c:v>27025.133043999998</c:v>
                </c:pt>
                <c:pt idx="2009">
                  <c:v>27774.538853999999</c:v>
                </c:pt>
                <c:pt idx="2010">
                  <c:v>28934.571854000002</c:v>
                </c:pt>
                <c:pt idx="2011">
                  <c:v>28820.939753999999</c:v>
                </c:pt>
                <c:pt idx="2012">
                  <c:v>27739.607345</c:v>
                </c:pt>
                <c:pt idx="2013">
                  <c:v>25746.757344999998</c:v>
                </c:pt>
                <c:pt idx="2014">
                  <c:v>23939.497254999998</c:v>
                </c:pt>
                <c:pt idx="2015">
                  <c:v>22794.960644999999</c:v>
                </c:pt>
                <c:pt idx="2016">
                  <c:v>22112.050155000001</c:v>
                </c:pt>
                <c:pt idx="2017">
                  <c:v>21876.178854999998</c:v>
                </c:pt>
                <c:pt idx="2018">
                  <c:v>21915.224156</c:v>
                </c:pt>
                <c:pt idx="2019">
                  <c:v>22383.083156000001</c:v>
                </c:pt>
                <c:pt idx="2020">
                  <c:v>23680.181554999999</c:v>
                </c:pt>
                <c:pt idx="2021">
                  <c:v>26127.261145000004</c:v>
                </c:pt>
                <c:pt idx="2022">
                  <c:v>28161.741245000005</c:v>
                </c:pt>
                <c:pt idx="2023">
                  <c:v>28854.415846</c:v>
                </c:pt>
                <c:pt idx="2024">
                  <c:v>29307.523755999999</c:v>
                </c:pt>
                <c:pt idx="2025">
                  <c:v>29559.250744000004</c:v>
                </c:pt>
                <c:pt idx="2026">
                  <c:v>29655.234954</c:v>
                </c:pt>
                <c:pt idx="2027">
                  <c:v>29725.672154000004</c:v>
                </c:pt>
                <c:pt idx="2028">
                  <c:v>29928.550154</c:v>
                </c:pt>
                <c:pt idx="2029">
                  <c:v>29684.698153999998</c:v>
                </c:pt>
                <c:pt idx="2030">
                  <c:v>29274.387853999997</c:v>
                </c:pt>
                <c:pt idx="2031">
                  <c:v>28794.561254</c:v>
                </c:pt>
                <c:pt idx="2032">
                  <c:v>28496.397443999998</c:v>
                </c:pt>
                <c:pt idx="2033">
                  <c:v>29036.740554000004</c:v>
                </c:pt>
                <c:pt idx="2034">
                  <c:v>30954.067554000001</c:v>
                </c:pt>
                <c:pt idx="2035">
                  <c:v>30759.143344</c:v>
                </c:pt>
                <c:pt idx="2036">
                  <c:v>29405.459944999999</c:v>
                </c:pt>
                <c:pt idx="2037">
                  <c:v>27081.410345</c:v>
                </c:pt>
                <c:pt idx="2038">
                  <c:v>24992.617955999998</c:v>
                </c:pt>
                <c:pt idx="2039">
                  <c:v>23663.647645000001</c:v>
                </c:pt>
                <c:pt idx="2040">
                  <c:v>22787.843154999999</c:v>
                </c:pt>
                <c:pt idx="2041">
                  <c:v>22409.280254999998</c:v>
                </c:pt>
                <c:pt idx="2042">
                  <c:v>22268.837156000001</c:v>
                </c:pt>
                <c:pt idx="2043">
                  <c:v>22601.738455999999</c:v>
                </c:pt>
                <c:pt idx="2044">
                  <c:v>23808.713554999998</c:v>
                </c:pt>
                <c:pt idx="2045">
                  <c:v>26095.635144999997</c:v>
                </c:pt>
                <c:pt idx="2046">
                  <c:v>27762.496854999998</c:v>
                </c:pt>
                <c:pt idx="2047">
                  <c:v>28277.791846</c:v>
                </c:pt>
                <c:pt idx="2048">
                  <c:v>28517.270146000003</c:v>
                </c:pt>
                <c:pt idx="2049">
                  <c:v>28826.315443999996</c:v>
                </c:pt>
                <c:pt idx="2050">
                  <c:v>28761.030154000004</c:v>
                </c:pt>
                <c:pt idx="2051">
                  <c:v>28648.170854</c:v>
                </c:pt>
                <c:pt idx="2052">
                  <c:v>29008.842554000003</c:v>
                </c:pt>
                <c:pt idx="2053">
                  <c:v>28885.280653999998</c:v>
                </c:pt>
                <c:pt idx="2054">
                  <c:v>28900.726644000002</c:v>
                </c:pt>
                <c:pt idx="2055">
                  <c:v>28727.285554000002</c:v>
                </c:pt>
                <c:pt idx="2056">
                  <c:v>28745.810343999998</c:v>
                </c:pt>
                <c:pt idx="2057">
                  <c:v>29409.436454000002</c:v>
                </c:pt>
                <c:pt idx="2058">
                  <c:v>31266.842044000001</c:v>
                </c:pt>
                <c:pt idx="2059">
                  <c:v>31042.974153999996</c:v>
                </c:pt>
                <c:pt idx="2060">
                  <c:v>29620.692056</c:v>
                </c:pt>
                <c:pt idx="2061">
                  <c:v>27265.224345000002</c:v>
                </c:pt>
                <c:pt idx="2062">
                  <c:v>25176.707956000002</c:v>
                </c:pt>
                <c:pt idx="2063">
                  <c:v>23791.791744999995</c:v>
                </c:pt>
                <c:pt idx="2064">
                  <c:v>22963.766544999999</c:v>
                </c:pt>
                <c:pt idx="2065">
                  <c:v>22562.029155999997</c:v>
                </c:pt>
                <c:pt idx="2066">
                  <c:v>22424.280755</c:v>
                </c:pt>
                <c:pt idx="2067">
                  <c:v>22812.128355000001</c:v>
                </c:pt>
                <c:pt idx="2068">
                  <c:v>24112.793855000004</c:v>
                </c:pt>
                <c:pt idx="2069">
                  <c:v>26643.547545000001</c:v>
                </c:pt>
                <c:pt idx="2070">
                  <c:v>28508.912544999999</c:v>
                </c:pt>
                <c:pt idx="2071">
                  <c:v>29186.514256000002</c:v>
                </c:pt>
                <c:pt idx="2072">
                  <c:v>29663.578746000003</c:v>
                </c:pt>
                <c:pt idx="2073">
                  <c:v>30017.689344000002</c:v>
                </c:pt>
                <c:pt idx="2074">
                  <c:v>30173.439544000001</c:v>
                </c:pt>
                <c:pt idx="2075">
                  <c:v>30184.022854000003</c:v>
                </c:pt>
                <c:pt idx="2076">
                  <c:v>30502.653853999996</c:v>
                </c:pt>
                <c:pt idx="2077">
                  <c:v>30398.494154000004</c:v>
                </c:pt>
                <c:pt idx="2078">
                  <c:v>30004.769153999998</c:v>
                </c:pt>
                <c:pt idx="2079">
                  <c:v>29633.879944</c:v>
                </c:pt>
                <c:pt idx="2080">
                  <c:v>29211.447854000002</c:v>
                </c:pt>
                <c:pt idx="2081">
                  <c:v>29556.950843999999</c:v>
                </c:pt>
                <c:pt idx="2082">
                  <c:v>31361.641243999999</c:v>
                </c:pt>
                <c:pt idx="2083">
                  <c:v>31063.238043999998</c:v>
                </c:pt>
                <c:pt idx="2084">
                  <c:v>29636.302646</c:v>
                </c:pt>
                <c:pt idx="2085">
                  <c:v>27264.729155000001</c:v>
                </c:pt>
                <c:pt idx="2086">
                  <c:v>25167.252946000001</c:v>
                </c:pt>
                <c:pt idx="2087">
                  <c:v>23768.877055000001</c:v>
                </c:pt>
                <c:pt idx="2088">
                  <c:v>22884.941245000002</c:v>
                </c:pt>
                <c:pt idx="2089">
                  <c:v>22464.426155000001</c:v>
                </c:pt>
                <c:pt idx="2090">
                  <c:v>22288.827056000002</c:v>
                </c:pt>
                <c:pt idx="2091">
                  <c:v>22584.992555999997</c:v>
                </c:pt>
                <c:pt idx="2092">
                  <c:v>23832.117855000004</c:v>
                </c:pt>
                <c:pt idx="2093">
                  <c:v>26250.509255000001</c:v>
                </c:pt>
                <c:pt idx="2094">
                  <c:v>28287.865545000001</c:v>
                </c:pt>
                <c:pt idx="2095">
                  <c:v>29039.922245999998</c:v>
                </c:pt>
                <c:pt idx="2096">
                  <c:v>29544.715355999997</c:v>
                </c:pt>
                <c:pt idx="2097">
                  <c:v>29899.259044000002</c:v>
                </c:pt>
                <c:pt idx="2098">
                  <c:v>30160.684944000001</c:v>
                </c:pt>
                <c:pt idx="2099">
                  <c:v>30345.629553999996</c:v>
                </c:pt>
                <c:pt idx="2100">
                  <c:v>30785.616253999997</c:v>
                </c:pt>
                <c:pt idx="2101">
                  <c:v>30762.314253999997</c:v>
                </c:pt>
                <c:pt idx="2102">
                  <c:v>30393.939254000004</c:v>
                </c:pt>
                <c:pt idx="2103">
                  <c:v>29775.501544000002</c:v>
                </c:pt>
                <c:pt idx="2104">
                  <c:v>29364.247343999999</c:v>
                </c:pt>
                <c:pt idx="2105">
                  <c:v>30228.304454000005</c:v>
                </c:pt>
                <c:pt idx="2106">
                  <c:v>31717.056344000004</c:v>
                </c:pt>
                <c:pt idx="2107">
                  <c:v>31116.554443999994</c:v>
                </c:pt>
                <c:pt idx="2108">
                  <c:v>29453.882045999999</c:v>
                </c:pt>
                <c:pt idx="2109">
                  <c:v>26971.485154999998</c:v>
                </c:pt>
                <c:pt idx="2110">
                  <c:v>24752.047955999999</c:v>
                </c:pt>
                <c:pt idx="2111">
                  <c:v>23234.170344999999</c:v>
                </c:pt>
                <c:pt idx="2112">
                  <c:v>22386.176954999995</c:v>
                </c:pt>
                <c:pt idx="2113">
                  <c:v>21829.613455999999</c:v>
                </c:pt>
                <c:pt idx="2114">
                  <c:v>21618.279145</c:v>
                </c:pt>
                <c:pt idx="2115">
                  <c:v>21793.147045999998</c:v>
                </c:pt>
                <c:pt idx="2116">
                  <c:v>22973.533745000004</c:v>
                </c:pt>
                <c:pt idx="2117">
                  <c:v>25481.547854999997</c:v>
                </c:pt>
                <c:pt idx="2118">
                  <c:v>27506.366954999998</c:v>
                </c:pt>
                <c:pt idx="2119">
                  <c:v>28458.379145000003</c:v>
                </c:pt>
                <c:pt idx="2120">
                  <c:v>29122.287245000003</c:v>
                </c:pt>
                <c:pt idx="2121">
                  <c:v>29750.739345000002</c:v>
                </c:pt>
                <c:pt idx="2122">
                  <c:v>30216.345645000001</c:v>
                </c:pt>
                <c:pt idx="2123">
                  <c:v>30516.722745000003</c:v>
                </c:pt>
                <c:pt idx="2124">
                  <c:v>30968.040745000002</c:v>
                </c:pt>
                <c:pt idx="2125">
                  <c:v>30921.197445999998</c:v>
                </c:pt>
                <c:pt idx="2126">
                  <c:v>30534.986446000003</c:v>
                </c:pt>
                <c:pt idx="2127">
                  <c:v>30032.739446000003</c:v>
                </c:pt>
                <c:pt idx="2128">
                  <c:v>29562.422745000003</c:v>
                </c:pt>
                <c:pt idx="2129">
                  <c:v>29976.449144999999</c:v>
                </c:pt>
                <c:pt idx="2130">
                  <c:v>30966.068555000005</c:v>
                </c:pt>
                <c:pt idx="2131">
                  <c:v>30262.799845999998</c:v>
                </c:pt>
                <c:pt idx="2132">
                  <c:v>28439.286744999998</c:v>
                </c:pt>
                <c:pt idx="2133">
                  <c:v>25810.351755</c:v>
                </c:pt>
                <c:pt idx="2134">
                  <c:v>23648.419245000001</c:v>
                </c:pt>
                <c:pt idx="2135">
                  <c:v>22294.132945000001</c:v>
                </c:pt>
                <c:pt idx="2136">
                  <c:v>21375.876955</c:v>
                </c:pt>
                <c:pt idx="2137">
                  <c:v>20769.672055999999</c:v>
                </c:pt>
                <c:pt idx="2138">
                  <c:v>20502.500455000001</c:v>
                </c:pt>
                <c:pt idx="2139">
                  <c:v>20721.658455000001</c:v>
                </c:pt>
                <c:pt idx="2140">
                  <c:v>21934.810156</c:v>
                </c:pt>
                <c:pt idx="2141">
                  <c:v>24350.024754999999</c:v>
                </c:pt>
                <c:pt idx="2142">
                  <c:v>26274.269645999997</c:v>
                </c:pt>
                <c:pt idx="2143">
                  <c:v>27290.617945000002</c:v>
                </c:pt>
                <c:pt idx="2144">
                  <c:v>27838.785755000004</c:v>
                </c:pt>
                <c:pt idx="2145">
                  <c:v>28370.980445000005</c:v>
                </c:pt>
                <c:pt idx="2146">
                  <c:v>28445.639045000004</c:v>
                </c:pt>
                <c:pt idx="2147">
                  <c:v>28546.525145000003</c:v>
                </c:pt>
                <c:pt idx="2148">
                  <c:v>28763.143144999995</c:v>
                </c:pt>
                <c:pt idx="2149">
                  <c:v>28593.737454999999</c:v>
                </c:pt>
                <c:pt idx="2150">
                  <c:v>28113.350155</c:v>
                </c:pt>
                <c:pt idx="2151">
                  <c:v>27473.863555</c:v>
                </c:pt>
                <c:pt idx="2152">
                  <c:v>26977.129945000001</c:v>
                </c:pt>
                <c:pt idx="2153">
                  <c:v>27483.871954999999</c:v>
                </c:pt>
                <c:pt idx="2154">
                  <c:v>28948.182744999998</c:v>
                </c:pt>
                <c:pt idx="2155">
                  <c:v>28621.437054999995</c:v>
                </c:pt>
                <c:pt idx="2156">
                  <c:v>27194.825655000001</c:v>
                </c:pt>
                <c:pt idx="2157">
                  <c:v>25058.608245000003</c:v>
                </c:pt>
                <c:pt idx="2158">
                  <c:v>23188.347754999995</c:v>
                </c:pt>
                <c:pt idx="2159">
                  <c:v>22051.661555999999</c:v>
                </c:pt>
                <c:pt idx="2160">
                  <c:v>21229.061045000002</c:v>
                </c:pt>
                <c:pt idx="2161">
                  <c:v>20840.209056</c:v>
                </c:pt>
                <c:pt idx="2162">
                  <c:v>20756.549955000002</c:v>
                </c:pt>
                <c:pt idx="2163">
                  <c:v>21251.587954999999</c:v>
                </c:pt>
                <c:pt idx="2164">
                  <c:v>22408.189455</c:v>
                </c:pt>
                <c:pt idx="2165">
                  <c:v>24051.790144999999</c:v>
                </c:pt>
                <c:pt idx="2166">
                  <c:v>25809.142554999999</c:v>
                </c:pt>
                <c:pt idx="2167">
                  <c:v>26798.536144999998</c:v>
                </c:pt>
                <c:pt idx="2168">
                  <c:v>27235.820455000001</c:v>
                </c:pt>
                <c:pt idx="2169">
                  <c:v>27528.996044000003</c:v>
                </c:pt>
                <c:pt idx="2170">
                  <c:v>27634.026243999997</c:v>
                </c:pt>
                <c:pt idx="2171">
                  <c:v>27452.368354000002</c:v>
                </c:pt>
                <c:pt idx="2172">
                  <c:v>27380.614353999998</c:v>
                </c:pt>
                <c:pt idx="2173">
                  <c:v>27099.186554</c:v>
                </c:pt>
                <c:pt idx="2174">
                  <c:v>26676.850254000001</c:v>
                </c:pt>
                <c:pt idx="2175">
                  <c:v>26304.986753999998</c:v>
                </c:pt>
                <c:pt idx="2176">
                  <c:v>25780.244744</c:v>
                </c:pt>
                <c:pt idx="2177">
                  <c:v>25870.735554000003</c:v>
                </c:pt>
                <c:pt idx="2178">
                  <c:v>27382.988743999998</c:v>
                </c:pt>
                <c:pt idx="2179">
                  <c:v>28394.823245</c:v>
                </c:pt>
                <c:pt idx="2180">
                  <c:v>27441.330545000001</c:v>
                </c:pt>
                <c:pt idx="2181">
                  <c:v>25447.261654999998</c:v>
                </c:pt>
                <c:pt idx="2182">
                  <c:v>23747.801745000004</c:v>
                </c:pt>
                <c:pt idx="2183">
                  <c:v>22837.909954999999</c:v>
                </c:pt>
                <c:pt idx="2184">
                  <c:v>22282.344245</c:v>
                </c:pt>
                <c:pt idx="2185">
                  <c:v>21973.701855000003</c:v>
                </c:pt>
                <c:pt idx="2186">
                  <c:v>22048.878056000001</c:v>
                </c:pt>
                <c:pt idx="2187">
                  <c:v>22746.580055999999</c:v>
                </c:pt>
                <c:pt idx="2188">
                  <c:v>23996.817555000001</c:v>
                </c:pt>
                <c:pt idx="2189">
                  <c:v>26062.054145000002</c:v>
                </c:pt>
                <c:pt idx="2190">
                  <c:v>27971.012654999999</c:v>
                </c:pt>
                <c:pt idx="2191">
                  <c:v>28851.461245000002</c:v>
                </c:pt>
                <c:pt idx="2192">
                  <c:v>29225.619543999997</c:v>
                </c:pt>
                <c:pt idx="2193">
                  <c:v>29454.384143999996</c:v>
                </c:pt>
                <c:pt idx="2194">
                  <c:v>29461.075054000001</c:v>
                </c:pt>
                <c:pt idx="2195">
                  <c:v>29371.961243999998</c:v>
                </c:pt>
                <c:pt idx="2196">
                  <c:v>29357.481943999999</c:v>
                </c:pt>
                <c:pt idx="2197">
                  <c:v>28982.392644</c:v>
                </c:pt>
                <c:pt idx="2198">
                  <c:v>28429.453744000002</c:v>
                </c:pt>
                <c:pt idx="2199">
                  <c:v>27899.525743999999</c:v>
                </c:pt>
                <c:pt idx="2200">
                  <c:v>27316.259643999998</c:v>
                </c:pt>
                <c:pt idx="2201">
                  <c:v>27399.032843999998</c:v>
                </c:pt>
                <c:pt idx="2202">
                  <c:v>29102.118254000005</c:v>
                </c:pt>
                <c:pt idx="2203">
                  <c:v>30130.078344000001</c:v>
                </c:pt>
                <c:pt idx="2204">
                  <c:v>28969.001945</c:v>
                </c:pt>
                <c:pt idx="2205">
                  <c:v>26726.950055000001</c:v>
                </c:pt>
                <c:pt idx="2206">
                  <c:v>24689.672755</c:v>
                </c:pt>
                <c:pt idx="2207">
                  <c:v>23592.930955</c:v>
                </c:pt>
                <c:pt idx="2208">
                  <c:v>22791.072154999998</c:v>
                </c:pt>
                <c:pt idx="2209">
                  <c:v>22323.938255000001</c:v>
                </c:pt>
                <c:pt idx="2210">
                  <c:v>22209.062156</c:v>
                </c:pt>
                <c:pt idx="2211">
                  <c:v>22733.221855</c:v>
                </c:pt>
                <c:pt idx="2212">
                  <c:v>24019.564255000001</c:v>
                </c:pt>
                <c:pt idx="2213">
                  <c:v>26114.250855000002</c:v>
                </c:pt>
                <c:pt idx="2214">
                  <c:v>27991.875645</c:v>
                </c:pt>
                <c:pt idx="2215">
                  <c:v>28845.176645</c:v>
                </c:pt>
                <c:pt idx="2216">
                  <c:v>29143.803653999996</c:v>
                </c:pt>
                <c:pt idx="2217">
                  <c:v>29359.074954</c:v>
                </c:pt>
                <c:pt idx="2218">
                  <c:v>29383.307543999996</c:v>
                </c:pt>
                <c:pt idx="2219">
                  <c:v>29308.947343999997</c:v>
                </c:pt>
                <c:pt idx="2220">
                  <c:v>29320.910754000004</c:v>
                </c:pt>
                <c:pt idx="2221">
                  <c:v>29004.961554000001</c:v>
                </c:pt>
                <c:pt idx="2222">
                  <c:v>28536.122054000003</c:v>
                </c:pt>
                <c:pt idx="2223">
                  <c:v>28041.287953999999</c:v>
                </c:pt>
                <c:pt idx="2224">
                  <c:v>27477.290854000003</c:v>
                </c:pt>
                <c:pt idx="2225">
                  <c:v>27545.261653999998</c:v>
                </c:pt>
                <c:pt idx="2226">
                  <c:v>29222.683344000001</c:v>
                </c:pt>
                <c:pt idx="2227">
                  <c:v>30333.585744000004</c:v>
                </c:pt>
                <c:pt idx="2228">
                  <c:v>29134.370056</c:v>
                </c:pt>
                <c:pt idx="2229">
                  <c:v>26868.509645000002</c:v>
                </c:pt>
                <c:pt idx="2230">
                  <c:v>24803.238444999999</c:v>
                </c:pt>
                <c:pt idx="2231">
                  <c:v>23643.568945000003</c:v>
                </c:pt>
                <c:pt idx="2232">
                  <c:v>22798.795345000002</c:v>
                </c:pt>
                <c:pt idx="2233">
                  <c:v>22326.481854999998</c:v>
                </c:pt>
                <c:pt idx="2234">
                  <c:v>22193.471156</c:v>
                </c:pt>
                <c:pt idx="2235">
                  <c:v>22669.591155999999</c:v>
                </c:pt>
                <c:pt idx="2236">
                  <c:v>24018.654555000001</c:v>
                </c:pt>
                <c:pt idx="2237">
                  <c:v>25979.216254999999</c:v>
                </c:pt>
                <c:pt idx="2238">
                  <c:v>27691.266645</c:v>
                </c:pt>
                <c:pt idx="2239">
                  <c:v>28511.522745000002</c:v>
                </c:pt>
                <c:pt idx="2240">
                  <c:v>28947.401353999998</c:v>
                </c:pt>
                <c:pt idx="2241">
                  <c:v>29378.727353999995</c:v>
                </c:pt>
                <c:pt idx="2242">
                  <c:v>29414.568643999995</c:v>
                </c:pt>
                <c:pt idx="2243">
                  <c:v>29340.007753999998</c:v>
                </c:pt>
                <c:pt idx="2244">
                  <c:v>29347.173444</c:v>
                </c:pt>
                <c:pt idx="2245">
                  <c:v>29086.740253999997</c:v>
                </c:pt>
                <c:pt idx="2246">
                  <c:v>28632.930743999998</c:v>
                </c:pt>
                <c:pt idx="2247">
                  <c:v>28226.516044</c:v>
                </c:pt>
                <c:pt idx="2248">
                  <c:v>27710.028353999998</c:v>
                </c:pt>
                <c:pt idx="2249">
                  <c:v>27765.117453999999</c:v>
                </c:pt>
                <c:pt idx="2250">
                  <c:v>29330.248754</c:v>
                </c:pt>
                <c:pt idx="2251">
                  <c:v>30382.883143999999</c:v>
                </c:pt>
                <c:pt idx="2252">
                  <c:v>29173.889046000004</c:v>
                </c:pt>
                <c:pt idx="2253">
                  <c:v>26880.408344999996</c:v>
                </c:pt>
                <c:pt idx="2254">
                  <c:v>24831.451445000002</c:v>
                </c:pt>
                <c:pt idx="2255">
                  <c:v>23619.186545</c:v>
                </c:pt>
                <c:pt idx="2256">
                  <c:v>22825.958155</c:v>
                </c:pt>
                <c:pt idx="2257">
                  <c:v>22317.160156000002</c:v>
                </c:pt>
                <c:pt idx="2258">
                  <c:v>22117.671055000003</c:v>
                </c:pt>
                <c:pt idx="2259">
                  <c:v>22539.594756000002</c:v>
                </c:pt>
                <c:pt idx="2260">
                  <c:v>23811.788154999998</c:v>
                </c:pt>
                <c:pt idx="2261">
                  <c:v>25643.552155000001</c:v>
                </c:pt>
                <c:pt idx="2262">
                  <c:v>27545.733945</c:v>
                </c:pt>
                <c:pt idx="2263">
                  <c:v>28563.596644999998</c:v>
                </c:pt>
                <c:pt idx="2264">
                  <c:v>29249.617253999997</c:v>
                </c:pt>
                <c:pt idx="2265">
                  <c:v>29643.746554000001</c:v>
                </c:pt>
                <c:pt idx="2266">
                  <c:v>29766.784943999999</c:v>
                </c:pt>
                <c:pt idx="2267">
                  <c:v>29738.742643999998</c:v>
                </c:pt>
                <c:pt idx="2268">
                  <c:v>29841.395454000001</c:v>
                </c:pt>
                <c:pt idx="2269">
                  <c:v>29573.703943999997</c:v>
                </c:pt>
                <c:pt idx="2270">
                  <c:v>28977.352753999996</c:v>
                </c:pt>
                <c:pt idx="2271">
                  <c:v>28383.216253999999</c:v>
                </c:pt>
                <c:pt idx="2272">
                  <c:v>27704.477844000001</c:v>
                </c:pt>
                <c:pt idx="2273">
                  <c:v>27813.039954</c:v>
                </c:pt>
                <c:pt idx="2274">
                  <c:v>29396.846644000001</c:v>
                </c:pt>
                <c:pt idx="2275">
                  <c:v>30268.167044000002</c:v>
                </c:pt>
                <c:pt idx="2276">
                  <c:v>28921.393656000004</c:v>
                </c:pt>
                <c:pt idx="2277">
                  <c:v>26518.757945000001</c:v>
                </c:pt>
                <c:pt idx="2278">
                  <c:v>24370.078455000003</c:v>
                </c:pt>
                <c:pt idx="2279">
                  <c:v>23070.563545000005</c:v>
                </c:pt>
                <c:pt idx="2280">
                  <c:v>22332.179254999999</c:v>
                </c:pt>
                <c:pt idx="2281">
                  <c:v>21689.896755000002</c:v>
                </c:pt>
                <c:pt idx="2282">
                  <c:v>21433.674156000001</c:v>
                </c:pt>
                <c:pt idx="2283">
                  <c:v>21758.231156000002</c:v>
                </c:pt>
                <c:pt idx="2284">
                  <c:v>22970.402855</c:v>
                </c:pt>
                <c:pt idx="2285">
                  <c:v>24869.382855000003</c:v>
                </c:pt>
                <c:pt idx="2286">
                  <c:v>26722.296146000001</c:v>
                </c:pt>
                <c:pt idx="2287">
                  <c:v>27879.765755</c:v>
                </c:pt>
                <c:pt idx="2288">
                  <c:v>28605.642445000001</c:v>
                </c:pt>
                <c:pt idx="2289">
                  <c:v>29212.094144999999</c:v>
                </c:pt>
                <c:pt idx="2290">
                  <c:v>29444.815745</c:v>
                </c:pt>
                <c:pt idx="2291">
                  <c:v>29544.442144999997</c:v>
                </c:pt>
                <c:pt idx="2292">
                  <c:v>29626.407745</c:v>
                </c:pt>
                <c:pt idx="2293">
                  <c:v>29501.112046000002</c:v>
                </c:pt>
                <c:pt idx="2294">
                  <c:v>29043.504745000002</c:v>
                </c:pt>
                <c:pt idx="2295">
                  <c:v>28421.888845000001</c:v>
                </c:pt>
                <c:pt idx="2296">
                  <c:v>27768.646945</c:v>
                </c:pt>
                <c:pt idx="2297">
                  <c:v>27702.086845999998</c:v>
                </c:pt>
                <c:pt idx="2298">
                  <c:v>28883.157354999999</c:v>
                </c:pt>
                <c:pt idx="2299">
                  <c:v>29440.435344999998</c:v>
                </c:pt>
                <c:pt idx="2300">
                  <c:v>27873.136344999995</c:v>
                </c:pt>
                <c:pt idx="2301">
                  <c:v>25522.418555000004</c:v>
                </c:pt>
                <c:pt idx="2302">
                  <c:v>23358.698345000001</c:v>
                </c:pt>
                <c:pt idx="2303">
                  <c:v>22062.949145999999</c:v>
                </c:pt>
                <c:pt idx="2304">
                  <c:v>21249.994056</c:v>
                </c:pt>
                <c:pt idx="2305">
                  <c:v>20581.949455000002</c:v>
                </c:pt>
                <c:pt idx="2306">
                  <c:v>20285.739045999995</c:v>
                </c:pt>
                <c:pt idx="2307">
                  <c:v>20567.107045999997</c:v>
                </c:pt>
                <c:pt idx="2308">
                  <c:v>21742.502455000002</c:v>
                </c:pt>
                <c:pt idx="2309">
                  <c:v>23571.880355000001</c:v>
                </c:pt>
                <c:pt idx="2310">
                  <c:v>25407.372945000003</c:v>
                </c:pt>
                <c:pt idx="2311">
                  <c:v>26651.209945000006</c:v>
                </c:pt>
                <c:pt idx="2312">
                  <c:v>27470.146355000001</c:v>
                </c:pt>
                <c:pt idx="2313">
                  <c:v>27984.449344999997</c:v>
                </c:pt>
                <c:pt idx="2314">
                  <c:v>28226.043745999999</c:v>
                </c:pt>
                <c:pt idx="2315">
                  <c:v>28176.175355999996</c:v>
                </c:pt>
                <c:pt idx="2316">
                  <c:v>28314.038356000001</c:v>
                </c:pt>
                <c:pt idx="2317">
                  <c:v>28140.279655000002</c:v>
                </c:pt>
                <c:pt idx="2318">
                  <c:v>27665.581345000002</c:v>
                </c:pt>
                <c:pt idx="2319">
                  <c:v>26981.484056000001</c:v>
                </c:pt>
                <c:pt idx="2320">
                  <c:v>26219.387045000003</c:v>
                </c:pt>
                <c:pt idx="2321">
                  <c:v>25986.132855</c:v>
                </c:pt>
                <c:pt idx="2322">
                  <c:v>27129.961055</c:v>
                </c:pt>
                <c:pt idx="2323">
                  <c:v>27995.704644999998</c:v>
                </c:pt>
                <c:pt idx="2324">
                  <c:v>26777.657644999999</c:v>
                </c:pt>
                <c:pt idx="2325">
                  <c:v>24749.095245</c:v>
                </c:pt>
                <c:pt idx="2326">
                  <c:v>22893.218354999997</c:v>
                </c:pt>
                <c:pt idx="2327">
                  <c:v>21817.336556000002</c:v>
                </c:pt>
                <c:pt idx="2328">
                  <c:v>21062.068045</c:v>
                </c:pt>
                <c:pt idx="2329">
                  <c:v>20676.650056000002</c:v>
                </c:pt>
                <c:pt idx="2330">
                  <c:v>20585.832955000005</c:v>
                </c:pt>
                <c:pt idx="2331">
                  <c:v>21078.177656</c:v>
                </c:pt>
                <c:pt idx="2332">
                  <c:v>22289.495155000004</c:v>
                </c:pt>
                <c:pt idx="2333">
                  <c:v>24092.876455000001</c:v>
                </c:pt>
                <c:pt idx="2334">
                  <c:v>25726.595845</c:v>
                </c:pt>
                <c:pt idx="2335">
                  <c:v>26578.499144999998</c:v>
                </c:pt>
                <c:pt idx="2336">
                  <c:v>27091.529755000003</c:v>
                </c:pt>
                <c:pt idx="2337">
                  <c:v>27359.582254000001</c:v>
                </c:pt>
                <c:pt idx="2338">
                  <c:v>27562.949443999998</c:v>
                </c:pt>
                <c:pt idx="2339">
                  <c:v>27451.450244</c:v>
                </c:pt>
                <c:pt idx="2340">
                  <c:v>27583.990943999997</c:v>
                </c:pt>
                <c:pt idx="2341">
                  <c:v>27492.544653999998</c:v>
                </c:pt>
                <c:pt idx="2342">
                  <c:v>27025.544354000001</c:v>
                </c:pt>
                <c:pt idx="2343">
                  <c:v>26677.935054000001</c:v>
                </c:pt>
                <c:pt idx="2344">
                  <c:v>26137.881743999998</c:v>
                </c:pt>
                <c:pt idx="2345">
                  <c:v>26082.035443999997</c:v>
                </c:pt>
                <c:pt idx="2346">
                  <c:v>27460.270944000004</c:v>
                </c:pt>
                <c:pt idx="2347">
                  <c:v>28639.774444999999</c:v>
                </c:pt>
                <c:pt idx="2348">
                  <c:v>27697.591444999998</c:v>
                </c:pt>
                <c:pt idx="2349">
                  <c:v>25719.174554999998</c:v>
                </c:pt>
                <c:pt idx="2350">
                  <c:v>23838.840345000001</c:v>
                </c:pt>
                <c:pt idx="2351">
                  <c:v>22758.901855</c:v>
                </c:pt>
                <c:pt idx="2352">
                  <c:v>22189.369044999996</c:v>
                </c:pt>
                <c:pt idx="2353">
                  <c:v>21862.226756</c:v>
                </c:pt>
                <c:pt idx="2354">
                  <c:v>21856.154954999998</c:v>
                </c:pt>
                <c:pt idx="2355">
                  <c:v>22428.840656</c:v>
                </c:pt>
                <c:pt idx="2356">
                  <c:v>23628.611154999999</c:v>
                </c:pt>
                <c:pt idx="2357">
                  <c:v>25500.858455000001</c:v>
                </c:pt>
                <c:pt idx="2358">
                  <c:v>27254.382545</c:v>
                </c:pt>
                <c:pt idx="2359">
                  <c:v>28237.843444999999</c:v>
                </c:pt>
                <c:pt idx="2360">
                  <c:v>28881.391044999997</c:v>
                </c:pt>
                <c:pt idx="2361">
                  <c:v>29353.034554000002</c:v>
                </c:pt>
                <c:pt idx="2362">
                  <c:v>29719.576654</c:v>
                </c:pt>
                <c:pt idx="2363">
                  <c:v>29788.595043999998</c:v>
                </c:pt>
                <c:pt idx="2364">
                  <c:v>29857.213044</c:v>
                </c:pt>
                <c:pt idx="2365">
                  <c:v>29574.340043999997</c:v>
                </c:pt>
                <c:pt idx="2366">
                  <c:v>29134.757443999999</c:v>
                </c:pt>
                <c:pt idx="2367">
                  <c:v>28530.091154000002</c:v>
                </c:pt>
                <c:pt idx="2368">
                  <c:v>27877.884843999997</c:v>
                </c:pt>
                <c:pt idx="2369">
                  <c:v>27848.648254000003</c:v>
                </c:pt>
                <c:pt idx="2370">
                  <c:v>29286.194546000002</c:v>
                </c:pt>
                <c:pt idx="2371">
                  <c:v>30270.041145999996</c:v>
                </c:pt>
                <c:pt idx="2372">
                  <c:v>29034.823844999999</c:v>
                </c:pt>
                <c:pt idx="2373">
                  <c:v>26833.258954999998</c:v>
                </c:pt>
                <c:pt idx="2374">
                  <c:v>24803.807145000002</c:v>
                </c:pt>
                <c:pt idx="2375">
                  <c:v>23623.165255</c:v>
                </c:pt>
                <c:pt idx="2376">
                  <c:v>22843.865845</c:v>
                </c:pt>
                <c:pt idx="2377">
                  <c:v>22344.530555999998</c:v>
                </c:pt>
                <c:pt idx="2378">
                  <c:v>22236.520755000001</c:v>
                </c:pt>
                <c:pt idx="2379">
                  <c:v>22742.085755</c:v>
                </c:pt>
                <c:pt idx="2380">
                  <c:v>24036.145955</c:v>
                </c:pt>
                <c:pt idx="2381">
                  <c:v>26095.804255999996</c:v>
                </c:pt>
                <c:pt idx="2382">
                  <c:v>28033.916945000001</c:v>
                </c:pt>
                <c:pt idx="2383">
                  <c:v>29077.038844999999</c:v>
                </c:pt>
                <c:pt idx="2384">
                  <c:v>29611.859454999998</c:v>
                </c:pt>
                <c:pt idx="2385">
                  <c:v>30085.332255000001</c:v>
                </c:pt>
                <c:pt idx="2386">
                  <c:v>30195.574753999997</c:v>
                </c:pt>
                <c:pt idx="2387">
                  <c:v>30175.756043999998</c:v>
                </c:pt>
                <c:pt idx="2388">
                  <c:v>30284.002043999997</c:v>
                </c:pt>
                <c:pt idx="2389">
                  <c:v>30008.569543999998</c:v>
                </c:pt>
                <c:pt idx="2390">
                  <c:v>29491.739643999997</c:v>
                </c:pt>
                <c:pt idx="2391">
                  <c:v>28786.482043999997</c:v>
                </c:pt>
                <c:pt idx="2392">
                  <c:v>28063.253144000002</c:v>
                </c:pt>
                <c:pt idx="2393">
                  <c:v>28033.997043999996</c:v>
                </c:pt>
                <c:pt idx="2394">
                  <c:v>29450.211045999997</c:v>
                </c:pt>
                <c:pt idx="2395">
                  <c:v>30545.218256</c:v>
                </c:pt>
                <c:pt idx="2396">
                  <c:v>29277.030944999999</c:v>
                </c:pt>
                <c:pt idx="2397">
                  <c:v>27028.283656</c:v>
                </c:pt>
                <c:pt idx="2398">
                  <c:v>24958.254444999999</c:v>
                </c:pt>
                <c:pt idx="2399">
                  <c:v>23689.965254999999</c:v>
                </c:pt>
                <c:pt idx="2400">
                  <c:v>22892.939845000001</c:v>
                </c:pt>
                <c:pt idx="2401">
                  <c:v>22388.931556000003</c:v>
                </c:pt>
                <c:pt idx="2402">
                  <c:v>22229.772754999998</c:v>
                </c:pt>
                <c:pt idx="2403">
                  <c:v>22678.102755</c:v>
                </c:pt>
                <c:pt idx="2404">
                  <c:v>23903.843255</c:v>
                </c:pt>
                <c:pt idx="2405">
                  <c:v>25961.256256000001</c:v>
                </c:pt>
                <c:pt idx="2406">
                  <c:v>27864.855944999996</c:v>
                </c:pt>
                <c:pt idx="2407">
                  <c:v>28971.533844999998</c:v>
                </c:pt>
                <c:pt idx="2408">
                  <c:v>29588.301844999998</c:v>
                </c:pt>
                <c:pt idx="2409">
                  <c:v>30121.686654999998</c:v>
                </c:pt>
                <c:pt idx="2410">
                  <c:v>30358.023454000002</c:v>
                </c:pt>
                <c:pt idx="2411">
                  <c:v>30495.610744000001</c:v>
                </c:pt>
                <c:pt idx="2412">
                  <c:v>30705.614244000004</c:v>
                </c:pt>
                <c:pt idx="2413">
                  <c:v>30470.471643999997</c:v>
                </c:pt>
                <c:pt idx="2414">
                  <c:v>30028.529043999995</c:v>
                </c:pt>
                <c:pt idx="2415">
                  <c:v>29326.447144000005</c:v>
                </c:pt>
                <c:pt idx="2416">
                  <c:v>28508.242144</c:v>
                </c:pt>
                <c:pt idx="2417">
                  <c:v>28315.078845</c:v>
                </c:pt>
                <c:pt idx="2418">
                  <c:v>29723.116355000002</c:v>
                </c:pt>
                <c:pt idx="2419">
                  <c:v>30669.903256000005</c:v>
                </c:pt>
                <c:pt idx="2420">
                  <c:v>29409.560545</c:v>
                </c:pt>
                <c:pt idx="2421">
                  <c:v>27106.119046</c:v>
                </c:pt>
                <c:pt idx="2422">
                  <c:v>24982.772445000002</c:v>
                </c:pt>
                <c:pt idx="2423">
                  <c:v>23673.194645</c:v>
                </c:pt>
                <c:pt idx="2424">
                  <c:v>22868.023545</c:v>
                </c:pt>
                <c:pt idx="2425">
                  <c:v>22355.169156</c:v>
                </c:pt>
                <c:pt idx="2426">
                  <c:v>22194.644354999997</c:v>
                </c:pt>
                <c:pt idx="2427">
                  <c:v>22624.009055999999</c:v>
                </c:pt>
                <c:pt idx="2428">
                  <c:v>23921.148854999999</c:v>
                </c:pt>
                <c:pt idx="2429">
                  <c:v>25844.357755999998</c:v>
                </c:pt>
                <c:pt idx="2430">
                  <c:v>27651.000945</c:v>
                </c:pt>
                <c:pt idx="2431">
                  <c:v>28624.307545000003</c:v>
                </c:pt>
                <c:pt idx="2432">
                  <c:v>29170.765144999998</c:v>
                </c:pt>
                <c:pt idx="2433">
                  <c:v>29658.822944000003</c:v>
                </c:pt>
                <c:pt idx="2434">
                  <c:v>29894.344454000002</c:v>
                </c:pt>
                <c:pt idx="2435">
                  <c:v>29997.784444000004</c:v>
                </c:pt>
                <c:pt idx="2436">
                  <c:v>30178.406444</c:v>
                </c:pt>
                <c:pt idx="2437">
                  <c:v>29912.146944000004</c:v>
                </c:pt>
                <c:pt idx="2438">
                  <c:v>29603.847043999998</c:v>
                </c:pt>
                <c:pt idx="2439">
                  <c:v>29120.392444000001</c:v>
                </c:pt>
                <c:pt idx="2440">
                  <c:v>28540.213143999998</c:v>
                </c:pt>
                <c:pt idx="2441">
                  <c:v>28375.565444</c:v>
                </c:pt>
                <c:pt idx="2442">
                  <c:v>29755.963356</c:v>
                </c:pt>
                <c:pt idx="2443">
                  <c:v>30661.350255999998</c:v>
                </c:pt>
                <c:pt idx="2444">
                  <c:v>29268.507644999998</c:v>
                </c:pt>
                <c:pt idx="2445">
                  <c:v>26868.959755</c:v>
                </c:pt>
                <c:pt idx="2446">
                  <c:v>24664.923544999998</c:v>
                </c:pt>
                <c:pt idx="2447">
                  <c:v>23249.192255000002</c:v>
                </c:pt>
                <c:pt idx="2448">
                  <c:v>22448.333255000001</c:v>
                </c:pt>
                <c:pt idx="2449">
                  <c:v>21818.115354999998</c:v>
                </c:pt>
                <c:pt idx="2450">
                  <c:v>21556.875156000002</c:v>
                </c:pt>
                <c:pt idx="2451">
                  <c:v>21886.743156</c:v>
                </c:pt>
                <c:pt idx="2452">
                  <c:v>23152.201455000002</c:v>
                </c:pt>
                <c:pt idx="2453">
                  <c:v>25097.605155000001</c:v>
                </c:pt>
                <c:pt idx="2454">
                  <c:v>27155.100255000001</c:v>
                </c:pt>
                <c:pt idx="2455">
                  <c:v>28360.467445000002</c:v>
                </c:pt>
                <c:pt idx="2456">
                  <c:v>29122.151245000001</c:v>
                </c:pt>
                <c:pt idx="2457">
                  <c:v>29772.232945</c:v>
                </c:pt>
                <c:pt idx="2458">
                  <c:v>30100.915655999997</c:v>
                </c:pt>
                <c:pt idx="2459">
                  <c:v>30270.132754999999</c:v>
                </c:pt>
                <c:pt idx="2460">
                  <c:v>30480.875945</c:v>
                </c:pt>
                <c:pt idx="2461">
                  <c:v>30350.593044999998</c:v>
                </c:pt>
                <c:pt idx="2462">
                  <c:v>30033.386446000004</c:v>
                </c:pt>
                <c:pt idx="2463">
                  <c:v>29485.732544999999</c:v>
                </c:pt>
                <c:pt idx="2464">
                  <c:v>28809.746744999997</c:v>
                </c:pt>
                <c:pt idx="2465">
                  <c:v>28620.022354999997</c:v>
                </c:pt>
                <c:pt idx="2466">
                  <c:v>29579.407646</c:v>
                </c:pt>
                <c:pt idx="2467">
                  <c:v>30234.336245999999</c:v>
                </c:pt>
                <c:pt idx="2468">
                  <c:v>28591.277145</c:v>
                </c:pt>
                <c:pt idx="2469">
                  <c:v>26187.140355000003</c:v>
                </c:pt>
                <c:pt idx="2470">
                  <c:v>23819.883444999999</c:v>
                </c:pt>
                <c:pt idx="2471">
                  <c:v>22320.830545999997</c:v>
                </c:pt>
                <c:pt idx="2472">
                  <c:v>21414.537154999998</c:v>
                </c:pt>
                <c:pt idx="2473">
                  <c:v>20736.597156000003</c:v>
                </c:pt>
                <c:pt idx="2474">
                  <c:v>20447.880045999998</c:v>
                </c:pt>
                <c:pt idx="2475">
                  <c:v>20708.167046000002</c:v>
                </c:pt>
                <c:pt idx="2476">
                  <c:v>21808.892046000001</c:v>
                </c:pt>
                <c:pt idx="2477">
                  <c:v>23608.831656000002</c:v>
                </c:pt>
                <c:pt idx="2478">
                  <c:v>25621.537455000002</c:v>
                </c:pt>
                <c:pt idx="2479">
                  <c:v>26965.113345000002</c:v>
                </c:pt>
                <c:pt idx="2480">
                  <c:v>27878.466755000001</c:v>
                </c:pt>
                <c:pt idx="2481">
                  <c:v>28632.855445000001</c:v>
                </c:pt>
                <c:pt idx="2482">
                  <c:v>29026.313545000001</c:v>
                </c:pt>
                <c:pt idx="2483">
                  <c:v>29285.736644999997</c:v>
                </c:pt>
                <c:pt idx="2484">
                  <c:v>29642.138344999996</c:v>
                </c:pt>
                <c:pt idx="2485">
                  <c:v>29625.577744999999</c:v>
                </c:pt>
                <c:pt idx="2486">
                  <c:v>29318.933544999996</c:v>
                </c:pt>
                <c:pt idx="2487">
                  <c:v>28761.629655000001</c:v>
                </c:pt>
                <c:pt idx="2488">
                  <c:v>27935.742856000001</c:v>
                </c:pt>
                <c:pt idx="2489">
                  <c:v>27427.414554999999</c:v>
                </c:pt>
                <c:pt idx="2490">
                  <c:v>28156.754444999999</c:v>
                </c:pt>
                <c:pt idx="2491">
                  <c:v>29012.613954999997</c:v>
                </c:pt>
                <c:pt idx="2492">
                  <c:v>27680.296555000001</c:v>
                </c:pt>
                <c:pt idx="2493">
                  <c:v>25650.275744999999</c:v>
                </c:pt>
                <c:pt idx="2494">
                  <c:v>23603.980854999998</c:v>
                </c:pt>
                <c:pt idx="2495">
                  <c:v>22268.244955999999</c:v>
                </c:pt>
                <c:pt idx="2496">
                  <c:v>21373.919544999997</c:v>
                </c:pt>
                <c:pt idx="2497">
                  <c:v>21002.690455999997</c:v>
                </c:pt>
                <c:pt idx="2498">
                  <c:v>20873.736854999999</c:v>
                </c:pt>
                <c:pt idx="2499">
                  <c:v>21243.911355</c:v>
                </c:pt>
                <c:pt idx="2500">
                  <c:v>22217.555855000002</c:v>
                </c:pt>
                <c:pt idx="2501">
                  <c:v>23989.593545</c:v>
                </c:pt>
                <c:pt idx="2502">
                  <c:v>25703.126445000002</c:v>
                </c:pt>
                <c:pt idx="2503">
                  <c:v>26757.854644999999</c:v>
                </c:pt>
                <c:pt idx="2504">
                  <c:v>27596.049544000001</c:v>
                </c:pt>
                <c:pt idx="2505">
                  <c:v>28177.016544000002</c:v>
                </c:pt>
                <c:pt idx="2506">
                  <c:v>28757.883153999999</c:v>
                </c:pt>
                <c:pt idx="2507">
                  <c:v>29059.801254000002</c:v>
                </c:pt>
                <c:pt idx="2508">
                  <c:v>29871.198253999999</c:v>
                </c:pt>
                <c:pt idx="2509">
                  <c:v>30078.334053999999</c:v>
                </c:pt>
                <c:pt idx="2510">
                  <c:v>30088.760154</c:v>
                </c:pt>
                <c:pt idx="2511">
                  <c:v>29980.316054000003</c:v>
                </c:pt>
                <c:pt idx="2512">
                  <c:v>29361.242743999999</c:v>
                </c:pt>
                <c:pt idx="2513">
                  <c:v>28884.955053999998</c:v>
                </c:pt>
                <c:pt idx="2514">
                  <c:v>29710.342144000002</c:v>
                </c:pt>
                <c:pt idx="2515">
                  <c:v>30495.724144000003</c:v>
                </c:pt>
                <c:pt idx="2516">
                  <c:v>29173.898345000005</c:v>
                </c:pt>
                <c:pt idx="2517">
                  <c:v>26936.433455000002</c:v>
                </c:pt>
                <c:pt idx="2518">
                  <c:v>24892.645544999999</c:v>
                </c:pt>
                <c:pt idx="2519">
                  <c:v>23399.028954999998</c:v>
                </c:pt>
                <c:pt idx="2520">
                  <c:v>22640.307244999996</c:v>
                </c:pt>
                <c:pt idx="2521">
                  <c:v>22302.862556000007</c:v>
                </c:pt>
                <c:pt idx="2522">
                  <c:v>22217.561455999999</c:v>
                </c:pt>
                <c:pt idx="2523">
                  <c:v>22654.417455999999</c:v>
                </c:pt>
                <c:pt idx="2524">
                  <c:v>23627.676954999999</c:v>
                </c:pt>
                <c:pt idx="2525">
                  <c:v>25577.081544999997</c:v>
                </c:pt>
                <c:pt idx="2526">
                  <c:v>27495.173445</c:v>
                </c:pt>
                <c:pt idx="2527">
                  <c:v>28609.304045000001</c:v>
                </c:pt>
                <c:pt idx="2528">
                  <c:v>29454.132245000001</c:v>
                </c:pt>
                <c:pt idx="2529">
                  <c:v>30207.207843999997</c:v>
                </c:pt>
                <c:pt idx="2530">
                  <c:v>30779.630154000002</c:v>
                </c:pt>
                <c:pt idx="2531">
                  <c:v>31193.187853999996</c:v>
                </c:pt>
                <c:pt idx="2532">
                  <c:v>31975.799553999997</c:v>
                </c:pt>
                <c:pt idx="2533">
                  <c:v>32322.277953999997</c:v>
                </c:pt>
                <c:pt idx="2534">
                  <c:v>32276.411054000004</c:v>
                </c:pt>
                <c:pt idx="2535">
                  <c:v>32025.614254</c:v>
                </c:pt>
                <c:pt idx="2536">
                  <c:v>31283.273943999997</c:v>
                </c:pt>
                <c:pt idx="2537">
                  <c:v>30552.069754000004</c:v>
                </c:pt>
                <c:pt idx="2538">
                  <c:v>31308.806044000001</c:v>
                </c:pt>
                <c:pt idx="2539">
                  <c:v>32111.257743999999</c:v>
                </c:pt>
                <c:pt idx="2540">
                  <c:v>30677.569345</c:v>
                </c:pt>
                <c:pt idx="2541">
                  <c:v>28174.806754999998</c:v>
                </c:pt>
                <c:pt idx="2542">
                  <c:v>25866.136545000001</c:v>
                </c:pt>
                <c:pt idx="2543">
                  <c:v>24186.855354999996</c:v>
                </c:pt>
                <c:pt idx="2544">
                  <c:v>23303.041245</c:v>
                </c:pt>
                <c:pt idx="2545">
                  <c:v>22810.372156000001</c:v>
                </c:pt>
                <c:pt idx="2546">
                  <c:v>22579.667055999995</c:v>
                </c:pt>
                <c:pt idx="2547">
                  <c:v>22898.299056000003</c:v>
                </c:pt>
                <c:pt idx="2548">
                  <c:v>23891.171555000001</c:v>
                </c:pt>
                <c:pt idx="2549">
                  <c:v>25815.908144999998</c:v>
                </c:pt>
                <c:pt idx="2550">
                  <c:v>27674.084054999996</c:v>
                </c:pt>
                <c:pt idx="2551">
                  <c:v>28871.515645000003</c:v>
                </c:pt>
                <c:pt idx="2552">
                  <c:v>29713.380944</c:v>
                </c:pt>
                <c:pt idx="2553">
                  <c:v>30360.498543999995</c:v>
                </c:pt>
                <c:pt idx="2554">
                  <c:v>30984.108553999995</c:v>
                </c:pt>
                <c:pt idx="2555">
                  <c:v>31247.718553999999</c:v>
                </c:pt>
                <c:pt idx="2556">
                  <c:v>31761.266554000002</c:v>
                </c:pt>
                <c:pt idx="2557">
                  <c:v>31641.881253999996</c:v>
                </c:pt>
                <c:pt idx="2558">
                  <c:v>31362.893954000003</c:v>
                </c:pt>
                <c:pt idx="2559">
                  <c:v>30905.929944</c:v>
                </c:pt>
                <c:pt idx="2560">
                  <c:v>30216.941444</c:v>
                </c:pt>
                <c:pt idx="2561">
                  <c:v>29878.428943999999</c:v>
                </c:pt>
                <c:pt idx="2562">
                  <c:v>30941.157144000001</c:v>
                </c:pt>
                <c:pt idx="2563">
                  <c:v>31729.572044</c:v>
                </c:pt>
                <c:pt idx="2564">
                  <c:v>30311.014646</c:v>
                </c:pt>
                <c:pt idx="2565">
                  <c:v>27984.108055000001</c:v>
                </c:pt>
                <c:pt idx="2566">
                  <c:v>25714.099844999997</c:v>
                </c:pt>
                <c:pt idx="2567">
                  <c:v>24128.701955</c:v>
                </c:pt>
                <c:pt idx="2568">
                  <c:v>23216.199245</c:v>
                </c:pt>
                <c:pt idx="2569">
                  <c:v>22692.031556000002</c:v>
                </c:pt>
                <c:pt idx="2570">
                  <c:v>22467.966455000002</c:v>
                </c:pt>
                <c:pt idx="2571">
                  <c:v>22814.061156</c:v>
                </c:pt>
                <c:pt idx="2572">
                  <c:v>23937.339555000006</c:v>
                </c:pt>
                <c:pt idx="2573">
                  <c:v>25841.828144999999</c:v>
                </c:pt>
                <c:pt idx="2574">
                  <c:v>27866.277354999998</c:v>
                </c:pt>
                <c:pt idx="2575">
                  <c:v>29129.468644999997</c:v>
                </c:pt>
                <c:pt idx="2576">
                  <c:v>29798.005544</c:v>
                </c:pt>
                <c:pt idx="2577">
                  <c:v>30380.929544000006</c:v>
                </c:pt>
                <c:pt idx="2578">
                  <c:v>30703.137854000001</c:v>
                </c:pt>
                <c:pt idx="2579">
                  <c:v>30830.570854000001</c:v>
                </c:pt>
                <c:pt idx="2580">
                  <c:v>31179.417154000002</c:v>
                </c:pt>
                <c:pt idx="2581">
                  <c:v>31053.065253999997</c:v>
                </c:pt>
                <c:pt idx="2582">
                  <c:v>30682.333643999998</c:v>
                </c:pt>
                <c:pt idx="2583">
                  <c:v>30169.093154000002</c:v>
                </c:pt>
                <c:pt idx="2584">
                  <c:v>29414.107143999998</c:v>
                </c:pt>
                <c:pt idx="2585">
                  <c:v>29083.638854000001</c:v>
                </c:pt>
                <c:pt idx="2586">
                  <c:v>30331.803243999999</c:v>
                </c:pt>
                <c:pt idx="2587">
                  <c:v>31380.748744</c:v>
                </c:pt>
                <c:pt idx="2588">
                  <c:v>30097.844945000001</c:v>
                </c:pt>
                <c:pt idx="2589">
                  <c:v>27678.110055000001</c:v>
                </c:pt>
                <c:pt idx="2590">
                  <c:v>25362.796145</c:v>
                </c:pt>
                <c:pt idx="2591">
                  <c:v>23994.065555000001</c:v>
                </c:pt>
                <c:pt idx="2592">
                  <c:v>23081.319155000001</c:v>
                </c:pt>
                <c:pt idx="2593">
                  <c:v>22604.946155999995</c:v>
                </c:pt>
                <c:pt idx="2594">
                  <c:v>22410.660355</c:v>
                </c:pt>
                <c:pt idx="2595">
                  <c:v>22778.121756</c:v>
                </c:pt>
                <c:pt idx="2596">
                  <c:v>23911.189154999996</c:v>
                </c:pt>
                <c:pt idx="2597">
                  <c:v>25710.926145000001</c:v>
                </c:pt>
                <c:pt idx="2598">
                  <c:v>27612.910745000001</c:v>
                </c:pt>
                <c:pt idx="2599">
                  <c:v>28728.085544999998</c:v>
                </c:pt>
                <c:pt idx="2600">
                  <c:v>29334.364845</c:v>
                </c:pt>
                <c:pt idx="2601">
                  <c:v>29775.505444000002</c:v>
                </c:pt>
                <c:pt idx="2602">
                  <c:v>30017.666654000001</c:v>
                </c:pt>
                <c:pt idx="2603">
                  <c:v>30072.108853999998</c:v>
                </c:pt>
                <c:pt idx="2604">
                  <c:v>30122.390454</c:v>
                </c:pt>
                <c:pt idx="2605">
                  <c:v>29845.868854000004</c:v>
                </c:pt>
                <c:pt idx="2606">
                  <c:v>29384.896944</c:v>
                </c:pt>
                <c:pt idx="2607">
                  <c:v>28845.871853999997</c:v>
                </c:pt>
                <c:pt idx="2608">
                  <c:v>28181.519444000001</c:v>
                </c:pt>
                <c:pt idx="2609">
                  <c:v>28124.648754000002</c:v>
                </c:pt>
                <c:pt idx="2610">
                  <c:v>29553.888554000001</c:v>
                </c:pt>
                <c:pt idx="2611">
                  <c:v>30371.170044999999</c:v>
                </c:pt>
                <c:pt idx="2612">
                  <c:v>29027.709344999999</c:v>
                </c:pt>
                <c:pt idx="2613">
                  <c:v>26629.594454999999</c:v>
                </c:pt>
                <c:pt idx="2614">
                  <c:v>24455.872154999997</c:v>
                </c:pt>
                <c:pt idx="2615">
                  <c:v>23075.480945000003</c:v>
                </c:pt>
                <c:pt idx="2616">
                  <c:v>22325.031855000001</c:v>
                </c:pt>
                <c:pt idx="2617">
                  <c:v>21720.137755</c:v>
                </c:pt>
                <c:pt idx="2618">
                  <c:v>21455.893656</c:v>
                </c:pt>
                <c:pt idx="2619">
                  <c:v>21815.570155999998</c:v>
                </c:pt>
                <c:pt idx="2620">
                  <c:v>23056.802355</c:v>
                </c:pt>
                <c:pt idx="2621">
                  <c:v>25099.279455</c:v>
                </c:pt>
                <c:pt idx="2622">
                  <c:v>27029.470956000001</c:v>
                </c:pt>
                <c:pt idx="2623">
                  <c:v>28079.783144999998</c:v>
                </c:pt>
                <c:pt idx="2624">
                  <c:v>28736.283954999999</c:v>
                </c:pt>
                <c:pt idx="2625">
                  <c:v>29255.843055999998</c:v>
                </c:pt>
                <c:pt idx="2626">
                  <c:v>29397.498445000001</c:v>
                </c:pt>
                <c:pt idx="2627">
                  <c:v>29456.484444999995</c:v>
                </c:pt>
                <c:pt idx="2628">
                  <c:v>29499.329144999996</c:v>
                </c:pt>
                <c:pt idx="2629">
                  <c:v>29228.937145</c:v>
                </c:pt>
                <c:pt idx="2630">
                  <c:v>28799.225545000001</c:v>
                </c:pt>
                <c:pt idx="2631">
                  <c:v>28231.133045000002</c:v>
                </c:pt>
                <c:pt idx="2632">
                  <c:v>27618.869745000004</c:v>
                </c:pt>
                <c:pt idx="2633">
                  <c:v>27514.680845999999</c:v>
                </c:pt>
                <c:pt idx="2634">
                  <c:v>28742.066944999999</c:v>
                </c:pt>
                <c:pt idx="2635">
                  <c:v>29317.480954999999</c:v>
                </c:pt>
                <c:pt idx="2636">
                  <c:v>27845.394144999998</c:v>
                </c:pt>
                <c:pt idx="2637">
                  <c:v>25451.009355000002</c:v>
                </c:pt>
                <c:pt idx="2638">
                  <c:v>23268.211444999997</c:v>
                </c:pt>
                <c:pt idx="2639">
                  <c:v>21970.453845</c:v>
                </c:pt>
                <c:pt idx="2640">
                  <c:v>21091.542555</c:v>
                </c:pt>
                <c:pt idx="2641">
                  <c:v>20483.942056000004</c:v>
                </c:pt>
                <c:pt idx="2642">
                  <c:v>20211.676454999997</c:v>
                </c:pt>
                <c:pt idx="2643">
                  <c:v>20476.234454999998</c:v>
                </c:pt>
                <c:pt idx="2644">
                  <c:v>21749.091455000002</c:v>
                </c:pt>
                <c:pt idx="2645">
                  <c:v>23738.217355000001</c:v>
                </c:pt>
                <c:pt idx="2646">
                  <c:v>25607.009646000002</c:v>
                </c:pt>
                <c:pt idx="2647">
                  <c:v>26661.920345000002</c:v>
                </c:pt>
                <c:pt idx="2648">
                  <c:v>27117.842345000001</c:v>
                </c:pt>
                <c:pt idx="2649">
                  <c:v>27402.765754999997</c:v>
                </c:pt>
                <c:pt idx="2650">
                  <c:v>27362.185755999995</c:v>
                </c:pt>
                <c:pt idx="2651">
                  <c:v>27169.462156000005</c:v>
                </c:pt>
                <c:pt idx="2652">
                  <c:v>27177.919156</c:v>
                </c:pt>
                <c:pt idx="2653">
                  <c:v>27221.535146000002</c:v>
                </c:pt>
                <c:pt idx="2654">
                  <c:v>26991.855145999998</c:v>
                </c:pt>
                <c:pt idx="2655">
                  <c:v>26645.849955000002</c:v>
                </c:pt>
                <c:pt idx="2656">
                  <c:v>26097.284046000001</c:v>
                </c:pt>
                <c:pt idx="2657">
                  <c:v>25796.716446000002</c:v>
                </c:pt>
                <c:pt idx="2658">
                  <c:v>26931.190944999998</c:v>
                </c:pt>
                <c:pt idx="2659">
                  <c:v>27914.590845000002</c:v>
                </c:pt>
                <c:pt idx="2660">
                  <c:v>26734.201445000002</c:v>
                </c:pt>
                <c:pt idx="2661">
                  <c:v>24651.052655000003</c:v>
                </c:pt>
                <c:pt idx="2662">
                  <c:v>22805.263144999997</c:v>
                </c:pt>
                <c:pt idx="2663">
                  <c:v>21712.506946000001</c:v>
                </c:pt>
                <c:pt idx="2664">
                  <c:v>21007.788544999999</c:v>
                </c:pt>
                <c:pt idx="2665">
                  <c:v>20613.385156</c:v>
                </c:pt>
                <c:pt idx="2666">
                  <c:v>20543.149355000001</c:v>
                </c:pt>
                <c:pt idx="2667">
                  <c:v>21009.658055999997</c:v>
                </c:pt>
                <c:pt idx="2668">
                  <c:v>22222.743555000001</c:v>
                </c:pt>
                <c:pt idx="2669">
                  <c:v>24041.891445000001</c:v>
                </c:pt>
                <c:pt idx="2670">
                  <c:v>25857.244355000003</c:v>
                </c:pt>
                <c:pt idx="2671">
                  <c:v>26782.270945</c:v>
                </c:pt>
                <c:pt idx="2672">
                  <c:v>27356.846546000001</c:v>
                </c:pt>
                <c:pt idx="2673">
                  <c:v>27774.435853999999</c:v>
                </c:pt>
                <c:pt idx="2674">
                  <c:v>28038.514444</c:v>
                </c:pt>
                <c:pt idx="2675">
                  <c:v>28206.162943999996</c:v>
                </c:pt>
                <c:pt idx="2676">
                  <c:v>28523.429344</c:v>
                </c:pt>
                <c:pt idx="2677">
                  <c:v>28469.165753999994</c:v>
                </c:pt>
                <c:pt idx="2678">
                  <c:v>28227.511154000003</c:v>
                </c:pt>
                <c:pt idx="2679">
                  <c:v>27783.246044000003</c:v>
                </c:pt>
                <c:pt idx="2680">
                  <c:v>27146.535644</c:v>
                </c:pt>
                <c:pt idx="2681">
                  <c:v>26859.276954000001</c:v>
                </c:pt>
                <c:pt idx="2682">
                  <c:v>27937.807345000001</c:v>
                </c:pt>
                <c:pt idx="2683">
                  <c:v>29075.563255000001</c:v>
                </c:pt>
                <c:pt idx="2684">
                  <c:v>28064.178444999998</c:v>
                </c:pt>
                <c:pt idx="2685">
                  <c:v>26136.377345000001</c:v>
                </c:pt>
                <c:pt idx="2686">
                  <c:v>24171.247445000001</c:v>
                </c:pt>
                <c:pt idx="2687">
                  <c:v>22994.592245</c:v>
                </c:pt>
                <c:pt idx="2688">
                  <c:v>22333.689155</c:v>
                </c:pt>
                <c:pt idx="2689">
                  <c:v>22000.324156000002</c:v>
                </c:pt>
                <c:pt idx="2690">
                  <c:v>21977.093155999999</c:v>
                </c:pt>
                <c:pt idx="2691">
                  <c:v>22543.342155999999</c:v>
                </c:pt>
                <c:pt idx="2692">
                  <c:v>23676.282154999997</c:v>
                </c:pt>
                <c:pt idx="2693">
                  <c:v>25553.064145</c:v>
                </c:pt>
                <c:pt idx="2694">
                  <c:v>27517.240355000002</c:v>
                </c:pt>
                <c:pt idx="2695">
                  <c:v>28652.833645000002</c:v>
                </c:pt>
                <c:pt idx="2696">
                  <c:v>29392.567944000002</c:v>
                </c:pt>
                <c:pt idx="2697">
                  <c:v>30027.351844000001</c:v>
                </c:pt>
                <c:pt idx="2698">
                  <c:v>30627.239454000002</c:v>
                </c:pt>
                <c:pt idx="2699">
                  <c:v>30882.936854</c:v>
                </c:pt>
                <c:pt idx="2700">
                  <c:v>31289.986154000002</c:v>
                </c:pt>
                <c:pt idx="2701">
                  <c:v>31388.994144</c:v>
                </c:pt>
                <c:pt idx="2702">
                  <c:v>31178.044544000004</c:v>
                </c:pt>
                <c:pt idx="2703">
                  <c:v>30788.476454000003</c:v>
                </c:pt>
                <c:pt idx="2704">
                  <c:v>30095.148443999999</c:v>
                </c:pt>
                <c:pt idx="2705">
                  <c:v>29693.922144</c:v>
                </c:pt>
                <c:pt idx="2706">
                  <c:v>30594.349655000005</c:v>
                </c:pt>
                <c:pt idx="2707">
                  <c:v>31526.221455000006</c:v>
                </c:pt>
                <c:pt idx="2708">
                  <c:v>30179.697055000004</c:v>
                </c:pt>
                <c:pt idx="2709">
                  <c:v>27959.763944999999</c:v>
                </c:pt>
                <c:pt idx="2710">
                  <c:v>25752.904155</c:v>
                </c:pt>
                <c:pt idx="2711">
                  <c:v>24126.380945000001</c:v>
                </c:pt>
                <c:pt idx="2712">
                  <c:v>23261.462544999998</c:v>
                </c:pt>
                <c:pt idx="2713">
                  <c:v>22816.389156000001</c:v>
                </c:pt>
                <c:pt idx="2714">
                  <c:v>22600.748156000001</c:v>
                </c:pt>
                <c:pt idx="2715">
                  <c:v>22947.641155999998</c:v>
                </c:pt>
                <c:pt idx="2716">
                  <c:v>23932.101555000001</c:v>
                </c:pt>
                <c:pt idx="2717">
                  <c:v>25968.368144999997</c:v>
                </c:pt>
                <c:pt idx="2718">
                  <c:v>27829.200054999998</c:v>
                </c:pt>
                <c:pt idx="2719">
                  <c:v>28945.458644999999</c:v>
                </c:pt>
                <c:pt idx="2720">
                  <c:v>29822.737944000004</c:v>
                </c:pt>
                <c:pt idx="2721">
                  <c:v>30432.976544000005</c:v>
                </c:pt>
                <c:pt idx="2722">
                  <c:v>31008.965153999998</c:v>
                </c:pt>
                <c:pt idx="2723">
                  <c:v>31403.002244000003</c:v>
                </c:pt>
                <c:pt idx="2724">
                  <c:v>32191.768543999999</c:v>
                </c:pt>
                <c:pt idx="2725">
                  <c:v>32484.483654</c:v>
                </c:pt>
                <c:pt idx="2726">
                  <c:v>32414.838744000001</c:v>
                </c:pt>
                <c:pt idx="2727">
                  <c:v>32141.992644000005</c:v>
                </c:pt>
                <c:pt idx="2728">
                  <c:v>31497.273654000001</c:v>
                </c:pt>
                <c:pt idx="2729">
                  <c:v>31026.333444000004</c:v>
                </c:pt>
                <c:pt idx="2730">
                  <c:v>31902.009153999999</c:v>
                </c:pt>
                <c:pt idx="2731">
                  <c:v>32433.727553999997</c:v>
                </c:pt>
                <c:pt idx="2732">
                  <c:v>30823.722754999999</c:v>
                </c:pt>
                <c:pt idx="2733">
                  <c:v>28279.082645000006</c:v>
                </c:pt>
                <c:pt idx="2734">
                  <c:v>25967.263155000001</c:v>
                </c:pt>
                <c:pt idx="2735">
                  <c:v>24358.482355</c:v>
                </c:pt>
                <c:pt idx="2736">
                  <c:v>23369.335155000001</c:v>
                </c:pt>
                <c:pt idx="2737">
                  <c:v>22888.144155999998</c:v>
                </c:pt>
                <c:pt idx="2738">
                  <c:v>22647.174455</c:v>
                </c:pt>
                <c:pt idx="2739">
                  <c:v>23014.965156000002</c:v>
                </c:pt>
                <c:pt idx="2740">
                  <c:v>24026.690555000001</c:v>
                </c:pt>
                <c:pt idx="2741">
                  <c:v>25946.927544999999</c:v>
                </c:pt>
                <c:pt idx="2742">
                  <c:v>27651.022454999998</c:v>
                </c:pt>
                <c:pt idx="2743">
                  <c:v>28722.943745</c:v>
                </c:pt>
                <c:pt idx="2744">
                  <c:v>29483.550044</c:v>
                </c:pt>
                <c:pt idx="2745">
                  <c:v>30078.782643999995</c:v>
                </c:pt>
                <c:pt idx="2746">
                  <c:v>30553.587853999994</c:v>
                </c:pt>
                <c:pt idx="2747">
                  <c:v>30742.415344000005</c:v>
                </c:pt>
                <c:pt idx="2748">
                  <c:v>31066.056354</c:v>
                </c:pt>
                <c:pt idx="2749">
                  <c:v>30902.636443999996</c:v>
                </c:pt>
                <c:pt idx="2750">
                  <c:v>30440.989243999997</c:v>
                </c:pt>
                <c:pt idx="2751">
                  <c:v>29932.696843999998</c:v>
                </c:pt>
                <c:pt idx="2752">
                  <c:v>29193.307843999999</c:v>
                </c:pt>
                <c:pt idx="2753">
                  <c:v>28962.796554</c:v>
                </c:pt>
                <c:pt idx="2754">
                  <c:v>30178.339143999998</c:v>
                </c:pt>
                <c:pt idx="2755">
                  <c:v>31148.978643999995</c:v>
                </c:pt>
                <c:pt idx="2756">
                  <c:v>29871.369855999998</c:v>
                </c:pt>
                <c:pt idx="2757">
                  <c:v>27502.968045000001</c:v>
                </c:pt>
                <c:pt idx="2758">
                  <c:v>25268.310154999999</c:v>
                </c:pt>
                <c:pt idx="2759">
                  <c:v>23826.273945000001</c:v>
                </c:pt>
                <c:pt idx="2760">
                  <c:v>23023.612154999999</c:v>
                </c:pt>
                <c:pt idx="2761">
                  <c:v>22528.066255000002</c:v>
                </c:pt>
                <c:pt idx="2762">
                  <c:v>22305.443155999998</c:v>
                </c:pt>
                <c:pt idx="2763">
                  <c:v>22710.671156</c:v>
                </c:pt>
                <c:pt idx="2764">
                  <c:v>23902.171555000001</c:v>
                </c:pt>
                <c:pt idx="2765">
                  <c:v>25740.771545</c:v>
                </c:pt>
                <c:pt idx="2766">
                  <c:v>27586.677455000005</c:v>
                </c:pt>
                <c:pt idx="2767">
                  <c:v>28682.944745000001</c:v>
                </c:pt>
                <c:pt idx="2768">
                  <c:v>29233.879754000001</c:v>
                </c:pt>
                <c:pt idx="2769">
                  <c:v>29695.272553999999</c:v>
                </c:pt>
                <c:pt idx="2770">
                  <c:v>29899.995053999995</c:v>
                </c:pt>
                <c:pt idx="2771">
                  <c:v>29938.677143999997</c:v>
                </c:pt>
                <c:pt idx="2772">
                  <c:v>29986.434143999999</c:v>
                </c:pt>
                <c:pt idx="2773">
                  <c:v>29627.199944000004</c:v>
                </c:pt>
                <c:pt idx="2774">
                  <c:v>29177.533454000004</c:v>
                </c:pt>
                <c:pt idx="2775">
                  <c:v>28655.392043999997</c:v>
                </c:pt>
                <c:pt idx="2776">
                  <c:v>27978.334444</c:v>
                </c:pt>
                <c:pt idx="2777">
                  <c:v>27971.255044000005</c:v>
                </c:pt>
                <c:pt idx="2778">
                  <c:v>29538.674953999998</c:v>
                </c:pt>
                <c:pt idx="2779">
                  <c:v>30475.244653999998</c:v>
                </c:pt>
                <c:pt idx="2780">
                  <c:v>29143.217145999995</c:v>
                </c:pt>
                <c:pt idx="2781">
                  <c:v>26715.308445999999</c:v>
                </c:pt>
                <c:pt idx="2782">
                  <c:v>24575.405445</c:v>
                </c:pt>
                <c:pt idx="2783">
                  <c:v>23195.527945000002</c:v>
                </c:pt>
                <c:pt idx="2784">
                  <c:v>22391.410355</c:v>
                </c:pt>
                <c:pt idx="2785">
                  <c:v>21793.010754999999</c:v>
                </c:pt>
                <c:pt idx="2786">
                  <c:v>21558.847156000003</c:v>
                </c:pt>
                <c:pt idx="2787">
                  <c:v>21922.521156000003</c:v>
                </c:pt>
                <c:pt idx="2788">
                  <c:v>23147.110355000001</c:v>
                </c:pt>
                <c:pt idx="2789">
                  <c:v>25121.591454999998</c:v>
                </c:pt>
                <c:pt idx="2790">
                  <c:v>26967.859655</c:v>
                </c:pt>
                <c:pt idx="2791">
                  <c:v>27922.533145000001</c:v>
                </c:pt>
                <c:pt idx="2792">
                  <c:v>28533.182354999997</c:v>
                </c:pt>
                <c:pt idx="2793">
                  <c:v>29004.755744999999</c:v>
                </c:pt>
                <c:pt idx="2794">
                  <c:v>29217.887654999995</c:v>
                </c:pt>
                <c:pt idx="2795">
                  <c:v>29267.291144999999</c:v>
                </c:pt>
                <c:pt idx="2796">
                  <c:v>29175.641155000001</c:v>
                </c:pt>
                <c:pt idx="2797">
                  <c:v>28883.741256000001</c:v>
                </c:pt>
                <c:pt idx="2798">
                  <c:v>28406.131044999998</c:v>
                </c:pt>
                <c:pt idx="2799">
                  <c:v>27755.214344000004</c:v>
                </c:pt>
                <c:pt idx="2800">
                  <c:v>27076.418844000003</c:v>
                </c:pt>
                <c:pt idx="2801">
                  <c:v>27002.680654</c:v>
                </c:pt>
                <c:pt idx="2802">
                  <c:v>28308.464346000001</c:v>
                </c:pt>
                <c:pt idx="2803">
                  <c:v>29038.189846000001</c:v>
                </c:pt>
                <c:pt idx="2804">
                  <c:v>27582.741545000001</c:v>
                </c:pt>
                <c:pt idx="2805">
                  <c:v>25254.660744999997</c:v>
                </c:pt>
                <c:pt idx="2806">
                  <c:v>23163.944445000001</c:v>
                </c:pt>
                <c:pt idx="2807">
                  <c:v>21978.151546000001</c:v>
                </c:pt>
                <c:pt idx="2808">
                  <c:v>21095.411354999997</c:v>
                </c:pt>
                <c:pt idx="2809">
                  <c:v>20473.957754999999</c:v>
                </c:pt>
                <c:pt idx="2810">
                  <c:v>20206.506156000003</c:v>
                </c:pt>
                <c:pt idx="2811">
                  <c:v>20491.005156000003</c:v>
                </c:pt>
                <c:pt idx="2812">
                  <c:v>21813.107454999998</c:v>
                </c:pt>
                <c:pt idx="2813">
                  <c:v>23888.180056000001</c:v>
                </c:pt>
                <c:pt idx="2814">
                  <c:v>25713.720946000001</c:v>
                </c:pt>
                <c:pt idx="2815">
                  <c:v>26752.756045000002</c:v>
                </c:pt>
                <c:pt idx="2816">
                  <c:v>27328.916444999999</c:v>
                </c:pt>
                <c:pt idx="2817">
                  <c:v>27741.366146</c:v>
                </c:pt>
                <c:pt idx="2818">
                  <c:v>27756.570444999998</c:v>
                </c:pt>
                <c:pt idx="2819">
                  <c:v>27776.353344999996</c:v>
                </c:pt>
                <c:pt idx="2820">
                  <c:v>27663.803046000001</c:v>
                </c:pt>
                <c:pt idx="2821">
                  <c:v>27374.387544999998</c:v>
                </c:pt>
                <c:pt idx="2822">
                  <c:v>26916.809754999998</c:v>
                </c:pt>
                <c:pt idx="2823">
                  <c:v>26211.625044999997</c:v>
                </c:pt>
                <c:pt idx="2824">
                  <c:v>25540.701154000002</c:v>
                </c:pt>
                <c:pt idx="2825">
                  <c:v>25345.146243999996</c:v>
                </c:pt>
                <c:pt idx="2826">
                  <c:v>26630.596045000002</c:v>
                </c:pt>
                <c:pt idx="2827">
                  <c:v>27623.989145</c:v>
                </c:pt>
                <c:pt idx="2828">
                  <c:v>26489.904544999998</c:v>
                </c:pt>
                <c:pt idx="2829">
                  <c:v>24464.009545000004</c:v>
                </c:pt>
                <c:pt idx="2830">
                  <c:v>22696.408245000002</c:v>
                </c:pt>
                <c:pt idx="2831">
                  <c:v>21820.849346000003</c:v>
                </c:pt>
                <c:pt idx="2832">
                  <c:v>21141.213845000002</c:v>
                </c:pt>
                <c:pt idx="2833">
                  <c:v>20786.640455000001</c:v>
                </c:pt>
                <c:pt idx="2834">
                  <c:v>20768.584355000003</c:v>
                </c:pt>
                <c:pt idx="2835">
                  <c:v>21301.132355000002</c:v>
                </c:pt>
                <c:pt idx="2836">
                  <c:v>22539.502855000002</c:v>
                </c:pt>
                <c:pt idx="2837">
                  <c:v>24565.679844999999</c:v>
                </c:pt>
                <c:pt idx="2838">
                  <c:v>26164.227745</c:v>
                </c:pt>
                <c:pt idx="2839">
                  <c:v>26805.609045000001</c:v>
                </c:pt>
                <c:pt idx="2840">
                  <c:v>27127.615043999998</c:v>
                </c:pt>
                <c:pt idx="2841">
                  <c:v>27448.455144</c:v>
                </c:pt>
                <c:pt idx="2842">
                  <c:v>27580.759344000002</c:v>
                </c:pt>
                <c:pt idx="2843">
                  <c:v>27565.284253999998</c:v>
                </c:pt>
                <c:pt idx="2844">
                  <c:v>27576.965344</c:v>
                </c:pt>
                <c:pt idx="2845">
                  <c:v>27391.874154000001</c:v>
                </c:pt>
                <c:pt idx="2846">
                  <c:v>26986.646644</c:v>
                </c:pt>
                <c:pt idx="2847">
                  <c:v>26438.333053999999</c:v>
                </c:pt>
                <c:pt idx="2848">
                  <c:v>25769.449143999998</c:v>
                </c:pt>
                <c:pt idx="2849">
                  <c:v>25691.697754000001</c:v>
                </c:pt>
                <c:pt idx="2850">
                  <c:v>27090.168743999999</c:v>
                </c:pt>
                <c:pt idx="2851">
                  <c:v>28350.218044000001</c:v>
                </c:pt>
                <c:pt idx="2852">
                  <c:v>27481.342155999999</c:v>
                </c:pt>
                <c:pt idx="2853">
                  <c:v>25559.879945000001</c:v>
                </c:pt>
                <c:pt idx="2854">
                  <c:v>23711.737645000001</c:v>
                </c:pt>
                <c:pt idx="2855">
                  <c:v>22791.492345000002</c:v>
                </c:pt>
                <c:pt idx="2856">
                  <c:v>22188.780554999998</c:v>
                </c:pt>
                <c:pt idx="2857">
                  <c:v>21850.006655999998</c:v>
                </c:pt>
                <c:pt idx="2858">
                  <c:v>21865.676854999998</c:v>
                </c:pt>
                <c:pt idx="2859">
                  <c:v>22482.786555999999</c:v>
                </c:pt>
                <c:pt idx="2860">
                  <c:v>23762.307554999999</c:v>
                </c:pt>
                <c:pt idx="2861">
                  <c:v>25759.755845</c:v>
                </c:pt>
                <c:pt idx="2862">
                  <c:v>27572.945455000001</c:v>
                </c:pt>
                <c:pt idx="2863">
                  <c:v>28535.545744999999</c:v>
                </c:pt>
                <c:pt idx="2864">
                  <c:v>29064.871743999996</c:v>
                </c:pt>
                <c:pt idx="2865">
                  <c:v>29405.243844000004</c:v>
                </c:pt>
                <c:pt idx="2866">
                  <c:v>29578.910654000007</c:v>
                </c:pt>
                <c:pt idx="2867">
                  <c:v>29654.166143999995</c:v>
                </c:pt>
                <c:pt idx="2868">
                  <c:v>29895.080244000001</c:v>
                </c:pt>
                <c:pt idx="2869">
                  <c:v>29732.959053999995</c:v>
                </c:pt>
                <c:pt idx="2870">
                  <c:v>29260.865844</c:v>
                </c:pt>
                <c:pt idx="2871">
                  <c:v>28613.429554000002</c:v>
                </c:pt>
                <c:pt idx="2872">
                  <c:v>27884.200644000004</c:v>
                </c:pt>
                <c:pt idx="2873">
                  <c:v>27750.301643999999</c:v>
                </c:pt>
                <c:pt idx="2874">
                  <c:v>29189.443254000002</c:v>
                </c:pt>
                <c:pt idx="2875">
                  <c:v>30299.410854000002</c:v>
                </c:pt>
                <c:pt idx="2876">
                  <c:v>29119.715956</c:v>
                </c:pt>
                <c:pt idx="2877">
                  <c:v>26912.030846000001</c:v>
                </c:pt>
                <c:pt idx="2878">
                  <c:v>24762.764356</c:v>
                </c:pt>
                <c:pt idx="2879">
                  <c:v>23850.239045000002</c:v>
                </c:pt>
                <c:pt idx="2880">
                  <c:v>23341.223554999997</c:v>
                </c:pt>
                <c:pt idx="2881">
                  <c:v>23049.651854999996</c:v>
                </c:pt>
                <c:pt idx="2882">
                  <c:v>22996.090155999998</c:v>
                </c:pt>
                <c:pt idx="2883">
                  <c:v>23539.030156000001</c:v>
                </c:pt>
                <c:pt idx="2884">
                  <c:v>24548.809555</c:v>
                </c:pt>
                <c:pt idx="2885">
                  <c:v>26313.221845</c:v>
                </c:pt>
                <c:pt idx="2886">
                  <c:v>28421.250455000001</c:v>
                </c:pt>
                <c:pt idx="2887">
                  <c:v>29447.252145000002</c:v>
                </c:pt>
                <c:pt idx="2888">
                  <c:v>30084.282154</c:v>
                </c:pt>
                <c:pt idx="2889">
                  <c:v>30675.878154000002</c:v>
                </c:pt>
                <c:pt idx="2890">
                  <c:v>31061.605444000001</c:v>
                </c:pt>
                <c:pt idx="2891">
                  <c:v>31080.276944000005</c:v>
                </c:pt>
                <c:pt idx="2892">
                  <c:v>31246.095344000001</c:v>
                </c:pt>
                <c:pt idx="2893">
                  <c:v>31130.445844000002</c:v>
                </c:pt>
                <c:pt idx="2894">
                  <c:v>30842.004644000001</c:v>
                </c:pt>
                <c:pt idx="2895">
                  <c:v>30418.773944000004</c:v>
                </c:pt>
                <c:pt idx="2896">
                  <c:v>29733.909054</c:v>
                </c:pt>
                <c:pt idx="2897">
                  <c:v>29367.235644</c:v>
                </c:pt>
                <c:pt idx="2898">
                  <c:v>30155.672644000002</c:v>
                </c:pt>
                <c:pt idx="2899">
                  <c:v>31602.991244000001</c:v>
                </c:pt>
                <c:pt idx="2900">
                  <c:v>30749.778745999996</c:v>
                </c:pt>
                <c:pt idx="2901">
                  <c:v>28425.222944999998</c:v>
                </c:pt>
                <c:pt idx="2902">
                  <c:v>26185.344645000001</c:v>
                </c:pt>
                <c:pt idx="2903">
                  <c:v>24776.971444999999</c:v>
                </c:pt>
                <c:pt idx="2904">
                  <c:v>23996.814555000004</c:v>
                </c:pt>
                <c:pt idx="2905">
                  <c:v>23500.802355</c:v>
                </c:pt>
                <c:pt idx="2906">
                  <c:v>23324.514556000002</c:v>
                </c:pt>
                <c:pt idx="2907">
                  <c:v>23763.480155999998</c:v>
                </c:pt>
                <c:pt idx="2908">
                  <c:v>24728.892554999999</c:v>
                </c:pt>
                <c:pt idx="2909">
                  <c:v>26486.950545</c:v>
                </c:pt>
                <c:pt idx="2910">
                  <c:v>28667.301855000002</c:v>
                </c:pt>
                <c:pt idx="2911">
                  <c:v>29735.839845999995</c:v>
                </c:pt>
                <c:pt idx="2912">
                  <c:v>30428.441154</c:v>
                </c:pt>
                <c:pt idx="2913">
                  <c:v>30995.987854000003</c:v>
                </c:pt>
                <c:pt idx="2914">
                  <c:v>31269.539553999999</c:v>
                </c:pt>
                <c:pt idx="2915">
                  <c:v>31259.169043999998</c:v>
                </c:pt>
                <c:pt idx="2916">
                  <c:v>31475.981844000002</c:v>
                </c:pt>
                <c:pt idx="2917">
                  <c:v>31334.018044000004</c:v>
                </c:pt>
                <c:pt idx="2918">
                  <c:v>30975.135244000005</c:v>
                </c:pt>
                <c:pt idx="2919">
                  <c:v>30451.778954000001</c:v>
                </c:pt>
                <c:pt idx="2920">
                  <c:v>29682.039643999997</c:v>
                </c:pt>
                <c:pt idx="2921">
                  <c:v>29303.412553999999</c:v>
                </c:pt>
                <c:pt idx="2922">
                  <c:v>30059.015454</c:v>
                </c:pt>
                <c:pt idx="2923">
                  <c:v>31560.506654000004</c:v>
                </c:pt>
                <c:pt idx="2924">
                  <c:v>30726.871045999997</c:v>
                </c:pt>
                <c:pt idx="2925">
                  <c:v>28366.980944999999</c:v>
                </c:pt>
                <c:pt idx="2926">
                  <c:v>26114.784645</c:v>
                </c:pt>
                <c:pt idx="2927">
                  <c:v>24685.518055</c:v>
                </c:pt>
                <c:pt idx="2928">
                  <c:v>23900.340844999999</c:v>
                </c:pt>
                <c:pt idx="2929">
                  <c:v>23426.410055</c:v>
                </c:pt>
                <c:pt idx="2930">
                  <c:v>23238.113255</c:v>
                </c:pt>
                <c:pt idx="2931">
                  <c:v>23631.583255000001</c:v>
                </c:pt>
                <c:pt idx="2932">
                  <c:v>24646.357254999999</c:v>
                </c:pt>
                <c:pt idx="2933">
                  <c:v>26380.335544999998</c:v>
                </c:pt>
                <c:pt idx="2934">
                  <c:v>28530.070455000001</c:v>
                </c:pt>
                <c:pt idx="2935">
                  <c:v>29601.567145000001</c:v>
                </c:pt>
                <c:pt idx="2936">
                  <c:v>30288.073153999998</c:v>
                </c:pt>
                <c:pt idx="2937">
                  <c:v>30875.998154000001</c:v>
                </c:pt>
                <c:pt idx="2938">
                  <c:v>31177.995444</c:v>
                </c:pt>
                <c:pt idx="2939">
                  <c:v>31221.079943999997</c:v>
                </c:pt>
                <c:pt idx="2940">
                  <c:v>31519.883743999999</c:v>
                </c:pt>
                <c:pt idx="2941">
                  <c:v>31500.874144000001</c:v>
                </c:pt>
                <c:pt idx="2942">
                  <c:v>31166.186944000001</c:v>
                </c:pt>
                <c:pt idx="2943">
                  <c:v>30746.758854</c:v>
                </c:pt>
                <c:pt idx="2944">
                  <c:v>29969.296144</c:v>
                </c:pt>
                <c:pt idx="2945">
                  <c:v>29556.064053999995</c:v>
                </c:pt>
                <c:pt idx="2946">
                  <c:v>30192.144743999997</c:v>
                </c:pt>
                <c:pt idx="2947">
                  <c:v>31457.051553999998</c:v>
                </c:pt>
                <c:pt idx="2948">
                  <c:v>30457.198046000001</c:v>
                </c:pt>
                <c:pt idx="2949">
                  <c:v>27984.367245000005</c:v>
                </c:pt>
                <c:pt idx="2950">
                  <c:v>25682.343244999996</c:v>
                </c:pt>
                <c:pt idx="2951">
                  <c:v>24283.860055000001</c:v>
                </c:pt>
                <c:pt idx="2952">
                  <c:v>23551.769544999999</c:v>
                </c:pt>
                <c:pt idx="2953">
                  <c:v>22970.489156</c:v>
                </c:pt>
                <c:pt idx="2954">
                  <c:v>22730.895754999998</c:v>
                </c:pt>
                <c:pt idx="2955">
                  <c:v>23037.136455999997</c:v>
                </c:pt>
                <c:pt idx="2956">
                  <c:v>24077.336056</c:v>
                </c:pt>
                <c:pt idx="2957">
                  <c:v>25784.281555000001</c:v>
                </c:pt>
                <c:pt idx="2958">
                  <c:v>28033.702344999998</c:v>
                </c:pt>
                <c:pt idx="2959">
                  <c:v>29384.166544999996</c:v>
                </c:pt>
                <c:pt idx="2960">
                  <c:v>30402.019755000005</c:v>
                </c:pt>
                <c:pt idx="2961">
                  <c:v>31219.063145000004</c:v>
                </c:pt>
                <c:pt idx="2962">
                  <c:v>31696.940345000006</c:v>
                </c:pt>
                <c:pt idx="2963">
                  <c:v>31876.624754999997</c:v>
                </c:pt>
                <c:pt idx="2964">
                  <c:v>32230.333755</c:v>
                </c:pt>
                <c:pt idx="2965">
                  <c:v>32332.819154999997</c:v>
                </c:pt>
                <c:pt idx="2966">
                  <c:v>32225.635154999996</c:v>
                </c:pt>
                <c:pt idx="2967">
                  <c:v>31864.513255000002</c:v>
                </c:pt>
                <c:pt idx="2968">
                  <c:v>31074.841655</c:v>
                </c:pt>
                <c:pt idx="2969">
                  <c:v>30485.800645000003</c:v>
                </c:pt>
                <c:pt idx="2970">
                  <c:v>30488.390944999999</c:v>
                </c:pt>
                <c:pt idx="2971">
                  <c:v>31118.790456000002</c:v>
                </c:pt>
                <c:pt idx="2972">
                  <c:v>29875.938555000001</c:v>
                </c:pt>
                <c:pt idx="2973">
                  <c:v>27332.495755</c:v>
                </c:pt>
                <c:pt idx="2974">
                  <c:v>24977.664245000004</c:v>
                </c:pt>
                <c:pt idx="2975">
                  <c:v>23531.948244999996</c:v>
                </c:pt>
                <c:pt idx="2976">
                  <c:v>22702.785954999999</c:v>
                </c:pt>
                <c:pt idx="2977">
                  <c:v>22039.807456000002</c:v>
                </c:pt>
                <c:pt idx="2978">
                  <c:v>21698.526754999999</c:v>
                </c:pt>
                <c:pt idx="2979">
                  <c:v>21995.245855000001</c:v>
                </c:pt>
                <c:pt idx="2980">
                  <c:v>22897.908854999998</c:v>
                </c:pt>
                <c:pt idx="2981">
                  <c:v>24400.764754999997</c:v>
                </c:pt>
                <c:pt idx="2982">
                  <c:v>26662.114946000002</c:v>
                </c:pt>
                <c:pt idx="2983">
                  <c:v>28236.085644999999</c:v>
                </c:pt>
                <c:pt idx="2984">
                  <c:v>29410.361444999999</c:v>
                </c:pt>
                <c:pt idx="2985">
                  <c:v>30402.625156000002</c:v>
                </c:pt>
                <c:pt idx="2986">
                  <c:v>30913.637554999994</c:v>
                </c:pt>
                <c:pt idx="2987">
                  <c:v>31267.236255</c:v>
                </c:pt>
                <c:pt idx="2988">
                  <c:v>31872.888255000002</c:v>
                </c:pt>
                <c:pt idx="2989">
                  <c:v>32170.621255000002</c:v>
                </c:pt>
                <c:pt idx="2990">
                  <c:v>32229.642945000003</c:v>
                </c:pt>
                <c:pt idx="2991">
                  <c:v>31882.738144999999</c:v>
                </c:pt>
                <c:pt idx="2992">
                  <c:v>31074.489955000001</c:v>
                </c:pt>
                <c:pt idx="2993">
                  <c:v>30124.394345000001</c:v>
                </c:pt>
                <c:pt idx="2994">
                  <c:v>29900.113654999997</c:v>
                </c:pt>
                <c:pt idx="2995">
                  <c:v>30568.888954999999</c:v>
                </c:pt>
                <c:pt idx="2996">
                  <c:v>29501.271144999999</c:v>
                </c:pt>
                <c:pt idx="2997">
                  <c:v>27159.121355000003</c:v>
                </c:pt>
                <c:pt idx="2998">
                  <c:v>24952.500155000002</c:v>
                </c:pt>
                <c:pt idx="2999">
                  <c:v>23657.427956</c:v>
                </c:pt>
                <c:pt idx="3000">
                  <c:v>22806.470545</c:v>
                </c:pt>
                <c:pt idx="3001">
                  <c:v>22307.766155999998</c:v>
                </c:pt>
                <c:pt idx="3002">
                  <c:v>22114.712355000003</c:v>
                </c:pt>
                <c:pt idx="3003">
                  <c:v>22517.175056000004</c:v>
                </c:pt>
                <c:pt idx="3004">
                  <c:v>23303.956555000001</c:v>
                </c:pt>
                <c:pt idx="3005">
                  <c:v>24645.194544999998</c:v>
                </c:pt>
                <c:pt idx="3006">
                  <c:v>26726.280546000002</c:v>
                </c:pt>
                <c:pt idx="3007">
                  <c:v>27942.253446000002</c:v>
                </c:pt>
                <c:pt idx="3008">
                  <c:v>28760.545743999999</c:v>
                </c:pt>
                <c:pt idx="3009">
                  <c:v>29517.226844000004</c:v>
                </c:pt>
                <c:pt idx="3010">
                  <c:v>29990.981953999995</c:v>
                </c:pt>
                <c:pt idx="3011">
                  <c:v>30210.020444000002</c:v>
                </c:pt>
                <c:pt idx="3012">
                  <c:v>30748.449443999998</c:v>
                </c:pt>
                <c:pt idx="3013">
                  <c:v>30856.899543999996</c:v>
                </c:pt>
                <c:pt idx="3014">
                  <c:v>30667.518044</c:v>
                </c:pt>
                <c:pt idx="3015">
                  <c:v>30248.645054000004</c:v>
                </c:pt>
                <c:pt idx="3016">
                  <c:v>29414.578454000002</c:v>
                </c:pt>
                <c:pt idx="3017">
                  <c:v>28711.477844000001</c:v>
                </c:pt>
                <c:pt idx="3018">
                  <c:v>29070.804444000001</c:v>
                </c:pt>
                <c:pt idx="3019">
                  <c:v>30465.385144</c:v>
                </c:pt>
                <c:pt idx="3020">
                  <c:v>29860.502855999999</c:v>
                </c:pt>
                <c:pt idx="3021">
                  <c:v>27681.968044999998</c:v>
                </c:pt>
                <c:pt idx="3022">
                  <c:v>25596.143255000003</c:v>
                </c:pt>
                <c:pt idx="3023">
                  <c:v>24461.301355</c:v>
                </c:pt>
                <c:pt idx="3024">
                  <c:v>23775.961154999997</c:v>
                </c:pt>
                <c:pt idx="3025">
                  <c:v>23401.879854999999</c:v>
                </c:pt>
                <c:pt idx="3026">
                  <c:v>23319.235155999999</c:v>
                </c:pt>
                <c:pt idx="3027">
                  <c:v>23806.945155999998</c:v>
                </c:pt>
                <c:pt idx="3028">
                  <c:v>24670.929155000002</c:v>
                </c:pt>
                <c:pt idx="3029">
                  <c:v>26272.921945000002</c:v>
                </c:pt>
                <c:pt idx="3030">
                  <c:v>28432.668845</c:v>
                </c:pt>
                <c:pt idx="3031">
                  <c:v>29572.827145000003</c:v>
                </c:pt>
                <c:pt idx="3032">
                  <c:v>30385.479144000004</c:v>
                </c:pt>
                <c:pt idx="3033">
                  <c:v>31077.725554000001</c:v>
                </c:pt>
                <c:pt idx="3034">
                  <c:v>31475.567043999996</c:v>
                </c:pt>
                <c:pt idx="3035">
                  <c:v>31692.519554000002</c:v>
                </c:pt>
                <c:pt idx="3036">
                  <c:v>32135.507244</c:v>
                </c:pt>
                <c:pt idx="3037">
                  <c:v>32299.477743999996</c:v>
                </c:pt>
                <c:pt idx="3038">
                  <c:v>32225.516143999997</c:v>
                </c:pt>
                <c:pt idx="3039">
                  <c:v>31900.882143999996</c:v>
                </c:pt>
                <c:pt idx="3040">
                  <c:v>31141.178854000002</c:v>
                </c:pt>
                <c:pt idx="3041">
                  <c:v>30545.231144000005</c:v>
                </c:pt>
                <c:pt idx="3042">
                  <c:v>30981.739754000006</c:v>
                </c:pt>
                <c:pt idx="3043">
                  <c:v>32305.784344</c:v>
                </c:pt>
                <c:pt idx="3044">
                  <c:v>31442.913855999999</c:v>
                </c:pt>
                <c:pt idx="3045">
                  <c:v>28995.530045</c:v>
                </c:pt>
                <c:pt idx="3046">
                  <c:v>26613.371254999998</c:v>
                </c:pt>
                <c:pt idx="3047">
                  <c:v>25188.517345</c:v>
                </c:pt>
                <c:pt idx="3048">
                  <c:v>24370.981154999998</c:v>
                </c:pt>
                <c:pt idx="3049">
                  <c:v>23819.219854999999</c:v>
                </c:pt>
                <c:pt idx="3050">
                  <c:v>23597.835155999997</c:v>
                </c:pt>
                <c:pt idx="3051">
                  <c:v>23994.565156000001</c:v>
                </c:pt>
                <c:pt idx="3052">
                  <c:v>24881.644154999998</c:v>
                </c:pt>
                <c:pt idx="3053">
                  <c:v>26516.403145</c:v>
                </c:pt>
                <c:pt idx="3054">
                  <c:v>28712.127455000002</c:v>
                </c:pt>
                <c:pt idx="3055">
                  <c:v>30031.811745000003</c:v>
                </c:pt>
                <c:pt idx="3056">
                  <c:v>30976.945754</c:v>
                </c:pt>
                <c:pt idx="3057">
                  <c:v>31890.093853999999</c:v>
                </c:pt>
                <c:pt idx="3058">
                  <c:v>32625.792353999997</c:v>
                </c:pt>
                <c:pt idx="3059">
                  <c:v>33158.559443999999</c:v>
                </c:pt>
                <c:pt idx="3060">
                  <c:v>34018.898844000003</c:v>
                </c:pt>
                <c:pt idx="3061">
                  <c:v>34493.104943999999</c:v>
                </c:pt>
                <c:pt idx="3062">
                  <c:v>34664.174354000002</c:v>
                </c:pt>
                <c:pt idx="3063">
                  <c:v>34350.200643999997</c:v>
                </c:pt>
                <c:pt idx="3064">
                  <c:v>33523.399644000005</c:v>
                </c:pt>
                <c:pt idx="3065">
                  <c:v>32750.107643999996</c:v>
                </c:pt>
                <c:pt idx="3066">
                  <c:v>32565.838253999998</c:v>
                </c:pt>
                <c:pt idx="3067">
                  <c:v>33408.447353999996</c:v>
                </c:pt>
                <c:pt idx="3068">
                  <c:v>32415.305155000002</c:v>
                </c:pt>
                <c:pt idx="3069">
                  <c:v>29819.042044999998</c:v>
                </c:pt>
                <c:pt idx="3070">
                  <c:v>28007.968154999995</c:v>
                </c:pt>
                <c:pt idx="3071">
                  <c:v>26066.400354999998</c:v>
                </c:pt>
                <c:pt idx="3072">
                  <c:v>24810.328555</c:v>
                </c:pt>
                <c:pt idx="3073">
                  <c:v>24088.371255000002</c:v>
                </c:pt>
                <c:pt idx="3074">
                  <c:v>23657.047155999997</c:v>
                </c:pt>
                <c:pt idx="3075">
                  <c:v>23776.963156000002</c:v>
                </c:pt>
                <c:pt idx="3076">
                  <c:v>24548.122555000002</c:v>
                </c:pt>
                <c:pt idx="3077">
                  <c:v>25786.733544999999</c:v>
                </c:pt>
                <c:pt idx="3078">
                  <c:v>27508.333455</c:v>
                </c:pt>
                <c:pt idx="3079">
                  <c:v>29265.308144999999</c:v>
                </c:pt>
                <c:pt idx="3080">
                  <c:v>30924.258453999999</c:v>
                </c:pt>
                <c:pt idx="3081">
                  <c:v>32662.793154000003</c:v>
                </c:pt>
                <c:pt idx="3082">
                  <c:v>34147.617943999998</c:v>
                </c:pt>
                <c:pt idx="3083">
                  <c:v>35368.499044000004</c:v>
                </c:pt>
                <c:pt idx="3084">
                  <c:v>36690.471744000002</c:v>
                </c:pt>
                <c:pt idx="3085">
                  <c:v>37607.097244000004</c:v>
                </c:pt>
                <c:pt idx="3086">
                  <c:v>38098.175043999996</c:v>
                </c:pt>
                <c:pt idx="3087">
                  <c:v>38162.020654</c:v>
                </c:pt>
                <c:pt idx="3088">
                  <c:v>37287.797444000003</c:v>
                </c:pt>
                <c:pt idx="3089">
                  <c:v>36090.543444000003</c:v>
                </c:pt>
                <c:pt idx="3090">
                  <c:v>35527.631555</c:v>
                </c:pt>
                <c:pt idx="3091">
                  <c:v>35229.426355000003</c:v>
                </c:pt>
                <c:pt idx="3092">
                  <c:v>33690.073254999996</c:v>
                </c:pt>
                <c:pt idx="3093">
                  <c:v>30761.389745</c:v>
                </c:pt>
                <c:pt idx="3094">
                  <c:v>28028.489955000001</c:v>
                </c:pt>
                <c:pt idx="3095">
                  <c:v>26666.776754999999</c:v>
                </c:pt>
                <c:pt idx="3096">
                  <c:v>25175.550555000002</c:v>
                </c:pt>
                <c:pt idx="3097">
                  <c:v>24533.636855000001</c:v>
                </c:pt>
                <c:pt idx="3098">
                  <c:v>24192.678155999998</c:v>
                </c:pt>
                <c:pt idx="3099">
                  <c:v>24475.013156000001</c:v>
                </c:pt>
                <c:pt idx="3100">
                  <c:v>25395.218154999999</c:v>
                </c:pt>
                <c:pt idx="3101">
                  <c:v>26848.916845000003</c:v>
                </c:pt>
                <c:pt idx="3102">
                  <c:v>29072.910454999997</c:v>
                </c:pt>
                <c:pt idx="3103">
                  <c:v>30654.065144999997</c:v>
                </c:pt>
                <c:pt idx="3104">
                  <c:v>31989.411754000001</c:v>
                </c:pt>
                <c:pt idx="3105">
                  <c:v>33284.319154000004</c:v>
                </c:pt>
                <c:pt idx="3106">
                  <c:v>34369.534753999993</c:v>
                </c:pt>
                <c:pt idx="3107">
                  <c:v>35189.687244000001</c:v>
                </c:pt>
                <c:pt idx="3108">
                  <c:v>36328.840644000004</c:v>
                </c:pt>
                <c:pt idx="3109">
                  <c:v>36986.634854000004</c:v>
                </c:pt>
                <c:pt idx="3110">
                  <c:v>37222.339743999997</c:v>
                </c:pt>
                <c:pt idx="3111">
                  <c:v>37157.532754</c:v>
                </c:pt>
                <c:pt idx="3112">
                  <c:v>36473.265444000004</c:v>
                </c:pt>
                <c:pt idx="3113">
                  <c:v>35481.984453999998</c:v>
                </c:pt>
                <c:pt idx="3114">
                  <c:v>35176.186754000002</c:v>
                </c:pt>
                <c:pt idx="3115">
                  <c:v>35218.269953999996</c:v>
                </c:pt>
                <c:pt idx="3116">
                  <c:v>33658.478744999993</c:v>
                </c:pt>
                <c:pt idx="3117">
                  <c:v>30639.720645000001</c:v>
                </c:pt>
                <c:pt idx="3118">
                  <c:v>27672.146945000004</c:v>
                </c:pt>
                <c:pt idx="3119">
                  <c:v>25730.032754999997</c:v>
                </c:pt>
                <c:pt idx="3120">
                  <c:v>24610.989645000001</c:v>
                </c:pt>
                <c:pt idx="3121">
                  <c:v>23796.054355</c:v>
                </c:pt>
                <c:pt idx="3122">
                  <c:v>23365.749155000001</c:v>
                </c:pt>
                <c:pt idx="3123">
                  <c:v>23582.993755000003</c:v>
                </c:pt>
                <c:pt idx="3124">
                  <c:v>24523.324755000001</c:v>
                </c:pt>
                <c:pt idx="3125">
                  <c:v>25998.002254999999</c:v>
                </c:pt>
                <c:pt idx="3126">
                  <c:v>28201.433045000002</c:v>
                </c:pt>
                <c:pt idx="3127">
                  <c:v>29748.336944999995</c:v>
                </c:pt>
                <c:pt idx="3128">
                  <c:v>30942.871045</c:v>
                </c:pt>
                <c:pt idx="3129">
                  <c:v>32091.852845000001</c:v>
                </c:pt>
                <c:pt idx="3130">
                  <c:v>32797.326055999998</c:v>
                </c:pt>
                <c:pt idx="3131">
                  <c:v>33277.589446000005</c:v>
                </c:pt>
                <c:pt idx="3132">
                  <c:v>33958.099255999994</c:v>
                </c:pt>
                <c:pt idx="3133">
                  <c:v>34365.602646000007</c:v>
                </c:pt>
                <c:pt idx="3134">
                  <c:v>34567.917144999999</c:v>
                </c:pt>
                <c:pt idx="3135">
                  <c:v>34126.724555000001</c:v>
                </c:pt>
                <c:pt idx="3136">
                  <c:v>33199.836055</c:v>
                </c:pt>
                <c:pt idx="3137">
                  <c:v>32359.310744999999</c:v>
                </c:pt>
                <c:pt idx="3138">
                  <c:v>31975.207745000003</c:v>
                </c:pt>
                <c:pt idx="3139">
                  <c:v>32332.507744999999</c:v>
                </c:pt>
                <c:pt idx="3140">
                  <c:v>30950.404545000001</c:v>
                </c:pt>
                <c:pt idx="3141">
                  <c:v>28214.118045000003</c:v>
                </c:pt>
                <c:pt idx="3142">
                  <c:v>25643.730545000002</c:v>
                </c:pt>
                <c:pt idx="3143">
                  <c:v>24025.548956000002</c:v>
                </c:pt>
                <c:pt idx="3144">
                  <c:v>23079.394845000003</c:v>
                </c:pt>
                <c:pt idx="3145">
                  <c:v>22351.843854999999</c:v>
                </c:pt>
                <c:pt idx="3146">
                  <c:v>21959.608055999997</c:v>
                </c:pt>
                <c:pt idx="3147">
                  <c:v>22147.358355</c:v>
                </c:pt>
                <c:pt idx="3148">
                  <c:v>23080.316756</c:v>
                </c:pt>
                <c:pt idx="3149">
                  <c:v>24615.704055999999</c:v>
                </c:pt>
                <c:pt idx="3150">
                  <c:v>26770.825245</c:v>
                </c:pt>
                <c:pt idx="3151">
                  <c:v>28289.482345000004</c:v>
                </c:pt>
                <c:pt idx="3152">
                  <c:v>29465.082344999999</c:v>
                </c:pt>
                <c:pt idx="3153">
                  <c:v>30525.745745</c:v>
                </c:pt>
                <c:pt idx="3154">
                  <c:v>31142.805346000005</c:v>
                </c:pt>
                <c:pt idx="3155">
                  <c:v>31549.760645000006</c:v>
                </c:pt>
                <c:pt idx="3156">
                  <c:v>32235.031346000003</c:v>
                </c:pt>
                <c:pt idx="3157">
                  <c:v>32568.882845</c:v>
                </c:pt>
                <c:pt idx="3158">
                  <c:v>32625.475955000002</c:v>
                </c:pt>
                <c:pt idx="3159">
                  <c:v>32321.881454999995</c:v>
                </c:pt>
                <c:pt idx="3160">
                  <c:v>31530.260645999999</c:v>
                </c:pt>
                <c:pt idx="3161">
                  <c:v>30645.845646000002</c:v>
                </c:pt>
                <c:pt idx="3162">
                  <c:v>30373.014845999998</c:v>
                </c:pt>
                <c:pt idx="3163">
                  <c:v>31024.273845000003</c:v>
                </c:pt>
                <c:pt idx="3164">
                  <c:v>29989.916445000003</c:v>
                </c:pt>
                <c:pt idx="3165">
                  <c:v>27647.536255000003</c:v>
                </c:pt>
                <c:pt idx="3166">
                  <c:v>25322.589755000001</c:v>
                </c:pt>
                <c:pt idx="3167">
                  <c:v>23985.209555999998</c:v>
                </c:pt>
                <c:pt idx="3168">
                  <c:v>23106.838045</c:v>
                </c:pt>
                <c:pt idx="3169">
                  <c:v>22617.065156000001</c:v>
                </c:pt>
                <c:pt idx="3170">
                  <c:v>22416.465455000001</c:v>
                </c:pt>
                <c:pt idx="3171">
                  <c:v>22779.595155999999</c:v>
                </c:pt>
                <c:pt idx="3172">
                  <c:v>23704.332154999996</c:v>
                </c:pt>
                <c:pt idx="3173">
                  <c:v>25067.662454999998</c:v>
                </c:pt>
                <c:pt idx="3174">
                  <c:v>27110.110045000001</c:v>
                </c:pt>
                <c:pt idx="3175">
                  <c:v>28354.635154999996</c:v>
                </c:pt>
                <c:pt idx="3176">
                  <c:v>29281.267443999997</c:v>
                </c:pt>
                <c:pt idx="3177">
                  <c:v>30188.419443999999</c:v>
                </c:pt>
                <c:pt idx="3178">
                  <c:v>30939.292044000002</c:v>
                </c:pt>
                <c:pt idx="3179">
                  <c:v>31440.372544000005</c:v>
                </c:pt>
                <c:pt idx="3180">
                  <c:v>32256.954644000001</c:v>
                </c:pt>
                <c:pt idx="3181">
                  <c:v>32672.188444000003</c:v>
                </c:pt>
                <c:pt idx="3182">
                  <c:v>32829.168974000007</c:v>
                </c:pt>
                <c:pt idx="3183">
                  <c:v>32730.095943999997</c:v>
                </c:pt>
                <c:pt idx="3184">
                  <c:v>31985.492944000001</c:v>
                </c:pt>
                <c:pt idx="3185">
                  <c:v>31137.152653999998</c:v>
                </c:pt>
                <c:pt idx="3186">
                  <c:v>30979.041653999997</c:v>
                </c:pt>
                <c:pt idx="3187">
                  <c:v>31870.713943999999</c:v>
                </c:pt>
                <c:pt idx="3188">
                  <c:v>31080.427446000002</c:v>
                </c:pt>
                <c:pt idx="3189">
                  <c:v>28868.277844999997</c:v>
                </c:pt>
                <c:pt idx="3190">
                  <c:v>26507.993044999999</c:v>
                </c:pt>
                <c:pt idx="3191">
                  <c:v>25143.934545</c:v>
                </c:pt>
                <c:pt idx="3192">
                  <c:v>24440.447545000003</c:v>
                </c:pt>
                <c:pt idx="3193">
                  <c:v>23916.222755000003</c:v>
                </c:pt>
                <c:pt idx="3194">
                  <c:v>23803.526146</c:v>
                </c:pt>
                <c:pt idx="3195">
                  <c:v>24346.600854999997</c:v>
                </c:pt>
                <c:pt idx="3196">
                  <c:v>25338.132044999998</c:v>
                </c:pt>
                <c:pt idx="3197">
                  <c:v>26820.445155000001</c:v>
                </c:pt>
                <c:pt idx="3198">
                  <c:v>29092.340045000001</c:v>
                </c:pt>
                <c:pt idx="3199">
                  <c:v>30462.240155000003</c:v>
                </c:pt>
                <c:pt idx="3200">
                  <c:v>31467.048144000004</c:v>
                </c:pt>
                <c:pt idx="3201">
                  <c:v>32406.310544</c:v>
                </c:pt>
                <c:pt idx="3202">
                  <c:v>33279.504843999996</c:v>
                </c:pt>
                <c:pt idx="3203">
                  <c:v>33926.056354</c:v>
                </c:pt>
                <c:pt idx="3204">
                  <c:v>34926.415053999997</c:v>
                </c:pt>
                <c:pt idx="3205">
                  <c:v>35494.951843999996</c:v>
                </c:pt>
                <c:pt idx="3206">
                  <c:v>35917.667944000001</c:v>
                </c:pt>
                <c:pt idx="3207">
                  <c:v>35961.789954000007</c:v>
                </c:pt>
                <c:pt idx="3208">
                  <c:v>35368.995653999998</c:v>
                </c:pt>
                <c:pt idx="3209">
                  <c:v>34602.475943999998</c:v>
                </c:pt>
                <c:pt idx="3210">
                  <c:v>34110.115844</c:v>
                </c:pt>
                <c:pt idx="3211">
                  <c:v>34465.821853999994</c:v>
                </c:pt>
                <c:pt idx="3212">
                  <c:v>33254.707345999996</c:v>
                </c:pt>
                <c:pt idx="3213">
                  <c:v>30623.439554999997</c:v>
                </c:pt>
                <c:pt idx="3214">
                  <c:v>27993.990855000004</c:v>
                </c:pt>
                <c:pt idx="3215">
                  <c:v>26364.321355000004</c:v>
                </c:pt>
                <c:pt idx="3216">
                  <c:v>25303.666145000003</c:v>
                </c:pt>
                <c:pt idx="3217">
                  <c:v>24571.587144999998</c:v>
                </c:pt>
                <c:pt idx="3218">
                  <c:v>24308.976156000001</c:v>
                </c:pt>
                <c:pt idx="3219">
                  <c:v>24649.096156</c:v>
                </c:pt>
                <c:pt idx="3220">
                  <c:v>25629.487045000002</c:v>
                </c:pt>
                <c:pt idx="3221">
                  <c:v>27044.582555000001</c:v>
                </c:pt>
                <c:pt idx="3222">
                  <c:v>29177.167045000002</c:v>
                </c:pt>
                <c:pt idx="3223">
                  <c:v>30408.379154999999</c:v>
                </c:pt>
                <c:pt idx="3224">
                  <c:v>31363.289453999998</c:v>
                </c:pt>
                <c:pt idx="3225">
                  <c:v>32235.838843999998</c:v>
                </c:pt>
                <c:pt idx="3226">
                  <c:v>32774.406043999996</c:v>
                </c:pt>
                <c:pt idx="3227">
                  <c:v>33048.739543999996</c:v>
                </c:pt>
                <c:pt idx="3228">
                  <c:v>33614.097244000004</c:v>
                </c:pt>
                <c:pt idx="3229">
                  <c:v>33652.327453999998</c:v>
                </c:pt>
                <c:pt idx="3230">
                  <c:v>33472.574544000003</c:v>
                </c:pt>
                <c:pt idx="3231">
                  <c:v>33042.469843999992</c:v>
                </c:pt>
                <c:pt idx="3232">
                  <c:v>32164.332253999997</c:v>
                </c:pt>
                <c:pt idx="3233">
                  <c:v>31417.007144000003</c:v>
                </c:pt>
                <c:pt idx="3234">
                  <c:v>31705.706743999996</c:v>
                </c:pt>
                <c:pt idx="3235">
                  <c:v>32963.741454000003</c:v>
                </c:pt>
                <c:pt idx="3236">
                  <c:v>31933.933956000001</c:v>
                </c:pt>
                <c:pt idx="3237">
                  <c:v>29406.579145000003</c:v>
                </c:pt>
                <c:pt idx="3238">
                  <c:v>27075.071844999999</c:v>
                </c:pt>
                <c:pt idx="3239">
                  <c:v>25698.567354999999</c:v>
                </c:pt>
                <c:pt idx="3240">
                  <c:v>24885.231144999998</c:v>
                </c:pt>
                <c:pt idx="3241">
                  <c:v>24355.870146000001</c:v>
                </c:pt>
                <c:pt idx="3242">
                  <c:v>24183.429556000003</c:v>
                </c:pt>
                <c:pt idx="3243">
                  <c:v>24573.695556000006</c:v>
                </c:pt>
                <c:pt idx="3244">
                  <c:v>25588.179555000002</c:v>
                </c:pt>
                <c:pt idx="3245">
                  <c:v>26982.213554999998</c:v>
                </c:pt>
                <c:pt idx="3246">
                  <c:v>29015.783445000001</c:v>
                </c:pt>
                <c:pt idx="3247">
                  <c:v>30123.170155</c:v>
                </c:pt>
                <c:pt idx="3248">
                  <c:v>30820.338154000001</c:v>
                </c:pt>
                <c:pt idx="3249">
                  <c:v>31431.556144000002</c:v>
                </c:pt>
                <c:pt idx="3250">
                  <c:v>31714.814443999996</c:v>
                </c:pt>
                <c:pt idx="3251">
                  <c:v>31796.008344000002</c:v>
                </c:pt>
                <c:pt idx="3252">
                  <c:v>31990.827054000001</c:v>
                </c:pt>
                <c:pt idx="3253">
                  <c:v>31890.457244000001</c:v>
                </c:pt>
                <c:pt idx="3254">
                  <c:v>31524.658054000003</c:v>
                </c:pt>
                <c:pt idx="3255">
                  <c:v>31024.701344000005</c:v>
                </c:pt>
                <c:pt idx="3256">
                  <c:v>30195.326443999998</c:v>
                </c:pt>
                <c:pt idx="3257">
                  <c:v>29654.197743999997</c:v>
                </c:pt>
                <c:pt idx="3258">
                  <c:v>30271.284743999997</c:v>
                </c:pt>
                <c:pt idx="3259">
                  <c:v>31743.594444000006</c:v>
                </c:pt>
                <c:pt idx="3260">
                  <c:v>30846.790656000001</c:v>
                </c:pt>
                <c:pt idx="3261">
                  <c:v>28508.681844999999</c:v>
                </c:pt>
                <c:pt idx="3262">
                  <c:v>26258.257745000003</c:v>
                </c:pt>
                <c:pt idx="3263">
                  <c:v>24837.899955000001</c:v>
                </c:pt>
                <c:pt idx="3264">
                  <c:v>24045.329854999996</c:v>
                </c:pt>
                <c:pt idx="3265">
                  <c:v>23525.716156000002</c:v>
                </c:pt>
                <c:pt idx="3266">
                  <c:v>23287.278156</c:v>
                </c:pt>
                <c:pt idx="3267">
                  <c:v>23661.046155999997</c:v>
                </c:pt>
                <c:pt idx="3268">
                  <c:v>24640.662154999998</c:v>
                </c:pt>
                <c:pt idx="3269">
                  <c:v>26337.996844999998</c:v>
                </c:pt>
                <c:pt idx="3270">
                  <c:v>28383.602455</c:v>
                </c:pt>
                <c:pt idx="3271">
                  <c:v>29372.760145</c:v>
                </c:pt>
                <c:pt idx="3272">
                  <c:v>30085.502454000005</c:v>
                </c:pt>
                <c:pt idx="3273">
                  <c:v>30714.932453999994</c:v>
                </c:pt>
                <c:pt idx="3274">
                  <c:v>31063.131344000001</c:v>
                </c:pt>
                <c:pt idx="3275">
                  <c:v>31239.146844000003</c:v>
                </c:pt>
                <c:pt idx="3276">
                  <c:v>31616.193243999995</c:v>
                </c:pt>
                <c:pt idx="3277">
                  <c:v>31517.780043999999</c:v>
                </c:pt>
                <c:pt idx="3278">
                  <c:v>31197.975943999994</c:v>
                </c:pt>
                <c:pt idx="3279">
                  <c:v>30765.222953999997</c:v>
                </c:pt>
                <c:pt idx="3280">
                  <c:v>30031.879044000005</c:v>
                </c:pt>
                <c:pt idx="3281">
                  <c:v>29501.031454000004</c:v>
                </c:pt>
                <c:pt idx="3282">
                  <c:v>30027.988745999995</c:v>
                </c:pt>
                <c:pt idx="3283">
                  <c:v>31326.541645000001</c:v>
                </c:pt>
                <c:pt idx="3284">
                  <c:v>30364.162045000001</c:v>
                </c:pt>
                <c:pt idx="3285">
                  <c:v>27940.625544999999</c:v>
                </c:pt>
                <c:pt idx="3286">
                  <c:v>25642.247944999999</c:v>
                </c:pt>
                <c:pt idx="3287">
                  <c:v>24230.022954999997</c:v>
                </c:pt>
                <c:pt idx="3288">
                  <c:v>23475.456144999996</c:v>
                </c:pt>
                <c:pt idx="3289">
                  <c:v>22952.019454999998</c:v>
                </c:pt>
                <c:pt idx="3290">
                  <c:v>22681.230656000003</c:v>
                </c:pt>
                <c:pt idx="3291">
                  <c:v>22972.271354999997</c:v>
                </c:pt>
                <c:pt idx="3292">
                  <c:v>24021.664955</c:v>
                </c:pt>
                <c:pt idx="3293">
                  <c:v>25775.723055999999</c:v>
                </c:pt>
                <c:pt idx="3294">
                  <c:v>27856.624055</c:v>
                </c:pt>
                <c:pt idx="3295">
                  <c:v>29153.356544999999</c:v>
                </c:pt>
                <c:pt idx="3296">
                  <c:v>30150.916045999998</c:v>
                </c:pt>
                <c:pt idx="3297">
                  <c:v>31037.590845999999</c:v>
                </c:pt>
                <c:pt idx="3298">
                  <c:v>31551.018354999997</c:v>
                </c:pt>
                <c:pt idx="3299">
                  <c:v>31874.828145000003</c:v>
                </c:pt>
                <c:pt idx="3300">
                  <c:v>32378.575855999996</c:v>
                </c:pt>
                <c:pt idx="3301">
                  <c:v>32605.631246000004</c:v>
                </c:pt>
                <c:pt idx="3302">
                  <c:v>32582.218646000001</c:v>
                </c:pt>
                <c:pt idx="3303">
                  <c:v>32130.839854999995</c:v>
                </c:pt>
                <c:pt idx="3304">
                  <c:v>31393.461544999998</c:v>
                </c:pt>
                <c:pt idx="3305">
                  <c:v>30741.765745000001</c:v>
                </c:pt>
                <c:pt idx="3306">
                  <c:v>30822.225145</c:v>
                </c:pt>
                <c:pt idx="3307">
                  <c:v>31669.657745</c:v>
                </c:pt>
                <c:pt idx="3308">
                  <c:v>30448.524545000004</c:v>
                </c:pt>
                <c:pt idx="3309">
                  <c:v>27740.732444999998</c:v>
                </c:pt>
                <c:pt idx="3310">
                  <c:v>25236.915544999996</c:v>
                </c:pt>
                <c:pt idx="3311">
                  <c:v>23708.626946</c:v>
                </c:pt>
                <c:pt idx="3312">
                  <c:v>22762.428655000003</c:v>
                </c:pt>
                <c:pt idx="3313">
                  <c:v>22118.649754999999</c:v>
                </c:pt>
                <c:pt idx="3314">
                  <c:v>21728.475655999999</c:v>
                </c:pt>
                <c:pt idx="3315">
                  <c:v>21922.272354999997</c:v>
                </c:pt>
                <c:pt idx="3316">
                  <c:v>22845.459954999998</c:v>
                </c:pt>
                <c:pt idx="3317">
                  <c:v>24386.865055999999</c:v>
                </c:pt>
                <c:pt idx="3318">
                  <c:v>26479.592345999998</c:v>
                </c:pt>
                <c:pt idx="3319">
                  <c:v>28078.621345</c:v>
                </c:pt>
                <c:pt idx="3320">
                  <c:v>29329.769744999998</c:v>
                </c:pt>
                <c:pt idx="3321">
                  <c:v>30334.242445</c:v>
                </c:pt>
                <c:pt idx="3322">
                  <c:v>30952.799255000002</c:v>
                </c:pt>
                <c:pt idx="3323">
                  <c:v>31299.792845</c:v>
                </c:pt>
                <c:pt idx="3324">
                  <c:v>31868.734854999999</c:v>
                </c:pt>
                <c:pt idx="3325">
                  <c:v>32235.818844999998</c:v>
                </c:pt>
                <c:pt idx="3326">
                  <c:v>32371.911344999997</c:v>
                </c:pt>
                <c:pt idx="3327">
                  <c:v>31964.532244999999</c:v>
                </c:pt>
                <c:pt idx="3328">
                  <c:v>31095.461845999995</c:v>
                </c:pt>
                <c:pt idx="3329">
                  <c:v>30139.098645999999</c:v>
                </c:pt>
                <c:pt idx="3330">
                  <c:v>29800.427944999996</c:v>
                </c:pt>
                <c:pt idx="3331">
                  <c:v>30616.473245000001</c:v>
                </c:pt>
                <c:pt idx="3332">
                  <c:v>29629.207655000002</c:v>
                </c:pt>
                <c:pt idx="3333">
                  <c:v>27265.590045000001</c:v>
                </c:pt>
                <c:pt idx="3334">
                  <c:v>25057.845145000003</c:v>
                </c:pt>
                <c:pt idx="3335">
                  <c:v>23686.016946000003</c:v>
                </c:pt>
                <c:pt idx="3336">
                  <c:v>22876.766554999995</c:v>
                </c:pt>
                <c:pt idx="3337">
                  <c:v>22465.391556000002</c:v>
                </c:pt>
                <c:pt idx="3338">
                  <c:v>22293.292754999999</c:v>
                </c:pt>
                <c:pt idx="3339">
                  <c:v>22694.287456000002</c:v>
                </c:pt>
                <c:pt idx="3340">
                  <c:v>23538.459154999997</c:v>
                </c:pt>
                <c:pt idx="3341">
                  <c:v>24925.169245000001</c:v>
                </c:pt>
                <c:pt idx="3342">
                  <c:v>26940.686455000003</c:v>
                </c:pt>
                <c:pt idx="3343">
                  <c:v>28148.466444999998</c:v>
                </c:pt>
                <c:pt idx="3344">
                  <c:v>29104.977754</c:v>
                </c:pt>
                <c:pt idx="3345">
                  <c:v>30103.598754000002</c:v>
                </c:pt>
                <c:pt idx="3346">
                  <c:v>30773.846753999998</c:v>
                </c:pt>
                <c:pt idx="3347">
                  <c:v>31271.432244000003</c:v>
                </c:pt>
                <c:pt idx="3348">
                  <c:v>32186.393643999996</c:v>
                </c:pt>
                <c:pt idx="3349">
                  <c:v>32639.742043999999</c:v>
                </c:pt>
                <c:pt idx="3350">
                  <c:v>32893.279154000003</c:v>
                </c:pt>
                <c:pt idx="3351">
                  <c:v>32980.924044000007</c:v>
                </c:pt>
                <c:pt idx="3352">
                  <c:v>32477.381944000004</c:v>
                </c:pt>
                <c:pt idx="3353">
                  <c:v>31665.014954000002</c:v>
                </c:pt>
                <c:pt idx="3354">
                  <c:v>31357.311655000001</c:v>
                </c:pt>
                <c:pt idx="3355">
                  <c:v>31974.819055</c:v>
                </c:pt>
                <c:pt idx="3356">
                  <c:v>31131.853244999998</c:v>
                </c:pt>
                <c:pt idx="3357">
                  <c:v>28889.880144999996</c:v>
                </c:pt>
                <c:pt idx="3358">
                  <c:v>26602.945145000005</c:v>
                </c:pt>
                <c:pt idx="3359">
                  <c:v>25181.177355</c:v>
                </c:pt>
                <c:pt idx="3360">
                  <c:v>24504.882154999996</c:v>
                </c:pt>
                <c:pt idx="3361">
                  <c:v>23977.917345000002</c:v>
                </c:pt>
                <c:pt idx="3362">
                  <c:v>23862.462756000001</c:v>
                </c:pt>
                <c:pt idx="3363">
                  <c:v>24375.835756</c:v>
                </c:pt>
                <c:pt idx="3364">
                  <c:v>25365.894645000004</c:v>
                </c:pt>
                <c:pt idx="3365">
                  <c:v>26799.887844999997</c:v>
                </c:pt>
                <c:pt idx="3366">
                  <c:v>28933.188044999999</c:v>
                </c:pt>
                <c:pt idx="3367">
                  <c:v>30234.667444999999</c:v>
                </c:pt>
                <c:pt idx="3368">
                  <c:v>31244.380354000004</c:v>
                </c:pt>
                <c:pt idx="3369">
                  <c:v>32263.719453999998</c:v>
                </c:pt>
                <c:pt idx="3370">
                  <c:v>33019.359943999996</c:v>
                </c:pt>
                <c:pt idx="3371">
                  <c:v>33506.360454000001</c:v>
                </c:pt>
                <c:pt idx="3372">
                  <c:v>34415.885844000004</c:v>
                </c:pt>
                <c:pt idx="3373">
                  <c:v>34879.262254000001</c:v>
                </c:pt>
                <c:pt idx="3374">
                  <c:v>35037.129253999999</c:v>
                </c:pt>
                <c:pt idx="3375">
                  <c:v>34902.373443999997</c:v>
                </c:pt>
                <c:pt idx="3376">
                  <c:v>34104.499054</c:v>
                </c:pt>
                <c:pt idx="3377">
                  <c:v>33309.575354000001</c:v>
                </c:pt>
                <c:pt idx="3378">
                  <c:v>33186.496654999995</c:v>
                </c:pt>
                <c:pt idx="3379">
                  <c:v>33957.147855000003</c:v>
                </c:pt>
                <c:pt idx="3380">
                  <c:v>32784.062445000003</c:v>
                </c:pt>
                <c:pt idx="3381">
                  <c:v>30211.141345</c:v>
                </c:pt>
                <c:pt idx="3382">
                  <c:v>27640.064744999996</c:v>
                </c:pt>
                <c:pt idx="3383">
                  <c:v>26108.330954999998</c:v>
                </c:pt>
                <c:pt idx="3384">
                  <c:v>25146.018745000001</c:v>
                </c:pt>
                <c:pt idx="3385">
                  <c:v>24437.560845000004</c:v>
                </c:pt>
                <c:pt idx="3386">
                  <c:v>24150.327755999999</c:v>
                </c:pt>
                <c:pt idx="3387">
                  <c:v>24469.896755999998</c:v>
                </c:pt>
                <c:pt idx="3388">
                  <c:v>25425.680645</c:v>
                </c:pt>
                <c:pt idx="3389">
                  <c:v>26899.845154999999</c:v>
                </c:pt>
                <c:pt idx="3390">
                  <c:v>28962.005045000002</c:v>
                </c:pt>
                <c:pt idx="3391">
                  <c:v>30146.231154999998</c:v>
                </c:pt>
                <c:pt idx="3392">
                  <c:v>31170.461054000003</c:v>
                </c:pt>
                <c:pt idx="3393">
                  <c:v>32091.488454000006</c:v>
                </c:pt>
                <c:pt idx="3394">
                  <c:v>32761.133544000004</c:v>
                </c:pt>
                <c:pt idx="3395">
                  <c:v>33128.715343999997</c:v>
                </c:pt>
                <c:pt idx="3396">
                  <c:v>33690.550353999999</c:v>
                </c:pt>
                <c:pt idx="3397">
                  <c:v>33946.476444</c:v>
                </c:pt>
                <c:pt idx="3398">
                  <c:v>34078.385843999997</c:v>
                </c:pt>
                <c:pt idx="3399">
                  <c:v>34047.471654000001</c:v>
                </c:pt>
                <c:pt idx="3400">
                  <c:v>33412.040544000003</c:v>
                </c:pt>
                <c:pt idx="3401">
                  <c:v>32734.243854000004</c:v>
                </c:pt>
                <c:pt idx="3402">
                  <c:v>32839.828946000001</c:v>
                </c:pt>
                <c:pt idx="3403">
                  <c:v>33749.490454999999</c:v>
                </c:pt>
                <c:pt idx="3404">
                  <c:v>32681.978455</c:v>
                </c:pt>
                <c:pt idx="3405">
                  <c:v>30109.103045</c:v>
                </c:pt>
                <c:pt idx="3406">
                  <c:v>27534.271144999999</c:v>
                </c:pt>
                <c:pt idx="3407">
                  <c:v>25936.107345</c:v>
                </c:pt>
                <c:pt idx="3408">
                  <c:v>24984.507554999997</c:v>
                </c:pt>
                <c:pt idx="3409">
                  <c:v>24301.988354999998</c:v>
                </c:pt>
                <c:pt idx="3410">
                  <c:v>24021.354555999998</c:v>
                </c:pt>
                <c:pt idx="3411">
                  <c:v>24359.391556000002</c:v>
                </c:pt>
                <c:pt idx="3412">
                  <c:v>25354.588554999995</c:v>
                </c:pt>
                <c:pt idx="3413">
                  <c:v>26899.233945</c:v>
                </c:pt>
                <c:pt idx="3414">
                  <c:v>29014.460445000001</c:v>
                </c:pt>
                <c:pt idx="3415">
                  <c:v>30335.118145</c:v>
                </c:pt>
                <c:pt idx="3416">
                  <c:v>31377.676454000004</c:v>
                </c:pt>
                <c:pt idx="3417">
                  <c:v>32401.989454000002</c:v>
                </c:pt>
                <c:pt idx="3418">
                  <c:v>33098.251954000007</c:v>
                </c:pt>
                <c:pt idx="3419">
                  <c:v>33627.852343999999</c:v>
                </c:pt>
                <c:pt idx="3420">
                  <c:v>34448.111343999997</c:v>
                </c:pt>
                <c:pt idx="3421">
                  <c:v>34929.124743999993</c:v>
                </c:pt>
                <c:pt idx="3422">
                  <c:v>35004.261143999996</c:v>
                </c:pt>
                <c:pt idx="3423">
                  <c:v>34818.712944000006</c:v>
                </c:pt>
                <c:pt idx="3424">
                  <c:v>34098.759954000008</c:v>
                </c:pt>
                <c:pt idx="3425">
                  <c:v>33435.953644000001</c:v>
                </c:pt>
                <c:pt idx="3426">
                  <c:v>33541.255956000001</c:v>
                </c:pt>
                <c:pt idx="3427">
                  <c:v>34277.852855000005</c:v>
                </c:pt>
                <c:pt idx="3428">
                  <c:v>33156.140554999998</c:v>
                </c:pt>
                <c:pt idx="3429">
                  <c:v>30495.570745000005</c:v>
                </c:pt>
                <c:pt idx="3430">
                  <c:v>27770.594545</c:v>
                </c:pt>
                <c:pt idx="3431">
                  <c:v>26142.368745</c:v>
                </c:pt>
                <c:pt idx="3432">
                  <c:v>25160.157955000002</c:v>
                </c:pt>
                <c:pt idx="3433">
                  <c:v>24459.705655000002</c:v>
                </c:pt>
                <c:pt idx="3434">
                  <c:v>24142.313055999999</c:v>
                </c:pt>
                <c:pt idx="3435">
                  <c:v>24453.402055999999</c:v>
                </c:pt>
                <c:pt idx="3436">
                  <c:v>25459.231054999997</c:v>
                </c:pt>
                <c:pt idx="3437">
                  <c:v>27037.201645000001</c:v>
                </c:pt>
                <c:pt idx="3438">
                  <c:v>29307.237444999999</c:v>
                </c:pt>
                <c:pt idx="3439">
                  <c:v>30830.520246</c:v>
                </c:pt>
                <c:pt idx="3440">
                  <c:v>32033.616755000003</c:v>
                </c:pt>
                <c:pt idx="3441">
                  <c:v>33064.021644</c:v>
                </c:pt>
                <c:pt idx="3442">
                  <c:v>33995.883854</c:v>
                </c:pt>
                <c:pt idx="3443">
                  <c:v>34793.163053999997</c:v>
                </c:pt>
                <c:pt idx="3444">
                  <c:v>35775.714654000003</c:v>
                </c:pt>
                <c:pt idx="3445">
                  <c:v>36418.888744000011</c:v>
                </c:pt>
                <c:pt idx="3446">
                  <c:v>36877.851444</c:v>
                </c:pt>
                <c:pt idx="3447">
                  <c:v>36850.947354000004</c:v>
                </c:pt>
                <c:pt idx="3448">
                  <c:v>36085.828244000004</c:v>
                </c:pt>
                <c:pt idx="3449">
                  <c:v>35169.155556000005</c:v>
                </c:pt>
                <c:pt idx="3450">
                  <c:v>34686.424344999999</c:v>
                </c:pt>
                <c:pt idx="3451">
                  <c:v>34925.573854999995</c:v>
                </c:pt>
                <c:pt idx="3452">
                  <c:v>33446.625144999998</c:v>
                </c:pt>
                <c:pt idx="3453">
                  <c:v>30606.326955</c:v>
                </c:pt>
                <c:pt idx="3454">
                  <c:v>27803.020455000002</c:v>
                </c:pt>
                <c:pt idx="3455">
                  <c:v>25924.603345</c:v>
                </c:pt>
                <c:pt idx="3456">
                  <c:v>24796.271655</c:v>
                </c:pt>
                <c:pt idx="3457">
                  <c:v>23922.908854999998</c:v>
                </c:pt>
                <c:pt idx="3458">
                  <c:v>23511.586056000004</c:v>
                </c:pt>
                <c:pt idx="3459">
                  <c:v>23732.054556000003</c:v>
                </c:pt>
                <c:pt idx="3460">
                  <c:v>24717.081855</c:v>
                </c:pt>
                <c:pt idx="3461">
                  <c:v>26317.568555999998</c:v>
                </c:pt>
                <c:pt idx="3462">
                  <c:v>28562.252645</c:v>
                </c:pt>
                <c:pt idx="3463">
                  <c:v>30139.122154999997</c:v>
                </c:pt>
                <c:pt idx="3464">
                  <c:v>31354.300544999998</c:v>
                </c:pt>
                <c:pt idx="3465">
                  <c:v>32272.825654999997</c:v>
                </c:pt>
                <c:pt idx="3466">
                  <c:v>33027.401344999998</c:v>
                </c:pt>
                <c:pt idx="3467">
                  <c:v>33512.493345000003</c:v>
                </c:pt>
                <c:pt idx="3468">
                  <c:v>34215.029954999991</c:v>
                </c:pt>
                <c:pt idx="3469">
                  <c:v>34732.43435499999</c:v>
                </c:pt>
                <c:pt idx="3470">
                  <c:v>35095.320655000003</c:v>
                </c:pt>
                <c:pt idx="3471">
                  <c:v>34826.709945000002</c:v>
                </c:pt>
                <c:pt idx="3472">
                  <c:v>33984.196344999997</c:v>
                </c:pt>
                <c:pt idx="3473">
                  <c:v>33246.188756000003</c:v>
                </c:pt>
                <c:pt idx="3474">
                  <c:v>32818.402146</c:v>
                </c:pt>
                <c:pt idx="3475">
                  <c:v>33090.452154999999</c:v>
                </c:pt>
                <c:pt idx="3476">
                  <c:v>31679.516055</c:v>
                </c:pt>
                <c:pt idx="3477">
                  <c:v>28879.480946000003</c:v>
                </c:pt>
                <c:pt idx="3478">
                  <c:v>26146.397454999998</c:v>
                </c:pt>
                <c:pt idx="3479">
                  <c:v>24423.847946000002</c:v>
                </c:pt>
                <c:pt idx="3480">
                  <c:v>23324.256755000002</c:v>
                </c:pt>
                <c:pt idx="3481">
                  <c:v>22488.224754999999</c:v>
                </c:pt>
                <c:pt idx="3482">
                  <c:v>22062.587855000002</c:v>
                </c:pt>
                <c:pt idx="3483">
                  <c:v>22217.026156</c:v>
                </c:pt>
                <c:pt idx="3484">
                  <c:v>23149.700755999998</c:v>
                </c:pt>
                <c:pt idx="3485">
                  <c:v>24690.366744999999</c:v>
                </c:pt>
                <c:pt idx="3486">
                  <c:v>26804.715655</c:v>
                </c:pt>
                <c:pt idx="3487">
                  <c:v>28376.223244999997</c:v>
                </c:pt>
                <c:pt idx="3488">
                  <c:v>29758.654945000002</c:v>
                </c:pt>
                <c:pt idx="3489">
                  <c:v>30839.404354999999</c:v>
                </c:pt>
                <c:pt idx="3490">
                  <c:v>31566.046344999999</c:v>
                </c:pt>
                <c:pt idx="3491">
                  <c:v>32056.468454999998</c:v>
                </c:pt>
                <c:pt idx="3492">
                  <c:v>32891.471445000003</c:v>
                </c:pt>
                <c:pt idx="3493">
                  <c:v>33301.434444999999</c:v>
                </c:pt>
                <c:pt idx="3494">
                  <c:v>33379.493944999995</c:v>
                </c:pt>
                <c:pt idx="3495">
                  <c:v>33095.994455</c:v>
                </c:pt>
                <c:pt idx="3496">
                  <c:v>32204.065546000002</c:v>
                </c:pt>
                <c:pt idx="3497">
                  <c:v>31309.886355999999</c:v>
                </c:pt>
                <c:pt idx="3498">
                  <c:v>30946.586645000003</c:v>
                </c:pt>
                <c:pt idx="3499">
                  <c:v>31567.230445000005</c:v>
                </c:pt>
                <c:pt idx="3500">
                  <c:v>30489.111245</c:v>
                </c:pt>
                <c:pt idx="3501">
                  <c:v>27946.080746</c:v>
                </c:pt>
                <c:pt idx="3502">
                  <c:v>25502.986154999999</c:v>
                </c:pt>
                <c:pt idx="3503">
                  <c:v>24053.282245000002</c:v>
                </c:pt>
                <c:pt idx="3504">
                  <c:v>23270.966854999999</c:v>
                </c:pt>
                <c:pt idx="3505">
                  <c:v>22731.323355</c:v>
                </c:pt>
                <c:pt idx="3506">
                  <c:v>22527.283755999997</c:v>
                </c:pt>
                <c:pt idx="3507">
                  <c:v>22893.920756</c:v>
                </c:pt>
                <c:pt idx="3508">
                  <c:v>23856.596454999999</c:v>
                </c:pt>
                <c:pt idx="3509">
                  <c:v>25462.737255000004</c:v>
                </c:pt>
                <c:pt idx="3510">
                  <c:v>27748.012156000001</c:v>
                </c:pt>
                <c:pt idx="3511">
                  <c:v>29411.276044999999</c:v>
                </c:pt>
                <c:pt idx="3512">
                  <c:v>30685.240845</c:v>
                </c:pt>
                <c:pt idx="3513">
                  <c:v>31761.602545999998</c:v>
                </c:pt>
                <c:pt idx="3514">
                  <c:v>32654.535954999999</c:v>
                </c:pt>
                <c:pt idx="3515">
                  <c:v>33384.794344999995</c:v>
                </c:pt>
                <c:pt idx="3516">
                  <c:v>34206.326954999997</c:v>
                </c:pt>
                <c:pt idx="3517">
                  <c:v>34718.290945000001</c:v>
                </c:pt>
                <c:pt idx="3518">
                  <c:v>35003.025744999999</c:v>
                </c:pt>
                <c:pt idx="3519">
                  <c:v>34788.178645</c:v>
                </c:pt>
                <c:pt idx="3520">
                  <c:v>33899.620145000001</c:v>
                </c:pt>
                <c:pt idx="3521">
                  <c:v>32909.745845000005</c:v>
                </c:pt>
                <c:pt idx="3522">
                  <c:v>32301.810954999997</c:v>
                </c:pt>
                <c:pt idx="3523">
                  <c:v>32904.456955000001</c:v>
                </c:pt>
                <c:pt idx="3524">
                  <c:v>31840.988755000002</c:v>
                </c:pt>
                <c:pt idx="3525">
                  <c:v>29488.978844999994</c:v>
                </c:pt>
                <c:pt idx="3526">
                  <c:v>27120.001544999996</c:v>
                </c:pt>
                <c:pt idx="3527">
                  <c:v>24427.492946000002</c:v>
                </c:pt>
                <c:pt idx="3528">
                  <c:v>23363.798555000001</c:v>
                </c:pt>
                <c:pt idx="3529">
                  <c:v>22765.390656000003</c:v>
                </c:pt>
                <c:pt idx="3530">
                  <c:v>22512.706855</c:v>
                </c:pt>
                <c:pt idx="3531">
                  <c:v>22846.386555999998</c:v>
                </c:pt>
                <c:pt idx="3532">
                  <c:v>23749.906555000001</c:v>
                </c:pt>
                <c:pt idx="3533">
                  <c:v>25230.066844999998</c:v>
                </c:pt>
                <c:pt idx="3534">
                  <c:v>27976.737445000002</c:v>
                </c:pt>
                <c:pt idx="3535">
                  <c:v>29424.654445</c:v>
                </c:pt>
                <c:pt idx="3536">
                  <c:v>30696.857353999996</c:v>
                </c:pt>
                <c:pt idx="3537">
                  <c:v>31762.228754</c:v>
                </c:pt>
                <c:pt idx="3538">
                  <c:v>32768.014343999996</c:v>
                </c:pt>
                <c:pt idx="3539">
                  <c:v>33516.258254</c:v>
                </c:pt>
                <c:pt idx="3540">
                  <c:v>34478.097943999994</c:v>
                </c:pt>
                <c:pt idx="3541">
                  <c:v>35165.652543999997</c:v>
                </c:pt>
                <c:pt idx="3542">
                  <c:v>35655.385753999995</c:v>
                </c:pt>
                <c:pt idx="3543">
                  <c:v>35767.143444000001</c:v>
                </c:pt>
                <c:pt idx="3544">
                  <c:v>35359.890543999994</c:v>
                </c:pt>
                <c:pt idx="3545">
                  <c:v>34700.161154000001</c:v>
                </c:pt>
                <c:pt idx="3546">
                  <c:v>34090.919054999998</c:v>
                </c:pt>
                <c:pt idx="3547">
                  <c:v>34378.476044999996</c:v>
                </c:pt>
                <c:pt idx="3548">
                  <c:v>33579.800444999993</c:v>
                </c:pt>
                <c:pt idx="3549">
                  <c:v>31512.947945</c:v>
                </c:pt>
                <c:pt idx="3550">
                  <c:v>29032.739945000001</c:v>
                </c:pt>
                <c:pt idx="3551">
                  <c:v>28304.408755</c:v>
                </c:pt>
                <c:pt idx="3552">
                  <c:v>25104.068544999998</c:v>
                </c:pt>
                <c:pt idx="3553">
                  <c:v>24457.342355000001</c:v>
                </c:pt>
                <c:pt idx="3554">
                  <c:v>24079.149556000004</c:v>
                </c:pt>
                <c:pt idx="3555">
                  <c:v>24423.857556000003</c:v>
                </c:pt>
                <c:pt idx="3556">
                  <c:v>25332.103045</c:v>
                </c:pt>
                <c:pt idx="3557">
                  <c:v>26821.554945</c:v>
                </c:pt>
                <c:pt idx="3558">
                  <c:v>32498.224445</c:v>
                </c:pt>
                <c:pt idx="3559">
                  <c:v>34398.404145</c:v>
                </c:pt>
                <c:pt idx="3560">
                  <c:v>36184.889753999996</c:v>
                </c:pt>
                <c:pt idx="3561">
                  <c:v>37850.092453999998</c:v>
                </c:pt>
                <c:pt idx="3562">
                  <c:v>39500.824744000005</c:v>
                </c:pt>
                <c:pt idx="3563">
                  <c:v>40831.627543999995</c:v>
                </c:pt>
                <c:pt idx="3564">
                  <c:v>42255.661943999999</c:v>
                </c:pt>
                <c:pt idx="3565">
                  <c:v>43514.176854000005</c:v>
                </c:pt>
                <c:pt idx="3566">
                  <c:v>44474.353644000003</c:v>
                </c:pt>
                <c:pt idx="3567">
                  <c:v>44780.751953999999</c:v>
                </c:pt>
                <c:pt idx="3568">
                  <c:v>44549.838354000007</c:v>
                </c:pt>
                <c:pt idx="3569">
                  <c:v>43873.052044000011</c:v>
                </c:pt>
                <c:pt idx="3570">
                  <c:v>42986.275344000001</c:v>
                </c:pt>
                <c:pt idx="3571">
                  <c:v>42377.971645000005</c:v>
                </c:pt>
                <c:pt idx="3572">
                  <c:v>41282.978154999997</c:v>
                </c:pt>
                <c:pt idx="3573">
                  <c:v>38714.823654999993</c:v>
                </c:pt>
                <c:pt idx="3574">
                  <c:v>33257.490254999997</c:v>
                </c:pt>
                <c:pt idx="3575">
                  <c:v>27698.025755000002</c:v>
                </c:pt>
                <c:pt idx="3576">
                  <c:v>26428.547545000001</c:v>
                </c:pt>
                <c:pt idx="3577">
                  <c:v>25612.389145000001</c:v>
                </c:pt>
                <c:pt idx="3578">
                  <c:v>25201.343155999999</c:v>
                </c:pt>
                <c:pt idx="3579">
                  <c:v>25356.248555999999</c:v>
                </c:pt>
                <c:pt idx="3580">
                  <c:v>26191.251045000001</c:v>
                </c:pt>
                <c:pt idx="3581">
                  <c:v>27514.542945000001</c:v>
                </c:pt>
                <c:pt idx="3582">
                  <c:v>29283.030445</c:v>
                </c:pt>
                <c:pt idx="3583">
                  <c:v>31104.237445000002</c:v>
                </c:pt>
                <c:pt idx="3584">
                  <c:v>32850.098354000009</c:v>
                </c:pt>
                <c:pt idx="3585">
                  <c:v>34592.073444000001</c:v>
                </c:pt>
                <c:pt idx="3586">
                  <c:v>36153.041343999997</c:v>
                </c:pt>
                <c:pt idx="3587">
                  <c:v>37402.337844000001</c:v>
                </c:pt>
                <c:pt idx="3588">
                  <c:v>38722.194644000003</c:v>
                </c:pt>
                <c:pt idx="3589">
                  <c:v>39692.196554000002</c:v>
                </c:pt>
                <c:pt idx="3590">
                  <c:v>40245.686743999999</c:v>
                </c:pt>
                <c:pt idx="3591">
                  <c:v>40319.390444000004</c:v>
                </c:pt>
                <c:pt idx="3592">
                  <c:v>39476.088254000002</c:v>
                </c:pt>
                <c:pt idx="3593">
                  <c:v>38126.409743999997</c:v>
                </c:pt>
                <c:pt idx="3594">
                  <c:v>37547.889444</c:v>
                </c:pt>
                <c:pt idx="3595">
                  <c:v>37310.895343999997</c:v>
                </c:pt>
                <c:pt idx="3596">
                  <c:v>35714.854254999991</c:v>
                </c:pt>
                <c:pt idx="3597">
                  <c:v>32594.435855</c:v>
                </c:pt>
                <c:pt idx="3598">
                  <c:v>29764.742655000002</c:v>
                </c:pt>
                <c:pt idx="3599">
                  <c:v>27595.530344999999</c:v>
                </c:pt>
                <c:pt idx="3600">
                  <c:v>25318.083944999998</c:v>
                </c:pt>
                <c:pt idx="3601">
                  <c:v>24716.512144999997</c:v>
                </c:pt>
                <c:pt idx="3602">
                  <c:v>24315.794656000002</c:v>
                </c:pt>
                <c:pt idx="3603">
                  <c:v>24591.249156000002</c:v>
                </c:pt>
                <c:pt idx="3604">
                  <c:v>25577.015045</c:v>
                </c:pt>
                <c:pt idx="3605">
                  <c:v>26967.259244999997</c:v>
                </c:pt>
                <c:pt idx="3606">
                  <c:v>29000.430445000002</c:v>
                </c:pt>
                <c:pt idx="3607">
                  <c:v>30323.289455000002</c:v>
                </c:pt>
                <c:pt idx="3608">
                  <c:v>31743.966754000001</c:v>
                </c:pt>
                <c:pt idx="3609">
                  <c:v>33122.352744000011</c:v>
                </c:pt>
                <c:pt idx="3610">
                  <c:v>34193.878443999994</c:v>
                </c:pt>
                <c:pt idx="3611">
                  <c:v>35002.655643999999</c:v>
                </c:pt>
                <c:pt idx="3612">
                  <c:v>35975.139844000005</c:v>
                </c:pt>
                <c:pt idx="3613">
                  <c:v>36669.288153999994</c:v>
                </c:pt>
                <c:pt idx="3614">
                  <c:v>37055.763744000003</c:v>
                </c:pt>
                <c:pt idx="3615">
                  <c:v>37017.353144000008</c:v>
                </c:pt>
                <c:pt idx="3616">
                  <c:v>36275.878543999999</c:v>
                </c:pt>
                <c:pt idx="3617">
                  <c:v>35142.232054</c:v>
                </c:pt>
                <c:pt idx="3618">
                  <c:v>34404.260443999992</c:v>
                </c:pt>
                <c:pt idx="3619">
                  <c:v>34676.306354</c:v>
                </c:pt>
                <c:pt idx="3620">
                  <c:v>33296.652146</c:v>
                </c:pt>
                <c:pt idx="3621">
                  <c:v>30363.904755000007</c:v>
                </c:pt>
                <c:pt idx="3622">
                  <c:v>27593.649855</c:v>
                </c:pt>
                <c:pt idx="3623">
                  <c:v>26081.408845000002</c:v>
                </c:pt>
                <c:pt idx="3624">
                  <c:v>25105.384254999997</c:v>
                </c:pt>
                <c:pt idx="3625">
                  <c:v>24459.553656</c:v>
                </c:pt>
                <c:pt idx="3626">
                  <c:v>24177.623854999998</c:v>
                </c:pt>
                <c:pt idx="3627">
                  <c:v>24422.761455</c:v>
                </c:pt>
                <c:pt idx="3628">
                  <c:v>25221.999756000001</c:v>
                </c:pt>
                <c:pt idx="3629">
                  <c:v>26590.922855000001</c:v>
                </c:pt>
                <c:pt idx="3630">
                  <c:v>28750.934345000001</c:v>
                </c:pt>
                <c:pt idx="3631">
                  <c:v>30645.164055000001</c:v>
                </c:pt>
                <c:pt idx="3632">
                  <c:v>32127.577855000003</c:v>
                </c:pt>
                <c:pt idx="3633">
                  <c:v>33413.761854999997</c:v>
                </c:pt>
                <c:pt idx="3634">
                  <c:v>34380.135045999996</c:v>
                </c:pt>
                <c:pt idx="3635">
                  <c:v>34982.645554999996</c:v>
                </c:pt>
                <c:pt idx="3636">
                  <c:v>35942.824954999996</c:v>
                </c:pt>
                <c:pt idx="3637">
                  <c:v>36762.081144999996</c:v>
                </c:pt>
                <c:pt idx="3638">
                  <c:v>37304.408945999996</c:v>
                </c:pt>
                <c:pt idx="3639">
                  <c:v>37250.187054000002</c:v>
                </c:pt>
                <c:pt idx="3640">
                  <c:v>36595.111553999996</c:v>
                </c:pt>
                <c:pt idx="3641">
                  <c:v>35655.656544999998</c:v>
                </c:pt>
                <c:pt idx="3642">
                  <c:v>34676.616555000001</c:v>
                </c:pt>
                <c:pt idx="3643">
                  <c:v>34123.944245999999</c:v>
                </c:pt>
                <c:pt idx="3644">
                  <c:v>32886.512755000003</c:v>
                </c:pt>
                <c:pt idx="3645">
                  <c:v>30100.776345000002</c:v>
                </c:pt>
                <c:pt idx="3646">
                  <c:v>27347.980845000006</c:v>
                </c:pt>
                <c:pt idx="3647">
                  <c:v>25374.532654999999</c:v>
                </c:pt>
                <c:pt idx="3648">
                  <c:v>24207.154545000001</c:v>
                </c:pt>
                <c:pt idx="3649">
                  <c:v>23300.488955000001</c:v>
                </c:pt>
                <c:pt idx="3650">
                  <c:v>22855.277156</c:v>
                </c:pt>
                <c:pt idx="3651">
                  <c:v>22991.638154999997</c:v>
                </c:pt>
                <c:pt idx="3652">
                  <c:v>23794.624355</c:v>
                </c:pt>
                <c:pt idx="3653">
                  <c:v>25035.334455999997</c:v>
                </c:pt>
                <c:pt idx="3654">
                  <c:v>26945.314356000003</c:v>
                </c:pt>
                <c:pt idx="3655">
                  <c:v>28799.166055000002</c:v>
                </c:pt>
                <c:pt idx="3656">
                  <c:v>30343.519055000001</c:v>
                </c:pt>
                <c:pt idx="3657">
                  <c:v>31651.587055000004</c:v>
                </c:pt>
                <c:pt idx="3658">
                  <c:v>32527.163744999998</c:v>
                </c:pt>
                <c:pt idx="3659">
                  <c:v>33173.263254999998</c:v>
                </c:pt>
                <c:pt idx="3660">
                  <c:v>34181.967744999994</c:v>
                </c:pt>
                <c:pt idx="3661">
                  <c:v>35042.793245999994</c:v>
                </c:pt>
                <c:pt idx="3662">
                  <c:v>35605.564044999999</c:v>
                </c:pt>
                <c:pt idx="3663">
                  <c:v>35566.847955000005</c:v>
                </c:pt>
                <c:pt idx="3664">
                  <c:v>34798.24124599999</c:v>
                </c:pt>
                <c:pt idx="3665">
                  <c:v>33756.483155000009</c:v>
                </c:pt>
                <c:pt idx="3666">
                  <c:v>32780.748854999998</c:v>
                </c:pt>
                <c:pt idx="3667">
                  <c:v>32605.503445000002</c:v>
                </c:pt>
                <c:pt idx="3668">
                  <c:v>31635.194345</c:v>
                </c:pt>
                <c:pt idx="3669">
                  <c:v>29268.478455</c:v>
                </c:pt>
                <c:pt idx="3670">
                  <c:v>26888.947945000004</c:v>
                </c:pt>
                <c:pt idx="3671">
                  <c:v>25139.208756</c:v>
                </c:pt>
                <c:pt idx="3672">
                  <c:v>24065.225845000001</c:v>
                </c:pt>
                <c:pt idx="3673">
                  <c:v>23429.102956000002</c:v>
                </c:pt>
                <c:pt idx="3674">
                  <c:v>23236.457556000001</c:v>
                </c:pt>
                <c:pt idx="3675">
                  <c:v>23581.530555999998</c:v>
                </c:pt>
                <c:pt idx="3676">
                  <c:v>24344.550555000002</c:v>
                </c:pt>
                <c:pt idx="3677">
                  <c:v>25442.164245</c:v>
                </c:pt>
                <c:pt idx="3678">
                  <c:v>27201.971845</c:v>
                </c:pt>
                <c:pt idx="3679">
                  <c:v>28608.902854999997</c:v>
                </c:pt>
                <c:pt idx="3680">
                  <c:v>29785.492754000003</c:v>
                </c:pt>
                <c:pt idx="3681">
                  <c:v>30874.481843999998</c:v>
                </c:pt>
                <c:pt idx="3682">
                  <c:v>31674.379543999999</c:v>
                </c:pt>
                <c:pt idx="3683">
                  <c:v>32145.510044000002</c:v>
                </c:pt>
                <c:pt idx="3684">
                  <c:v>32942.344454000005</c:v>
                </c:pt>
                <c:pt idx="3685">
                  <c:v>33536.031944000002</c:v>
                </c:pt>
                <c:pt idx="3686">
                  <c:v>33879.577443999995</c:v>
                </c:pt>
                <c:pt idx="3687">
                  <c:v>33850.930644</c:v>
                </c:pt>
                <c:pt idx="3688">
                  <c:v>33161.895953999992</c:v>
                </c:pt>
                <c:pt idx="3689">
                  <c:v>32358.245544000005</c:v>
                </c:pt>
                <c:pt idx="3690">
                  <c:v>31723.371845000001</c:v>
                </c:pt>
                <c:pt idx="3691">
                  <c:v>32069.660145999998</c:v>
                </c:pt>
                <c:pt idx="3692">
                  <c:v>31572.577444999999</c:v>
                </c:pt>
                <c:pt idx="3693">
                  <c:v>29424.225044999999</c:v>
                </c:pt>
                <c:pt idx="3694">
                  <c:v>27298.730944999999</c:v>
                </c:pt>
                <c:pt idx="3695">
                  <c:v>25832.849754999999</c:v>
                </c:pt>
                <c:pt idx="3696">
                  <c:v>25047.445844999998</c:v>
                </c:pt>
                <c:pt idx="3697">
                  <c:v>24614.360446000002</c:v>
                </c:pt>
                <c:pt idx="3698">
                  <c:v>24546.817655999999</c:v>
                </c:pt>
                <c:pt idx="3699">
                  <c:v>25083.179156000002</c:v>
                </c:pt>
                <c:pt idx="3700">
                  <c:v>25868.444045</c:v>
                </c:pt>
                <c:pt idx="3701">
                  <c:v>27085.771245</c:v>
                </c:pt>
                <c:pt idx="3702">
                  <c:v>29007.802445000001</c:v>
                </c:pt>
                <c:pt idx="3703">
                  <c:v>30552.578845</c:v>
                </c:pt>
                <c:pt idx="3704">
                  <c:v>31675.565054000002</c:v>
                </c:pt>
                <c:pt idx="3705">
                  <c:v>32659.604254000002</c:v>
                </c:pt>
                <c:pt idx="3706">
                  <c:v>33397.054843999998</c:v>
                </c:pt>
                <c:pt idx="3707">
                  <c:v>33841.886744000003</c:v>
                </c:pt>
                <c:pt idx="3708">
                  <c:v>34639.852844000001</c:v>
                </c:pt>
                <c:pt idx="3709">
                  <c:v>35358.029253999994</c:v>
                </c:pt>
                <c:pt idx="3710">
                  <c:v>35839.891043999996</c:v>
                </c:pt>
                <c:pt idx="3711">
                  <c:v>35857.673353999999</c:v>
                </c:pt>
                <c:pt idx="3712">
                  <c:v>35201.787654000007</c:v>
                </c:pt>
                <c:pt idx="3713">
                  <c:v>34386.884643999998</c:v>
                </c:pt>
                <c:pt idx="3714">
                  <c:v>33820.247255000009</c:v>
                </c:pt>
                <c:pt idx="3715">
                  <c:v>34013.086556000002</c:v>
                </c:pt>
                <c:pt idx="3716">
                  <c:v>33454.794044999995</c:v>
                </c:pt>
                <c:pt idx="3717">
                  <c:v>31071.145644999997</c:v>
                </c:pt>
                <c:pt idx="3718">
                  <c:v>28667.583945000002</c:v>
                </c:pt>
                <c:pt idx="3719">
                  <c:v>26906.647754999998</c:v>
                </c:pt>
                <c:pt idx="3720">
                  <c:v>25831.722545000001</c:v>
                </c:pt>
                <c:pt idx="3721">
                  <c:v>25170.481144999998</c:v>
                </c:pt>
                <c:pt idx="3722">
                  <c:v>24933.135656000002</c:v>
                </c:pt>
                <c:pt idx="3723">
                  <c:v>25309.875155999998</c:v>
                </c:pt>
                <c:pt idx="3724">
                  <c:v>26169.578045000002</c:v>
                </c:pt>
                <c:pt idx="3725">
                  <c:v>27393.125945</c:v>
                </c:pt>
                <c:pt idx="3726">
                  <c:v>29285.481146000002</c:v>
                </c:pt>
                <c:pt idx="3727">
                  <c:v>30785.837554999998</c:v>
                </c:pt>
                <c:pt idx="3728">
                  <c:v>31771.347754000002</c:v>
                </c:pt>
                <c:pt idx="3729">
                  <c:v>32837.818243999995</c:v>
                </c:pt>
                <c:pt idx="3730">
                  <c:v>33292.461543999998</c:v>
                </c:pt>
                <c:pt idx="3731">
                  <c:v>33415.825043999997</c:v>
                </c:pt>
                <c:pt idx="3732">
                  <c:v>33896.540553999999</c:v>
                </c:pt>
                <c:pt idx="3733">
                  <c:v>34045.165044000001</c:v>
                </c:pt>
                <c:pt idx="3734">
                  <c:v>33827.308954</c:v>
                </c:pt>
                <c:pt idx="3735">
                  <c:v>33269.399244</c:v>
                </c:pt>
                <c:pt idx="3736">
                  <c:v>32313.573954</c:v>
                </c:pt>
                <c:pt idx="3737">
                  <c:v>31605.115944000005</c:v>
                </c:pt>
                <c:pt idx="3738">
                  <c:v>31462.163153999998</c:v>
                </c:pt>
                <c:pt idx="3739">
                  <c:v>32255.288353999997</c:v>
                </c:pt>
                <c:pt idx="3740">
                  <c:v>31810.625144999998</c:v>
                </c:pt>
                <c:pt idx="3741">
                  <c:v>29590.148644999997</c:v>
                </c:pt>
                <c:pt idx="3742">
                  <c:v>27457.368944999998</c:v>
                </c:pt>
                <c:pt idx="3743">
                  <c:v>26145.390755</c:v>
                </c:pt>
                <c:pt idx="3744">
                  <c:v>25320.960944999999</c:v>
                </c:pt>
                <c:pt idx="3745">
                  <c:v>24720.864145</c:v>
                </c:pt>
                <c:pt idx="3746">
                  <c:v>24459.156655999999</c:v>
                </c:pt>
                <c:pt idx="3747">
                  <c:v>24689.876656</c:v>
                </c:pt>
                <c:pt idx="3748">
                  <c:v>25488.624544999999</c:v>
                </c:pt>
                <c:pt idx="3749">
                  <c:v>26738.440554999997</c:v>
                </c:pt>
                <c:pt idx="3750">
                  <c:v>28825.579146</c:v>
                </c:pt>
                <c:pt idx="3751">
                  <c:v>30287.466656000001</c:v>
                </c:pt>
                <c:pt idx="3752">
                  <c:v>31287.806954</c:v>
                </c:pt>
                <c:pt idx="3753">
                  <c:v>32145.753643999997</c:v>
                </c:pt>
                <c:pt idx="3754">
                  <c:v>32619.273644000004</c:v>
                </c:pt>
                <c:pt idx="3755">
                  <c:v>32843.970843999996</c:v>
                </c:pt>
                <c:pt idx="3756">
                  <c:v>33355.632354000001</c:v>
                </c:pt>
                <c:pt idx="3757">
                  <c:v>33548.622243999998</c:v>
                </c:pt>
                <c:pt idx="3758">
                  <c:v>33570.977554000005</c:v>
                </c:pt>
                <c:pt idx="3759">
                  <c:v>33231.773653999997</c:v>
                </c:pt>
                <c:pt idx="3760">
                  <c:v>32469.194644000003</c:v>
                </c:pt>
                <c:pt idx="3761">
                  <c:v>31860.184354000001</c:v>
                </c:pt>
                <c:pt idx="3762">
                  <c:v>31748.194843999998</c:v>
                </c:pt>
                <c:pt idx="3763">
                  <c:v>32524.520245000003</c:v>
                </c:pt>
                <c:pt idx="3764">
                  <c:v>32245.123244999995</c:v>
                </c:pt>
                <c:pt idx="3765">
                  <c:v>30077.616845</c:v>
                </c:pt>
                <c:pt idx="3766">
                  <c:v>27708.925354999999</c:v>
                </c:pt>
                <c:pt idx="3767">
                  <c:v>26115.780155</c:v>
                </c:pt>
                <c:pt idx="3768">
                  <c:v>25185.169645000002</c:v>
                </c:pt>
                <c:pt idx="3769">
                  <c:v>24564.203846</c:v>
                </c:pt>
                <c:pt idx="3770">
                  <c:v>24305.543656000002</c:v>
                </c:pt>
                <c:pt idx="3771">
                  <c:v>24540.615656000005</c:v>
                </c:pt>
                <c:pt idx="3772">
                  <c:v>25300.470545</c:v>
                </c:pt>
                <c:pt idx="3773">
                  <c:v>26620.132244999997</c:v>
                </c:pt>
                <c:pt idx="3774">
                  <c:v>28641.526845000004</c:v>
                </c:pt>
                <c:pt idx="3775">
                  <c:v>30066.638855000001</c:v>
                </c:pt>
                <c:pt idx="3776">
                  <c:v>31113.126054</c:v>
                </c:pt>
                <c:pt idx="3777">
                  <c:v>31958.130544</c:v>
                </c:pt>
                <c:pt idx="3778">
                  <c:v>32535.635544000001</c:v>
                </c:pt>
                <c:pt idx="3779">
                  <c:v>32688.680043999993</c:v>
                </c:pt>
                <c:pt idx="3780">
                  <c:v>33259.800554000001</c:v>
                </c:pt>
                <c:pt idx="3781">
                  <c:v>33595.240343999991</c:v>
                </c:pt>
                <c:pt idx="3782">
                  <c:v>33681.349553999993</c:v>
                </c:pt>
                <c:pt idx="3783">
                  <c:v>33427.946544000006</c:v>
                </c:pt>
                <c:pt idx="3784">
                  <c:v>32624.703243999997</c:v>
                </c:pt>
                <c:pt idx="3785">
                  <c:v>31823.984243999999</c:v>
                </c:pt>
                <c:pt idx="3786">
                  <c:v>31612.775846</c:v>
                </c:pt>
                <c:pt idx="3787">
                  <c:v>32124.811446</c:v>
                </c:pt>
                <c:pt idx="3788">
                  <c:v>31541.193845000002</c:v>
                </c:pt>
                <c:pt idx="3789">
                  <c:v>29352.873145000005</c:v>
                </c:pt>
                <c:pt idx="3790">
                  <c:v>27010.085444999997</c:v>
                </c:pt>
                <c:pt idx="3791">
                  <c:v>25371.078144999999</c:v>
                </c:pt>
                <c:pt idx="3792">
                  <c:v>24491.122954999995</c:v>
                </c:pt>
                <c:pt idx="3793">
                  <c:v>23786.719356000001</c:v>
                </c:pt>
                <c:pt idx="3794">
                  <c:v>23461.561354999998</c:v>
                </c:pt>
                <c:pt idx="3795">
                  <c:v>23600.696355</c:v>
                </c:pt>
                <c:pt idx="3796">
                  <c:v>24413.856854999998</c:v>
                </c:pt>
                <c:pt idx="3797">
                  <c:v>25772.807755000002</c:v>
                </c:pt>
                <c:pt idx="3798">
                  <c:v>27762.526744999999</c:v>
                </c:pt>
                <c:pt idx="3799">
                  <c:v>29362.086944999999</c:v>
                </c:pt>
                <c:pt idx="3800">
                  <c:v>30557.671045000003</c:v>
                </c:pt>
                <c:pt idx="3801">
                  <c:v>31538.447644999997</c:v>
                </c:pt>
                <c:pt idx="3802">
                  <c:v>32093.089544999999</c:v>
                </c:pt>
                <c:pt idx="3803">
                  <c:v>32340.523354999998</c:v>
                </c:pt>
                <c:pt idx="3804">
                  <c:v>32769.503145000002</c:v>
                </c:pt>
                <c:pt idx="3805">
                  <c:v>33002.589955000003</c:v>
                </c:pt>
                <c:pt idx="3806">
                  <c:v>33079.346145000003</c:v>
                </c:pt>
                <c:pt idx="3807">
                  <c:v>32838.880355000001</c:v>
                </c:pt>
                <c:pt idx="3808">
                  <c:v>32132.195456000001</c:v>
                </c:pt>
                <c:pt idx="3809">
                  <c:v>31364.770245</c:v>
                </c:pt>
                <c:pt idx="3810">
                  <c:v>30886.213144999998</c:v>
                </c:pt>
                <c:pt idx="3811">
                  <c:v>31112.520444999998</c:v>
                </c:pt>
                <c:pt idx="3812">
                  <c:v>30496.950244999996</c:v>
                </c:pt>
                <c:pt idx="3813">
                  <c:v>28291.286744999998</c:v>
                </c:pt>
                <c:pt idx="3814">
                  <c:v>25859.155755000003</c:v>
                </c:pt>
                <c:pt idx="3815">
                  <c:v>24189.407745999997</c:v>
                </c:pt>
                <c:pt idx="3816">
                  <c:v>23313.357055</c:v>
                </c:pt>
                <c:pt idx="3817">
                  <c:v>22532.050756000001</c:v>
                </c:pt>
                <c:pt idx="3818">
                  <c:v>22172.089655</c:v>
                </c:pt>
                <c:pt idx="3819">
                  <c:v>22255.557154999999</c:v>
                </c:pt>
                <c:pt idx="3820">
                  <c:v>23020.784755000001</c:v>
                </c:pt>
                <c:pt idx="3821">
                  <c:v>24290.958855999997</c:v>
                </c:pt>
                <c:pt idx="3822">
                  <c:v>26244.584355999996</c:v>
                </c:pt>
                <c:pt idx="3823">
                  <c:v>27934.961144999997</c:v>
                </c:pt>
                <c:pt idx="3824">
                  <c:v>29164.216244999996</c:v>
                </c:pt>
                <c:pt idx="3825">
                  <c:v>30389.198346000001</c:v>
                </c:pt>
                <c:pt idx="3826">
                  <c:v>30967.406745000004</c:v>
                </c:pt>
                <c:pt idx="3827">
                  <c:v>31387.641844999998</c:v>
                </c:pt>
                <c:pt idx="3828">
                  <c:v>32018.006244999997</c:v>
                </c:pt>
                <c:pt idx="3829">
                  <c:v>32535.538655</c:v>
                </c:pt>
                <c:pt idx="3830">
                  <c:v>32799.151046000006</c:v>
                </c:pt>
                <c:pt idx="3831">
                  <c:v>32624.159944999999</c:v>
                </c:pt>
                <c:pt idx="3832">
                  <c:v>31907.428445000005</c:v>
                </c:pt>
                <c:pt idx="3833">
                  <c:v>31058.969945000001</c:v>
                </c:pt>
                <c:pt idx="3834">
                  <c:v>30384.661544999999</c:v>
                </c:pt>
                <c:pt idx="3835">
                  <c:v>30754.578044999998</c:v>
                </c:pt>
                <c:pt idx="3836">
                  <c:v>30275.915445000002</c:v>
                </c:pt>
                <c:pt idx="3837">
                  <c:v>28111.006955000001</c:v>
                </c:pt>
                <c:pt idx="3838">
                  <c:v>25997.141944999999</c:v>
                </c:pt>
                <c:pt idx="3839">
                  <c:v>24583.904746</c:v>
                </c:pt>
                <c:pt idx="3840">
                  <c:v>23657.313254999997</c:v>
                </c:pt>
                <c:pt idx="3841">
                  <c:v>23109.081956000002</c:v>
                </c:pt>
                <c:pt idx="3842">
                  <c:v>22899.131056000002</c:v>
                </c:pt>
                <c:pt idx="3843">
                  <c:v>23260.586556000002</c:v>
                </c:pt>
                <c:pt idx="3844">
                  <c:v>24083.869554999997</c:v>
                </c:pt>
                <c:pt idx="3845">
                  <c:v>25245.296644999999</c:v>
                </c:pt>
                <c:pt idx="3846">
                  <c:v>27064.000255000003</c:v>
                </c:pt>
                <c:pt idx="3847">
                  <c:v>28435.743945000002</c:v>
                </c:pt>
                <c:pt idx="3848">
                  <c:v>29469.478353999999</c:v>
                </c:pt>
                <c:pt idx="3849">
                  <c:v>30405.240054000002</c:v>
                </c:pt>
                <c:pt idx="3850">
                  <c:v>30990.858354</c:v>
                </c:pt>
                <c:pt idx="3851">
                  <c:v>31537.759844</c:v>
                </c:pt>
                <c:pt idx="3852">
                  <c:v>32263.726644000002</c:v>
                </c:pt>
                <c:pt idx="3853">
                  <c:v>32969.486453999998</c:v>
                </c:pt>
                <c:pt idx="3854">
                  <c:v>33441.108853999998</c:v>
                </c:pt>
                <c:pt idx="3855">
                  <c:v>33597.976144</c:v>
                </c:pt>
                <c:pt idx="3856">
                  <c:v>33149.936854</c:v>
                </c:pt>
                <c:pt idx="3857">
                  <c:v>32359.887243999998</c:v>
                </c:pt>
                <c:pt idx="3858">
                  <c:v>31784.366154000003</c:v>
                </c:pt>
                <c:pt idx="3859">
                  <c:v>32087.056743999998</c:v>
                </c:pt>
                <c:pt idx="3860">
                  <c:v>31715.246256000002</c:v>
                </c:pt>
                <c:pt idx="3861">
                  <c:v>29565.859744999998</c:v>
                </c:pt>
                <c:pt idx="3862">
                  <c:v>27433.604444999997</c:v>
                </c:pt>
                <c:pt idx="3863">
                  <c:v>25987.687454999999</c:v>
                </c:pt>
                <c:pt idx="3864">
                  <c:v>25132.146244999996</c:v>
                </c:pt>
                <c:pt idx="3865">
                  <c:v>24694.793054999998</c:v>
                </c:pt>
                <c:pt idx="3866">
                  <c:v>24562.959755000003</c:v>
                </c:pt>
                <c:pt idx="3867">
                  <c:v>25053.516455000001</c:v>
                </c:pt>
                <c:pt idx="3868">
                  <c:v>25881.639955000002</c:v>
                </c:pt>
                <c:pt idx="3869">
                  <c:v>27115.455344999998</c:v>
                </c:pt>
                <c:pt idx="3870">
                  <c:v>29030.851955000002</c:v>
                </c:pt>
                <c:pt idx="3871">
                  <c:v>30509.936944999998</c:v>
                </c:pt>
                <c:pt idx="3872">
                  <c:v>31786.984854000002</c:v>
                </c:pt>
                <c:pt idx="3873">
                  <c:v>32766.913343999997</c:v>
                </c:pt>
                <c:pt idx="3874">
                  <c:v>33402.210343999992</c:v>
                </c:pt>
                <c:pt idx="3875">
                  <c:v>33849.744844000001</c:v>
                </c:pt>
                <c:pt idx="3876">
                  <c:v>34545.866644000009</c:v>
                </c:pt>
                <c:pt idx="3877">
                  <c:v>35041.796854000007</c:v>
                </c:pt>
                <c:pt idx="3878">
                  <c:v>35371.875044</c:v>
                </c:pt>
                <c:pt idx="3879">
                  <c:v>35290.962754</c:v>
                </c:pt>
                <c:pt idx="3880">
                  <c:v>34533.360454000001</c:v>
                </c:pt>
                <c:pt idx="3881">
                  <c:v>33662.943143999997</c:v>
                </c:pt>
                <c:pt idx="3882">
                  <c:v>33064.438644000002</c:v>
                </c:pt>
                <c:pt idx="3883">
                  <c:v>33509.511454</c:v>
                </c:pt>
                <c:pt idx="3884">
                  <c:v>33101.078846000004</c:v>
                </c:pt>
                <c:pt idx="3885">
                  <c:v>30711.318745000004</c:v>
                </c:pt>
                <c:pt idx="3886">
                  <c:v>28412.494644999999</c:v>
                </c:pt>
                <c:pt idx="3887">
                  <c:v>26880.119455</c:v>
                </c:pt>
                <c:pt idx="3888">
                  <c:v>25812.028244999998</c:v>
                </c:pt>
                <c:pt idx="3889">
                  <c:v>25117.902845000004</c:v>
                </c:pt>
                <c:pt idx="3890">
                  <c:v>24804.176355</c:v>
                </c:pt>
                <c:pt idx="3891">
                  <c:v>25114.778354999999</c:v>
                </c:pt>
                <c:pt idx="3892">
                  <c:v>25991.894744999998</c:v>
                </c:pt>
                <c:pt idx="3893">
                  <c:v>27234.651555</c:v>
                </c:pt>
                <c:pt idx="3894">
                  <c:v>29144.771844999999</c:v>
                </c:pt>
                <c:pt idx="3895">
                  <c:v>30655.473256000001</c:v>
                </c:pt>
                <c:pt idx="3896">
                  <c:v>31772.520154000005</c:v>
                </c:pt>
                <c:pt idx="3897">
                  <c:v>32735.494944000002</c:v>
                </c:pt>
                <c:pt idx="3898">
                  <c:v>33448.472944000001</c:v>
                </c:pt>
                <c:pt idx="3899">
                  <c:v>33979.356443999997</c:v>
                </c:pt>
                <c:pt idx="3900">
                  <c:v>34832.961844000005</c:v>
                </c:pt>
                <c:pt idx="3901">
                  <c:v>35519.243354000006</c:v>
                </c:pt>
                <c:pt idx="3902">
                  <c:v>35975.702154000006</c:v>
                </c:pt>
                <c:pt idx="3903">
                  <c:v>36057.634053999995</c:v>
                </c:pt>
                <c:pt idx="3904">
                  <c:v>35419.066344000006</c:v>
                </c:pt>
                <c:pt idx="3905">
                  <c:v>34642.863543999993</c:v>
                </c:pt>
                <c:pt idx="3906">
                  <c:v>34100.675953999998</c:v>
                </c:pt>
                <c:pt idx="3907">
                  <c:v>34280.015554000005</c:v>
                </c:pt>
                <c:pt idx="3908">
                  <c:v>33680.471745000003</c:v>
                </c:pt>
                <c:pt idx="3909">
                  <c:v>31222.883344999998</c:v>
                </c:pt>
                <c:pt idx="3910">
                  <c:v>28800.113645000001</c:v>
                </c:pt>
                <c:pt idx="3911">
                  <c:v>27030.360455000002</c:v>
                </c:pt>
                <c:pt idx="3912">
                  <c:v>25942.725244999998</c:v>
                </c:pt>
                <c:pt idx="3913">
                  <c:v>25263.528845000001</c:v>
                </c:pt>
                <c:pt idx="3914">
                  <c:v>24988.546354999999</c:v>
                </c:pt>
                <c:pt idx="3915">
                  <c:v>25337.879854999999</c:v>
                </c:pt>
                <c:pt idx="3916">
                  <c:v>26181.431744999994</c:v>
                </c:pt>
                <c:pt idx="3917">
                  <c:v>27466.663945</c:v>
                </c:pt>
                <c:pt idx="3918">
                  <c:v>29396.522145999996</c:v>
                </c:pt>
                <c:pt idx="3919">
                  <c:v>30925.154245999995</c:v>
                </c:pt>
                <c:pt idx="3920">
                  <c:v>32054.760154</c:v>
                </c:pt>
                <c:pt idx="3921">
                  <c:v>33024.443254000005</c:v>
                </c:pt>
                <c:pt idx="3922">
                  <c:v>33657.416944000004</c:v>
                </c:pt>
                <c:pt idx="3923">
                  <c:v>34076.830453999995</c:v>
                </c:pt>
                <c:pt idx="3924">
                  <c:v>34816.708244000001</c:v>
                </c:pt>
                <c:pt idx="3925">
                  <c:v>35376.461753999996</c:v>
                </c:pt>
                <c:pt idx="3926">
                  <c:v>35709.120554000001</c:v>
                </c:pt>
                <c:pt idx="3927">
                  <c:v>35700.95694399999</c:v>
                </c:pt>
                <c:pt idx="3928">
                  <c:v>34983.881044000002</c:v>
                </c:pt>
                <c:pt idx="3929">
                  <c:v>34136.152054000006</c:v>
                </c:pt>
                <c:pt idx="3930">
                  <c:v>33628.457653999998</c:v>
                </c:pt>
                <c:pt idx="3931">
                  <c:v>33924.627743999998</c:v>
                </c:pt>
                <c:pt idx="3932">
                  <c:v>33258.309545999997</c:v>
                </c:pt>
                <c:pt idx="3933">
                  <c:v>30781.264046000004</c:v>
                </c:pt>
                <c:pt idx="3934">
                  <c:v>28348.242644999998</c:v>
                </c:pt>
                <c:pt idx="3935">
                  <c:v>26748.277355000002</c:v>
                </c:pt>
                <c:pt idx="3936">
                  <c:v>25636.421145</c:v>
                </c:pt>
                <c:pt idx="3937">
                  <c:v>24864.438845000001</c:v>
                </c:pt>
                <c:pt idx="3938">
                  <c:v>24532.293855</c:v>
                </c:pt>
                <c:pt idx="3939">
                  <c:v>24777.631855</c:v>
                </c:pt>
                <c:pt idx="3940">
                  <c:v>25633.796745</c:v>
                </c:pt>
                <c:pt idx="3941">
                  <c:v>26940.968945000004</c:v>
                </c:pt>
                <c:pt idx="3942">
                  <c:v>28849.838145999998</c:v>
                </c:pt>
                <c:pt idx="3943">
                  <c:v>30222.243256000002</c:v>
                </c:pt>
                <c:pt idx="3944">
                  <c:v>31400.528854</c:v>
                </c:pt>
                <c:pt idx="3945">
                  <c:v>32377.131344000005</c:v>
                </c:pt>
                <c:pt idx="3946">
                  <c:v>33123.462644000007</c:v>
                </c:pt>
                <c:pt idx="3947">
                  <c:v>33509.499243999999</c:v>
                </c:pt>
                <c:pt idx="3948">
                  <c:v>34207.482753999997</c:v>
                </c:pt>
                <c:pt idx="3949">
                  <c:v>34701.819043999996</c:v>
                </c:pt>
                <c:pt idx="3950">
                  <c:v>34952.869053999995</c:v>
                </c:pt>
                <c:pt idx="3951">
                  <c:v>34833.146143999991</c:v>
                </c:pt>
                <c:pt idx="3952">
                  <c:v>34102.404144</c:v>
                </c:pt>
                <c:pt idx="3953">
                  <c:v>33374.334453999996</c:v>
                </c:pt>
                <c:pt idx="3954">
                  <c:v>32871.484643999996</c:v>
                </c:pt>
                <c:pt idx="3955">
                  <c:v>33197.989143999999</c:v>
                </c:pt>
                <c:pt idx="3956">
                  <c:v>32701.179845999999</c:v>
                </c:pt>
                <c:pt idx="3957">
                  <c:v>30258.956544999997</c:v>
                </c:pt>
                <c:pt idx="3958">
                  <c:v>27884.362445000002</c:v>
                </c:pt>
                <c:pt idx="3959">
                  <c:v>26246.860744999998</c:v>
                </c:pt>
                <c:pt idx="3960">
                  <c:v>25217.561245000001</c:v>
                </c:pt>
                <c:pt idx="3961">
                  <c:v>24411.926656</c:v>
                </c:pt>
                <c:pt idx="3962">
                  <c:v>24013.265155000001</c:v>
                </c:pt>
                <c:pt idx="3963">
                  <c:v>24199.170155</c:v>
                </c:pt>
                <c:pt idx="3964">
                  <c:v>25096.746456000001</c:v>
                </c:pt>
                <c:pt idx="3965">
                  <c:v>26489.673254999998</c:v>
                </c:pt>
                <c:pt idx="3966">
                  <c:v>28408.017144999998</c:v>
                </c:pt>
                <c:pt idx="3967">
                  <c:v>29980.420344999999</c:v>
                </c:pt>
                <c:pt idx="3968">
                  <c:v>31192.785144999998</c:v>
                </c:pt>
                <c:pt idx="3969">
                  <c:v>32203.679345</c:v>
                </c:pt>
                <c:pt idx="3970">
                  <c:v>32932.784954999996</c:v>
                </c:pt>
                <c:pt idx="3971">
                  <c:v>33399.768145000002</c:v>
                </c:pt>
                <c:pt idx="3972">
                  <c:v>34111.519744999998</c:v>
                </c:pt>
                <c:pt idx="3973">
                  <c:v>34752.003054999994</c:v>
                </c:pt>
                <c:pt idx="3974">
                  <c:v>35160.531244999998</c:v>
                </c:pt>
                <c:pt idx="3975">
                  <c:v>35123.544154999996</c:v>
                </c:pt>
                <c:pt idx="3976">
                  <c:v>34384.887046000003</c:v>
                </c:pt>
                <c:pt idx="3977">
                  <c:v>33448.516545000006</c:v>
                </c:pt>
                <c:pt idx="3978">
                  <c:v>32616.234545000007</c:v>
                </c:pt>
                <c:pt idx="3979">
                  <c:v>32474.093045999998</c:v>
                </c:pt>
                <c:pt idx="3980">
                  <c:v>31600.064945000002</c:v>
                </c:pt>
                <c:pt idx="3981">
                  <c:v>29212.238246000001</c:v>
                </c:pt>
                <c:pt idx="3982">
                  <c:v>26769.699844999999</c:v>
                </c:pt>
                <c:pt idx="3983">
                  <c:v>24998.156455000004</c:v>
                </c:pt>
                <c:pt idx="3984">
                  <c:v>23923.082655000002</c:v>
                </c:pt>
                <c:pt idx="3985">
                  <c:v>23121.480355</c:v>
                </c:pt>
                <c:pt idx="3986">
                  <c:v>22738.008155</c:v>
                </c:pt>
                <c:pt idx="3987">
                  <c:v>22937.704255000001</c:v>
                </c:pt>
                <c:pt idx="3988">
                  <c:v>23767.459855000001</c:v>
                </c:pt>
                <c:pt idx="3989">
                  <c:v>25110.638955999995</c:v>
                </c:pt>
                <c:pt idx="3990">
                  <c:v>27041.455346000002</c:v>
                </c:pt>
                <c:pt idx="3991">
                  <c:v>28783.381444999999</c:v>
                </c:pt>
                <c:pt idx="3992">
                  <c:v>30132.696844999999</c:v>
                </c:pt>
                <c:pt idx="3993">
                  <c:v>31267.057945999997</c:v>
                </c:pt>
                <c:pt idx="3994">
                  <c:v>31915.379444999999</c:v>
                </c:pt>
                <c:pt idx="3995">
                  <c:v>32321.444544999998</c:v>
                </c:pt>
                <c:pt idx="3996">
                  <c:v>32986.509144999996</c:v>
                </c:pt>
                <c:pt idx="3997">
                  <c:v>33548.921644999995</c:v>
                </c:pt>
                <c:pt idx="3998">
                  <c:v>33865.458056000003</c:v>
                </c:pt>
                <c:pt idx="3999">
                  <c:v>33739.701755000002</c:v>
                </c:pt>
                <c:pt idx="4000">
                  <c:v>32895.969744999995</c:v>
                </c:pt>
                <c:pt idx="4001">
                  <c:v>31871.747045</c:v>
                </c:pt>
                <c:pt idx="4002">
                  <c:v>31064.223745000003</c:v>
                </c:pt>
                <c:pt idx="4003">
                  <c:v>31222.080945000005</c:v>
                </c:pt>
                <c:pt idx="4004">
                  <c:v>30659.941555000001</c:v>
                </c:pt>
                <c:pt idx="4005">
                  <c:v>28566.831545000001</c:v>
                </c:pt>
                <c:pt idx="4006">
                  <c:v>26383.172145</c:v>
                </c:pt>
                <c:pt idx="4007">
                  <c:v>24833.147145999999</c:v>
                </c:pt>
                <c:pt idx="4008">
                  <c:v>23842.487255</c:v>
                </c:pt>
                <c:pt idx="4009">
                  <c:v>23304.910355</c:v>
                </c:pt>
                <c:pt idx="4010">
                  <c:v>23166.753556000003</c:v>
                </c:pt>
                <c:pt idx="4011">
                  <c:v>23531.932556</c:v>
                </c:pt>
                <c:pt idx="4012">
                  <c:v>24320.935554999996</c:v>
                </c:pt>
                <c:pt idx="4013">
                  <c:v>25588.276255000001</c:v>
                </c:pt>
                <c:pt idx="4014">
                  <c:v>27349.737845</c:v>
                </c:pt>
                <c:pt idx="4015">
                  <c:v>28794.095845</c:v>
                </c:pt>
                <c:pt idx="4016">
                  <c:v>29872.243044000003</c:v>
                </c:pt>
                <c:pt idx="4017">
                  <c:v>30993.752144000002</c:v>
                </c:pt>
                <c:pt idx="4018">
                  <c:v>31828.692154000008</c:v>
                </c:pt>
                <c:pt idx="4019">
                  <c:v>32491.014444</c:v>
                </c:pt>
                <c:pt idx="4020">
                  <c:v>33396.926044000007</c:v>
                </c:pt>
                <c:pt idx="4021">
                  <c:v>34146.081354000002</c:v>
                </c:pt>
                <c:pt idx="4022">
                  <c:v>34740.099543999997</c:v>
                </c:pt>
                <c:pt idx="4023">
                  <c:v>34844.030654000002</c:v>
                </c:pt>
                <c:pt idx="4024">
                  <c:v>34310.680354000004</c:v>
                </c:pt>
                <c:pt idx="4025">
                  <c:v>33512.147144000002</c:v>
                </c:pt>
                <c:pt idx="4026">
                  <c:v>32924.126043999997</c:v>
                </c:pt>
                <c:pt idx="4027">
                  <c:v>33109.846245000001</c:v>
                </c:pt>
                <c:pt idx="4028">
                  <c:v>32584.944954999999</c:v>
                </c:pt>
                <c:pt idx="4029">
                  <c:v>30361.237355000005</c:v>
                </c:pt>
                <c:pt idx="4030">
                  <c:v>28070.915055000001</c:v>
                </c:pt>
                <c:pt idx="4031">
                  <c:v>26429.464844999999</c:v>
                </c:pt>
                <c:pt idx="4032">
                  <c:v>25548.034944999999</c:v>
                </c:pt>
                <c:pt idx="4033">
                  <c:v>24937.050544999998</c:v>
                </c:pt>
                <c:pt idx="4034">
                  <c:v>24815.124656</c:v>
                </c:pt>
                <c:pt idx="4035">
                  <c:v>25258.320355</c:v>
                </c:pt>
                <c:pt idx="4036">
                  <c:v>26070.287544999999</c:v>
                </c:pt>
                <c:pt idx="4037">
                  <c:v>27375.298245000002</c:v>
                </c:pt>
                <c:pt idx="4038">
                  <c:v>29463.267145000002</c:v>
                </c:pt>
                <c:pt idx="4039">
                  <c:v>31229.408445000001</c:v>
                </c:pt>
                <c:pt idx="4040">
                  <c:v>32599.720044000002</c:v>
                </c:pt>
                <c:pt idx="4041">
                  <c:v>33912.836753999996</c:v>
                </c:pt>
                <c:pt idx="4042">
                  <c:v>35008.800054000007</c:v>
                </c:pt>
                <c:pt idx="4043">
                  <c:v>35859.488544000007</c:v>
                </c:pt>
                <c:pt idx="4044">
                  <c:v>36944.673353999999</c:v>
                </c:pt>
                <c:pt idx="4045">
                  <c:v>37850.320543999995</c:v>
                </c:pt>
                <c:pt idx="4046">
                  <c:v>38435.957454000003</c:v>
                </c:pt>
                <c:pt idx="4047">
                  <c:v>38454.027343999995</c:v>
                </c:pt>
                <c:pt idx="4048">
                  <c:v>37839.232654000007</c:v>
                </c:pt>
                <c:pt idx="4049">
                  <c:v>36942.415243999996</c:v>
                </c:pt>
                <c:pt idx="4050">
                  <c:v>36145.802543999998</c:v>
                </c:pt>
                <c:pt idx="4051">
                  <c:v>35905.137545000005</c:v>
                </c:pt>
                <c:pt idx="4052">
                  <c:v>34874.648945000001</c:v>
                </c:pt>
                <c:pt idx="4053">
                  <c:v>32104.371455000004</c:v>
                </c:pt>
                <c:pt idx="4054">
                  <c:v>29362.504655000001</c:v>
                </c:pt>
                <c:pt idx="4055">
                  <c:v>27426.561744999999</c:v>
                </c:pt>
                <c:pt idx="4056">
                  <c:v>26295.275944999998</c:v>
                </c:pt>
                <c:pt idx="4057">
                  <c:v>25491.776145</c:v>
                </c:pt>
                <c:pt idx="4058">
                  <c:v>25172.321655999996</c:v>
                </c:pt>
                <c:pt idx="4059">
                  <c:v>25458.414355000004</c:v>
                </c:pt>
                <c:pt idx="4060">
                  <c:v>26291.070544999999</c:v>
                </c:pt>
                <c:pt idx="4061">
                  <c:v>27572.783545999999</c:v>
                </c:pt>
                <c:pt idx="4062">
                  <c:v>29602.537755000001</c:v>
                </c:pt>
                <c:pt idx="4063">
                  <c:v>31250.300745</c:v>
                </c:pt>
                <c:pt idx="4064">
                  <c:v>32531.312353999998</c:v>
                </c:pt>
                <c:pt idx="4065">
                  <c:v>33757.776954000001</c:v>
                </c:pt>
                <c:pt idx="4066">
                  <c:v>34720.619953999994</c:v>
                </c:pt>
                <c:pt idx="4067">
                  <c:v>35492.862443999999</c:v>
                </c:pt>
                <c:pt idx="4068">
                  <c:v>36555.375653999996</c:v>
                </c:pt>
                <c:pt idx="4069">
                  <c:v>37421.913543999995</c:v>
                </c:pt>
                <c:pt idx="4070">
                  <c:v>38002.720453999995</c:v>
                </c:pt>
                <c:pt idx="4071">
                  <c:v>38026.898644000001</c:v>
                </c:pt>
                <c:pt idx="4072">
                  <c:v>37355.505743999995</c:v>
                </c:pt>
                <c:pt idx="4073">
                  <c:v>36458.514444</c:v>
                </c:pt>
                <c:pt idx="4074">
                  <c:v>35652.773343999994</c:v>
                </c:pt>
                <c:pt idx="4075">
                  <c:v>35525.123253999998</c:v>
                </c:pt>
                <c:pt idx="4076">
                  <c:v>34584.757446000003</c:v>
                </c:pt>
                <c:pt idx="4077">
                  <c:v>31939.148555000007</c:v>
                </c:pt>
                <c:pt idx="4078">
                  <c:v>29264.014654999999</c:v>
                </c:pt>
                <c:pt idx="4079">
                  <c:v>27407.051745000001</c:v>
                </c:pt>
                <c:pt idx="4080">
                  <c:v>26203.397545</c:v>
                </c:pt>
                <c:pt idx="4081">
                  <c:v>25474.179145000002</c:v>
                </c:pt>
                <c:pt idx="4082">
                  <c:v>25147.168656000002</c:v>
                </c:pt>
                <c:pt idx="4083">
                  <c:v>25422.935354999998</c:v>
                </c:pt>
                <c:pt idx="4084">
                  <c:v>26284.400045000002</c:v>
                </c:pt>
                <c:pt idx="4085">
                  <c:v>27558.424244999998</c:v>
                </c:pt>
                <c:pt idx="4086">
                  <c:v>29519.806454999998</c:v>
                </c:pt>
                <c:pt idx="4087">
                  <c:v>31199.369044999996</c:v>
                </c:pt>
                <c:pt idx="4088">
                  <c:v>32390.848353999998</c:v>
                </c:pt>
                <c:pt idx="4089">
                  <c:v>33529.626654</c:v>
                </c:pt>
                <c:pt idx="4090">
                  <c:v>34425.522344000005</c:v>
                </c:pt>
                <c:pt idx="4091">
                  <c:v>34937.675954000006</c:v>
                </c:pt>
                <c:pt idx="4092">
                  <c:v>35732.428744000004</c:v>
                </c:pt>
                <c:pt idx="4093">
                  <c:v>36231.205443999992</c:v>
                </c:pt>
                <c:pt idx="4094">
                  <c:v>36533.502444000005</c:v>
                </c:pt>
                <c:pt idx="4095">
                  <c:v>36334.238074000008</c:v>
                </c:pt>
                <c:pt idx="4096">
                  <c:v>35513.061143999999</c:v>
                </c:pt>
                <c:pt idx="4097">
                  <c:v>34476.912953999999</c:v>
                </c:pt>
                <c:pt idx="4098">
                  <c:v>33804.912554000002</c:v>
                </c:pt>
                <c:pt idx="4099">
                  <c:v>34042.981954000003</c:v>
                </c:pt>
                <c:pt idx="4100">
                  <c:v>33255.665346000002</c:v>
                </c:pt>
                <c:pt idx="4101">
                  <c:v>30759.092045999998</c:v>
                </c:pt>
                <c:pt idx="4102">
                  <c:v>28328.049756</c:v>
                </c:pt>
                <c:pt idx="4103">
                  <c:v>26626.499844999998</c:v>
                </c:pt>
                <c:pt idx="4104">
                  <c:v>25591.413245</c:v>
                </c:pt>
                <c:pt idx="4105">
                  <c:v>24949.715245000003</c:v>
                </c:pt>
                <c:pt idx="4106">
                  <c:v>24687.522656000005</c:v>
                </c:pt>
                <c:pt idx="4107">
                  <c:v>24995.047354999999</c:v>
                </c:pt>
                <c:pt idx="4108">
                  <c:v>25860.181544999999</c:v>
                </c:pt>
                <c:pt idx="4109">
                  <c:v>27238.528545999998</c:v>
                </c:pt>
                <c:pt idx="4110">
                  <c:v>29127.380154999999</c:v>
                </c:pt>
                <c:pt idx="4111">
                  <c:v>30659.558344999998</c:v>
                </c:pt>
                <c:pt idx="4112">
                  <c:v>31790.948655</c:v>
                </c:pt>
                <c:pt idx="4113">
                  <c:v>32848.811254</c:v>
                </c:pt>
                <c:pt idx="4114">
                  <c:v>33546.089954000003</c:v>
                </c:pt>
                <c:pt idx="4115">
                  <c:v>33933.406944000002</c:v>
                </c:pt>
                <c:pt idx="4116">
                  <c:v>34683.183544</c:v>
                </c:pt>
                <c:pt idx="4117">
                  <c:v>35180.898853999999</c:v>
                </c:pt>
                <c:pt idx="4118">
                  <c:v>35466.616544000004</c:v>
                </c:pt>
                <c:pt idx="4119">
                  <c:v>35262.995044000003</c:v>
                </c:pt>
                <c:pt idx="4120">
                  <c:v>34590.106753999993</c:v>
                </c:pt>
                <c:pt idx="4121">
                  <c:v>33743.131543999996</c:v>
                </c:pt>
                <c:pt idx="4122">
                  <c:v>33223.032054000003</c:v>
                </c:pt>
                <c:pt idx="4123">
                  <c:v>33456.937254000004</c:v>
                </c:pt>
                <c:pt idx="4124">
                  <c:v>32786.044646000002</c:v>
                </c:pt>
                <c:pt idx="4125">
                  <c:v>30249.214056000001</c:v>
                </c:pt>
                <c:pt idx="4126">
                  <c:v>27883.753755999998</c:v>
                </c:pt>
                <c:pt idx="4127">
                  <c:v>26292.943445000001</c:v>
                </c:pt>
                <c:pt idx="4128">
                  <c:v>25171.972354999998</c:v>
                </c:pt>
                <c:pt idx="4129">
                  <c:v>24402.524654999997</c:v>
                </c:pt>
                <c:pt idx="4130">
                  <c:v>23977.625055999997</c:v>
                </c:pt>
                <c:pt idx="4131">
                  <c:v>24189.361556000003</c:v>
                </c:pt>
                <c:pt idx="4132">
                  <c:v>25063.563855</c:v>
                </c:pt>
                <c:pt idx="4133">
                  <c:v>26461.054954999996</c:v>
                </c:pt>
                <c:pt idx="4134">
                  <c:v>28427.914044999998</c:v>
                </c:pt>
                <c:pt idx="4135">
                  <c:v>30115.875144999998</c:v>
                </c:pt>
                <c:pt idx="4136">
                  <c:v>31351.852944999999</c:v>
                </c:pt>
                <c:pt idx="4137">
                  <c:v>32449.013256000002</c:v>
                </c:pt>
                <c:pt idx="4138">
                  <c:v>33154.347855</c:v>
                </c:pt>
                <c:pt idx="4139">
                  <c:v>33630.836456000005</c:v>
                </c:pt>
                <c:pt idx="4140">
                  <c:v>34429.079245999994</c:v>
                </c:pt>
                <c:pt idx="4141">
                  <c:v>35039.854656000003</c:v>
                </c:pt>
                <c:pt idx="4142">
                  <c:v>35385.922043999999</c:v>
                </c:pt>
                <c:pt idx="4143">
                  <c:v>35278.304344000004</c:v>
                </c:pt>
                <c:pt idx="4144">
                  <c:v>34603.573144000002</c:v>
                </c:pt>
                <c:pt idx="4145">
                  <c:v>33780.422943999998</c:v>
                </c:pt>
                <c:pt idx="4146">
                  <c:v>33000.600455999993</c:v>
                </c:pt>
                <c:pt idx="4147">
                  <c:v>32795.343646000001</c:v>
                </c:pt>
                <c:pt idx="4148">
                  <c:v>31938.873654999996</c:v>
                </c:pt>
                <c:pt idx="4149">
                  <c:v>29376.613245</c:v>
                </c:pt>
                <c:pt idx="4150">
                  <c:v>26891.436644999998</c:v>
                </c:pt>
                <c:pt idx="4151">
                  <c:v>25084.143744999998</c:v>
                </c:pt>
                <c:pt idx="4152">
                  <c:v>23968.795845000001</c:v>
                </c:pt>
                <c:pt idx="4153">
                  <c:v>23163.192056</c:v>
                </c:pt>
                <c:pt idx="4154">
                  <c:v>22785.613154999999</c:v>
                </c:pt>
                <c:pt idx="4155">
                  <c:v>22972.393754999997</c:v>
                </c:pt>
                <c:pt idx="4156">
                  <c:v>23786.948355</c:v>
                </c:pt>
                <c:pt idx="4157">
                  <c:v>25102.562455999996</c:v>
                </c:pt>
                <c:pt idx="4158">
                  <c:v>27077.700654999997</c:v>
                </c:pt>
                <c:pt idx="4159">
                  <c:v>28907.318055</c:v>
                </c:pt>
                <c:pt idx="4160">
                  <c:v>30301.335145000001</c:v>
                </c:pt>
                <c:pt idx="4161">
                  <c:v>31527.754555</c:v>
                </c:pt>
                <c:pt idx="4162">
                  <c:v>32285.600846000001</c:v>
                </c:pt>
                <c:pt idx="4163">
                  <c:v>32891.361754999998</c:v>
                </c:pt>
                <c:pt idx="4164">
                  <c:v>33803.737244999997</c:v>
                </c:pt>
                <c:pt idx="4165">
                  <c:v>34556.757455999999</c:v>
                </c:pt>
                <c:pt idx="4166">
                  <c:v>34965.421754999996</c:v>
                </c:pt>
                <c:pt idx="4167">
                  <c:v>34777.121053999996</c:v>
                </c:pt>
                <c:pt idx="4168">
                  <c:v>33959.666553999996</c:v>
                </c:pt>
                <c:pt idx="4169">
                  <c:v>32903.634754000006</c:v>
                </c:pt>
                <c:pt idx="4170">
                  <c:v>32005.328254</c:v>
                </c:pt>
                <c:pt idx="4171">
                  <c:v>31991.175556000002</c:v>
                </c:pt>
                <c:pt idx="4172">
                  <c:v>31207.898945000004</c:v>
                </c:pt>
                <c:pt idx="4173">
                  <c:v>28847.194545000006</c:v>
                </c:pt>
                <c:pt idx="4174">
                  <c:v>26561.545654999998</c:v>
                </c:pt>
                <c:pt idx="4175">
                  <c:v>24951.258155</c:v>
                </c:pt>
                <c:pt idx="4176">
                  <c:v>23918.476244999998</c:v>
                </c:pt>
                <c:pt idx="4177">
                  <c:v>23395.290354999997</c:v>
                </c:pt>
                <c:pt idx="4178">
                  <c:v>23249.335555999998</c:v>
                </c:pt>
                <c:pt idx="4179">
                  <c:v>23593.204255000001</c:v>
                </c:pt>
                <c:pt idx="4180">
                  <c:v>24353.368555000001</c:v>
                </c:pt>
                <c:pt idx="4181">
                  <c:v>25514.851245000002</c:v>
                </c:pt>
                <c:pt idx="4182">
                  <c:v>27299.832855000001</c:v>
                </c:pt>
                <c:pt idx="4183">
                  <c:v>28874.711145000005</c:v>
                </c:pt>
                <c:pt idx="4184">
                  <c:v>30069.788154000002</c:v>
                </c:pt>
                <c:pt idx="4185">
                  <c:v>31210.567854000001</c:v>
                </c:pt>
                <c:pt idx="4186">
                  <c:v>32164.092043999997</c:v>
                </c:pt>
                <c:pt idx="4187">
                  <c:v>32878.948243999999</c:v>
                </c:pt>
                <c:pt idx="4188">
                  <c:v>33883.005443999995</c:v>
                </c:pt>
                <c:pt idx="4189">
                  <c:v>34772.677044000004</c:v>
                </c:pt>
                <c:pt idx="4190">
                  <c:v>35342.381644000008</c:v>
                </c:pt>
                <c:pt idx="4191">
                  <c:v>35410.432944</c:v>
                </c:pt>
                <c:pt idx="4192">
                  <c:v>34799.748044000007</c:v>
                </c:pt>
                <c:pt idx="4193">
                  <c:v>33976.400044000009</c:v>
                </c:pt>
                <c:pt idx="4194">
                  <c:v>33322.580244000004</c:v>
                </c:pt>
                <c:pt idx="4195">
                  <c:v>33388.749753999997</c:v>
                </c:pt>
                <c:pt idx="4196">
                  <c:v>32814.488443999995</c:v>
                </c:pt>
                <c:pt idx="4197">
                  <c:v>30468.281254999998</c:v>
                </c:pt>
                <c:pt idx="4198">
                  <c:v>28115.398054999998</c:v>
                </c:pt>
                <c:pt idx="4199">
                  <c:v>26474.281745</c:v>
                </c:pt>
                <c:pt idx="4200">
                  <c:v>25510.511245000002</c:v>
                </c:pt>
                <c:pt idx="4201">
                  <c:v>24938.229845000002</c:v>
                </c:pt>
                <c:pt idx="4202">
                  <c:v>24801.209354999999</c:v>
                </c:pt>
                <c:pt idx="4203">
                  <c:v>25281.858854999999</c:v>
                </c:pt>
                <c:pt idx="4204">
                  <c:v>26059.812244999997</c:v>
                </c:pt>
                <c:pt idx="4205">
                  <c:v>27254.785245000003</c:v>
                </c:pt>
                <c:pt idx="4206">
                  <c:v>29123.029855000001</c:v>
                </c:pt>
                <c:pt idx="4207">
                  <c:v>30749.423545000001</c:v>
                </c:pt>
                <c:pt idx="4208">
                  <c:v>32098.615854000003</c:v>
                </c:pt>
                <c:pt idx="4209">
                  <c:v>33367.050553999994</c:v>
                </c:pt>
                <c:pt idx="4210">
                  <c:v>34366.166243999993</c:v>
                </c:pt>
                <c:pt idx="4211">
                  <c:v>35366.168444000003</c:v>
                </c:pt>
                <c:pt idx="4212">
                  <c:v>36542.219743999995</c:v>
                </c:pt>
                <c:pt idx="4213">
                  <c:v>37623.916354000008</c:v>
                </c:pt>
                <c:pt idx="4214">
                  <c:v>38329.214643999992</c:v>
                </c:pt>
                <c:pt idx="4215">
                  <c:v>38638.387544000005</c:v>
                </c:pt>
                <c:pt idx="4216">
                  <c:v>38178.42455399999</c:v>
                </c:pt>
                <c:pt idx="4217">
                  <c:v>37405.987743999991</c:v>
                </c:pt>
                <c:pt idx="4218">
                  <c:v>36473.424643999999</c:v>
                </c:pt>
                <c:pt idx="4219">
                  <c:v>36219.231454000001</c:v>
                </c:pt>
                <c:pt idx="4220">
                  <c:v>35337.852543999994</c:v>
                </c:pt>
                <c:pt idx="4221">
                  <c:v>32659.489355999995</c:v>
                </c:pt>
                <c:pt idx="4222">
                  <c:v>29934.705054999995</c:v>
                </c:pt>
                <c:pt idx="4223">
                  <c:v>27930.004745000002</c:v>
                </c:pt>
                <c:pt idx="4224">
                  <c:v>26721.789255</c:v>
                </c:pt>
                <c:pt idx="4225">
                  <c:v>25915.090854999999</c:v>
                </c:pt>
                <c:pt idx="4226">
                  <c:v>25577.980655000003</c:v>
                </c:pt>
                <c:pt idx="4227">
                  <c:v>25825.204655000005</c:v>
                </c:pt>
                <c:pt idx="4228">
                  <c:v>26553.245545000005</c:v>
                </c:pt>
                <c:pt idx="4229">
                  <c:v>27621.774645000001</c:v>
                </c:pt>
                <c:pt idx="4230">
                  <c:v>29515.987556</c:v>
                </c:pt>
                <c:pt idx="4231">
                  <c:v>31168.340845999996</c:v>
                </c:pt>
                <c:pt idx="4232">
                  <c:v>32596.497854000001</c:v>
                </c:pt>
                <c:pt idx="4233">
                  <c:v>33996.03755400001</c:v>
                </c:pt>
                <c:pt idx="4234">
                  <c:v>35031.267443999997</c:v>
                </c:pt>
                <c:pt idx="4235">
                  <c:v>35858.263754</c:v>
                </c:pt>
                <c:pt idx="4236">
                  <c:v>37220.279644000002</c:v>
                </c:pt>
                <c:pt idx="4237">
                  <c:v>38558.423254000001</c:v>
                </c:pt>
                <c:pt idx="4238">
                  <c:v>39498.403144000004</c:v>
                </c:pt>
                <c:pt idx="4239">
                  <c:v>39847.708943999998</c:v>
                </c:pt>
                <c:pt idx="4240">
                  <c:v>39322.387944000002</c:v>
                </c:pt>
                <c:pt idx="4241">
                  <c:v>38462.439253999997</c:v>
                </c:pt>
                <c:pt idx="4242">
                  <c:v>37374.226144</c:v>
                </c:pt>
                <c:pt idx="4243">
                  <c:v>36896.787054</c:v>
                </c:pt>
                <c:pt idx="4244">
                  <c:v>35896.610744000005</c:v>
                </c:pt>
                <c:pt idx="4245">
                  <c:v>33155.330645000002</c:v>
                </c:pt>
                <c:pt idx="4246">
                  <c:v>30345.870045000003</c:v>
                </c:pt>
                <c:pt idx="4247">
                  <c:v>28200.759744999999</c:v>
                </c:pt>
                <c:pt idx="4248">
                  <c:v>26888.880655000001</c:v>
                </c:pt>
                <c:pt idx="4249">
                  <c:v>26012.119254999998</c:v>
                </c:pt>
                <c:pt idx="4250">
                  <c:v>25600.563544999997</c:v>
                </c:pt>
                <c:pt idx="4251">
                  <c:v>25835.785144999994</c:v>
                </c:pt>
                <c:pt idx="4252">
                  <c:v>26535.766154999998</c:v>
                </c:pt>
                <c:pt idx="4253">
                  <c:v>27580.010945000002</c:v>
                </c:pt>
                <c:pt idx="4254">
                  <c:v>29465.075546</c:v>
                </c:pt>
                <c:pt idx="4255">
                  <c:v>31189.832246000002</c:v>
                </c:pt>
                <c:pt idx="4256">
                  <c:v>32607.491154000003</c:v>
                </c:pt>
                <c:pt idx="4257">
                  <c:v>34041.826944</c:v>
                </c:pt>
                <c:pt idx="4258">
                  <c:v>35211.290254000007</c:v>
                </c:pt>
                <c:pt idx="4259">
                  <c:v>36321.465454000005</c:v>
                </c:pt>
                <c:pt idx="4260">
                  <c:v>37642.658653999999</c:v>
                </c:pt>
                <c:pt idx="4261">
                  <c:v>38843.993453999996</c:v>
                </c:pt>
                <c:pt idx="4262">
                  <c:v>39665.758044000002</c:v>
                </c:pt>
                <c:pt idx="4263">
                  <c:v>39983.109274000002</c:v>
                </c:pt>
                <c:pt idx="4264">
                  <c:v>39445.596643999997</c:v>
                </c:pt>
                <c:pt idx="4265">
                  <c:v>38638.786953999996</c:v>
                </c:pt>
                <c:pt idx="4266">
                  <c:v>37711.359854000002</c:v>
                </c:pt>
                <c:pt idx="4267">
                  <c:v>37283.550343999996</c:v>
                </c:pt>
                <c:pt idx="4268">
                  <c:v>36190.342845000006</c:v>
                </c:pt>
                <c:pt idx="4269">
                  <c:v>33410.042055000005</c:v>
                </c:pt>
                <c:pt idx="4270">
                  <c:v>30501.163655</c:v>
                </c:pt>
                <c:pt idx="4271">
                  <c:v>28308.054754999997</c:v>
                </c:pt>
                <c:pt idx="4272">
                  <c:v>26926.548045000003</c:v>
                </c:pt>
                <c:pt idx="4273">
                  <c:v>26004.883245000001</c:v>
                </c:pt>
                <c:pt idx="4274">
                  <c:v>25559.620155000001</c:v>
                </c:pt>
                <c:pt idx="4275">
                  <c:v>25760.476544999994</c:v>
                </c:pt>
                <c:pt idx="4276">
                  <c:v>26407.132555000004</c:v>
                </c:pt>
                <c:pt idx="4277">
                  <c:v>27434.821645</c:v>
                </c:pt>
                <c:pt idx="4278">
                  <c:v>29303.171244999998</c:v>
                </c:pt>
                <c:pt idx="4279">
                  <c:v>31119.896554999999</c:v>
                </c:pt>
                <c:pt idx="4280">
                  <c:v>32730.088754000004</c:v>
                </c:pt>
                <c:pt idx="4281">
                  <c:v>34314.203543999996</c:v>
                </c:pt>
                <c:pt idx="4282">
                  <c:v>35650.384244000001</c:v>
                </c:pt>
                <c:pt idx="4283">
                  <c:v>36746.943844000001</c:v>
                </c:pt>
                <c:pt idx="4284">
                  <c:v>38102.073954</c:v>
                </c:pt>
                <c:pt idx="4285">
                  <c:v>39260.627543999995</c:v>
                </c:pt>
                <c:pt idx="4286">
                  <c:v>40061.47114400001</c:v>
                </c:pt>
                <c:pt idx="4287">
                  <c:v>40242.099644000002</c:v>
                </c:pt>
                <c:pt idx="4288">
                  <c:v>39541.921343999995</c:v>
                </c:pt>
                <c:pt idx="4289">
                  <c:v>38498.251654000007</c:v>
                </c:pt>
                <c:pt idx="4290">
                  <c:v>37509.493554000001</c:v>
                </c:pt>
                <c:pt idx="4291">
                  <c:v>36909.974444000007</c:v>
                </c:pt>
                <c:pt idx="4292">
                  <c:v>35703.146644999993</c:v>
                </c:pt>
                <c:pt idx="4293">
                  <c:v>32784.366155000003</c:v>
                </c:pt>
                <c:pt idx="4294">
                  <c:v>29828.569055</c:v>
                </c:pt>
                <c:pt idx="4295">
                  <c:v>27569.896155000002</c:v>
                </c:pt>
                <c:pt idx="4296">
                  <c:v>26232.399355000001</c:v>
                </c:pt>
                <c:pt idx="4297">
                  <c:v>25254.539954999997</c:v>
                </c:pt>
                <c:pt idx="4298">
                  <c:v>24735.671245999998</c:v>
                </c:pt>
                <c:pt idx="4299">
                  <c:v>24920.534355999996</c:v>
                </c:pt>
                <c:pt idx="4300">
                  <c:v>25709.697655</c:v>
                </c:pt>
                <c:pt idx="4301">
                  <c:v>26900.679355</c:v>
                </c:pt>
                <c:pt idx="4302">
                  <c:v>28958.472455000003</c:v>
                </c:pt>
                <c:pt idx="4303">
                  <c:v>30958.164655</c:v>
                </c:pt>
                <c:pt idx="4304">
                  <c:v>32625.198246</c:v>
                </c:pt>
                <c:pt idx="4305">
                  <c:v>34086.535144999994</c:v>
                </c:pt>
                <c:pt idx="4306">
                  <c:v>35223.951755000009</c:v>
                </c:pt>
                <c:pt idx="4307">
                  <c:v>36123.527256000008</c:v>
                </c:pt>
                <c:pt idx="4308">
                  <c:v>37254.332855000001</c:v>
                </c:pt>
                <c:pt idx="4309">
                  <c:v>38239.356044</c:v>
                </c:pt>
                <c:pt idx="4310">
                  <c:v>38830.386643999998</c:v>
                </c:pt>
                <c:pt idx="4311">
                  <c:v>38742.344254000003</c:v>
                </c:pt>
                <c:pt idx="4312">
                  <c:v>37964.137154000004</c:v>
                </c:pt>
                <c:pt idx="4313">
                  <c:v>36806.144043999993</c:v>
                </c:pt>
                <c:pt idx="4314">
                  <c:v>35633.184444999999</c:v>
                </c:pt>
                <c:pt idx="4315">
                  <c:v>34826.651555999997</c:v>
                </c:pt>
                <c:pt idx="4316">
                  <c:v>33483.512145000008</c:v>
                </c:pt>
                <c:pt idx="4317">
                  <c:v>30589.811955000005</c:v>
                </c:pt>
                <c:pt idx="4318">
                  <c:v>27696.704454999999</c:v>
                </c:pt>
                <c:pt idx="4319">
                  <c:v>25606.369145000001</c:v>
                </c:pt>
                <c:pt idx="4320">
                  <c:v>24377.552645</c:v>
                </c:pt>
                <c:pt idx="4321">
                  <c:v>23363.238555</c:v>
                </c:pt>
                <c:pt idx="4322">
                  <c:v>22917.267254999999</c:v>
                </c:pt>
                <c:pt idx="4323">
                  <c:v>23007.456656000002</c:v>
                </c:pt>
                <c:pt idx="4324">
                  <c:v>23744.337156000001</c:v>
                </c:pt>
                <c:pt idx="4325">
                  <c:v>24980.174755000004</c:v>
                </c:pt>
                <c:pt idx="4326">
                  <c:v>26895.384044999999</c:v>
                </c:pt>
                <c:pt idx="4327">
                  <c:v>28761.345454999999</c:v>
                </c:pt>
                <c:pt idx="4328">
                  <c:v>30140.961146000001</c:v>
                </c:pt>
                <c:pt idx="4329">
                  <c:v>31347.269555000003</c:v>
                </c:pt>
                <c:pt idx="4330">
                  <c:v>32219.435454999999</c:v>
                </c:pt>
                <c:pt idx="4331">
                  <c:v>32801.984755000005</c:v>
                </c:pt>
                <c:pt idx="4332">
                  <c:v>33653.828345000009</c:v>
                </c:pt>
                <c:pt idx="4333">
                  <c:v>34311.162356000001</c:v>
                </c:pt>
                <c:pt idx="4334">
                  <c:v>34734.276044999999</c:v>
                </c:pt>
                <c:pt idx="4335">
                  <c:v>34788.626654</c:v>
                </c:pt>
                <c:pt idx="4336">
                  <c:v>34158.900654000012</c:v>
                </c:pt>
                <c:pt idx="4337">
                  <c:v>33249.344353999993</c:v>
                </c:pt>
                <c:pt idx="4338">
                  <c:v>32344.458445000004</c:v>
                </c:pt>
                <c:pt idx="4339">
                  <c:v>32253.531546000002</c:v>
                </c:pt>
                <c:pt idx="4340">
                  <c:v>31482.959154999997</c:v>
                </c:pt>
                <c:pt idx="4341">
                  <c:v>29110.333944999998</c:v>
                </c:pt>
                <c:pt idx="4342">
                  <c:v>26803.044245000001</c:v>
                </c:pt>
                <c:pt idx="4343">
                  <c:v>25343.850954999998</c:v>
                </c:pt>
                <c:pt idx="4344">
                  <c:v>24546.957655000002</c:v>
                </c:pt>
                <c:pt idx="4345">
                  <c:v>24123.365254999997</c:v>
                </c:pt>
                <c:pt idx="4346">
                  <c:v>23984.816955999999</c:v>
                </c:pt>
                <c:pt idx="4347">
                  <c:v>24417.842655000004</c:v>
                </c:pt>
                <c:pt idx="4348">
                  <c:v>25273.167545</c:v>
                </c:pt>
                <c:pt idx="4349">
                  <c:v>26414.111645000001</c:v>
                </c:pt>
                <c:pt idx="4350">
                  <c:v>28244.081556000001</c:v>
                </c:pt>
                <c:pt idx="4351">
                  <c:v>30174.182846000003</c:v>
                </c:pt>
                <c:pt idx="4352">
                  <c:v>31662.827154000002</c:v>
                </c:pt>
                <c:pt idx="4353">
                  <c:v>33180.471254000004</c:v>
                </c:pt>
                <c:pt idx="4354">
                  <c:v>34498.504954000004</c:v>
                </c:pt>
                <c:pt idx="4355">
                  <c:v>35496.489243999997</c:v>
                </c:pt>
                <c:pt idx="4356">
                  <c:v>36752.925044000003</c:v>
                </c:pt>
                <c:pt idx="4357">
                  <c:v>37886.918943999997</c:v>
                </c:pt>
                <c:pt idx="4358">
                  <c:v>38669.813454000003</c:v>
                </c:pt>
                <c:pt idx="4359">
                  <c:v>38876.385674000005</c:v>
                </c:pt>
                <c:pt idx="4360">
                  <c:v>38415.599673999997</c:v>
                </c:pt>
                <c:pt idx="4361">
                  <c:v>37446.723244000008</c:v>
                </c:pt>
                <c:pt idx="4362">
                  <c:v>36318.602844000008</c:v>
                </c:pt>
                <c:pt idx="4363">
                  <c:v>35920.212043999993</c:v>
                </c:pt>
                <c:pt idx="4364">
                  <c:v>34966.969255000004</c:v>
                </c:pt>
                <c:pt idx="4365">
                  <c:v>32496.050744999997</c:v>
                </c:pt>
                <c:pt idx="4366">
                  <c:v>29955.976654999999</c:v>
                </c:pt>
                <c:pt idx="4367">
                  <c:v>28004.824544999999</c:v>
                </c:pt>
                <c:pt idx="4368">
                  <c:v>27008.992044999999</c:v>
                </c:pt>
                <c:pt idx="4369">
                  <c:v>26324.051545000002</c:v>
                </c:pt>
                <c:pt idx="4370">
                  <c:v>26081.980845999999</c:v>
                </c:pt>
                <c:pt idx="4371">
                  <c:v>26480.934545</c:v>
                </c:pt>
                <c:pt idx="4372">
                  <c:v>27300.125555000006</c:v>
                </c:pt>
                <c:pt idx="4373">
                  <c:v>28455.836644999996</c:v>
                </c:pt>
                <c:pt idx="4374">
                  <c:v>31271.753245</c:v>
                </c:pt>
                <c:pt idx="4375">
                  <c:v>33510.680945</c:v>
                </c:pt>
                <c:pt idx="4376">
                  <c:v>35375.461953999999</c:v>
                </c:pt>
                <c:pt idx="4377">
                  <c:v>37151.146344000001</c:v>
                </c:pt>
                <c:pt idx="4378">
                  <c:v>38756.447643999993</c:v>
                </c:pt>
                <c:pt idx="4379">
                  <c:v>39991.438244000004</c:v>
                </c:pt>
                <c:pt idx="4380">
                  <c:v>41552.401853999996</c:v>
                </c:pt>
                <c:pt idx="4381">
                  <c:v>43030.054043999997</c:v>
                </c:pt>
                <c:pt idx="4382">
                  <c:v>43912.120344000003</c:v>
                </c:pt>
                <c:pt idx="4383">
                  <c:v>44251.890373999995</c:v>
                </c:pt>
                <c:pt idx="4384">
                  <c:v>43696.232144000001</c:v>
                </c:pt>
                <c:pt idx="4385">
                  <c:v>42785.745154000004</c:v>
                </c:pt>
                <c:pt idx="4386">
                  <c:v>41592.263253999998</c:v>
                </c:pt>
                <c:pt idx="4387">
                  <c:v>40829.828043999994</c:v>
                </c:pt>
                <c:pt idx="4388">
                  <c:v>39519.548453999996</c:v>
                </c:pt>
                <c:pt idx="4389">
                  <c:v>36733.101544999998</c:v>
                </c:pt>
                <c:pt idx="4390">
                  <c:v>33647.048754999996</c:v>
                </c:pt>
                <c:pt idx="4391">
                  <c:v>31080.453854999996</c:v>
                </c:pt>
                <c:pt idx="4392">
                  <c:v>28524.449045000001</c:v>
                </c:pt>
                <c:pt idx="4393">
                  <c:v>27527.855544999999</c:v>
                </c:pt>
                <c:pt idx="4394">
                  <c:v>27024.232254999999</c:v>
                </c:pt>
                <c:pt idx="4395">
                  <c:v>27214.684555</c:v>
                </c:pt>
                <c:pt idx="4396">
                  <c:v>28057.626546</c:v>
                </c:pt>
                <c:pt idx="4397">
                  <c:v>29374.347654999998</c:v>
                </c:pt>
                <c:pt idx="4398">
                  <c:v>32959.399245000001</c:v>
                </c:pt>
                <c:pt idx="4399">
                  <c:v>35159.638455</c:v>
                </c:pt>
                <c:pt idx="4400">
                  <c:v>37302.120353999999</c:v>
                </c:pt>
                <c:pt idx="4401">
                  <c:v>39375.817243999998</c:v>
                </c:pt>
                <c:pt idx="4402">
                  <c:v>41233.879544000003</c:v>
                </c:pt>
                <c:pt idx="4403">
                  <c:v>42840.962544000002</c:v>
                </c:pt>
                <c:pt idx="4404">
                  <c:v>44185.782754</c:v>
                </c:pt>
                <c:pt idx="4405">
                  <c:v>45476.058654000008</c:v>
                </c:pt>
                <c:pt idx="4406">
                  <c:v>46507.336243999991</c:v>
                </c:pt>
                <c:pt idx="4407">
                  <c:v>46988.427873999994</c:v>
                </c:pt>
                <c:pt idx="4408">
                  <c:v>46819.853574000008</c:v>
                </c:pt>
                <c:pt idx="4409">
                  <c:v>45829.658443999993</c:v>
                </c:pt>
                <c:pt idx="4410">
                  <c:v>44459.954344000005</c:v>
                </c:pt>
                <c:pt idx="4411">
                  <c:v>43550.849543999997</c:v>
                </c:pt>
                <c:pt idx="4412">
                  <c:v>42674.296053999999</c:v>
                </c:pt>
                <c:pt idx="4413">
                  <c:v>40247.442544999998</c:v>
                </c:pt>
                <c:pt idx="4414">
                  <c:v>36980.765755</c:v>
                </c:pt>
                <c:pt idx="4415">
                  <c:v>30984.907855000001</c:v>
                </c:pt>
                <c:pt idx="4416">
                  <c:v>26574.255445000003</c:v>
                </c:pt>
                <c:pt idx="4417">
                  <c:v>25643.005345000001</c:v>
                </c:pt>
                <c:pt idx="4418">
                  <c:v>25255.009054999999</c:v>
                </c:pt>
                <c:pt idx="4419">
                  <c:v>25472.295454999999</c:v>
                </c:pt>
                <c:pt idx="4420">
                  <c:v>26241.282354999999</c:v>
                </c:pt>
                <c:pt idx="4421">
                  <c:v>27612.549856000001</c:v>
                </c:pt>
                <c:pt idx="4422">
                  <c:v>31353.208355000002</c:v>
                </c:pt>
                <c:pt idx="4423">
                  <c:v>33840.871345</c:v>
                </c:pt>
                <c:pt idx="4424">
                  <c:v>36072.076845000003</c:v>
                </c:pt>
                <c:pt idx="4425">
                  <c:v>38089.960244999995</c:v>
                </c:pt>
                <c:pt idx="4426">
                  <c:v>39898.387646000003</c:v>
                </c:pt>
                <c:pt idx="4427">
                  <c:v>41402.115255000004</c:v>
                </c:pt>
                <c:pt idx="4428">
                  <c:v>42771.172855999997</c:v>
                </c:pt>
                <c:pt idx="4429">
                  <c:v>44148.899344999998</c:v>
                </c:pt>
                <c:pt idx="4430">
                  <c:v>45123.984054000008</c:v>
                </c:pt>
                <c:pt idx="4431">
                  <c:v>45586.994944000005</c:v>
                </c:pt>
                <c:pt idx="4432">
                  <c:v>45370.641144000001</c:v>
                </c:pt>
                <c:pt idx="4433">
                  <c:v>44359.949354000004</c:v>
                </c:pt>
                <c:pt idx="4434">
                  <c:v>42740.269055000004</c:v>
                </c:pt>
                <c:pt idx="4435">
                  <c:v>41878.847546000005</c:v>
                </c:pt>
                <c:pt idx="4436">
                  <c:v>41135.287256000003</c:v>
                </c:pt>
                <c:pt idx="4437">
                  <c:v>39046.774846</c:v>
                </c:pt>
                <c:pt idx="4438">
                  <c:v>36154.375145999998</c:v>
                </c:pt>
                <c:pt idx="4439">
                  <c:v>34594.115254999997</c:v>
                </c:pt>
                <c:pt idx="4440">
                  <c:v>29365.921245000001</c:v>
                </c:pt>
                <c:pt idx="4441">
                  <c:v>28147.265655000007</c:v>
                </c:pt>
                <c:pt idx="4442">
                  <c:v>27562.957244999998</c:v>
                </c:pt>
                <c:pt idx="4443">
                  <c:v>27720.210245000002</c:v>
                </c:pt>
                <c:pt idx="4444">
                  <c:v>28697.727554999998</c:v>
                </c:pt>
                <c:pt idx="4445">
                  <c:v>30152.959644999999</c:v>
                </c:pt>
                <c:pt idx="4446">
                  <c:v>32975.964554999999</c:v>
                </c:pt>
                <c:pt idx="4447">
                  <c:v>35055.395544999999</c:v>
                </c:pt>
                <c:pt idx="4448">
                  <c:v>36868.916344999998</c:v>
                </c:pt>
                <c:pt idx="4449">
                  <c:v>38846.935744000002</c:v>
                </c:pt>
                <c:pt idx="4450">
                  <c:v>40700.833354000002</c:v>
                </c:pt>
                <c:pt idx="4451">
                  <c:v>42319.968244000003</c:v>
                </c:pt>
                <c:pt idx="4452">
                  <c:v>44060.838744000008</c:v>
                </c:pt>
                <c:pt idx="4453">
                  <c:v>45474.545654000001</c:v>
                </c:pt>
                <c:pt idx="4454">
                  <c:v>46387.521253999999</c:v>
                </c:pt>
                <c:pt idx="4455">
                  <c:v>46566.978543999998</c:v>
                </c:pt>
                <c:pt idx="4456">
                  <c:v>45817.172544000001</c:v>
                </c:pt>
                <c:pt idx="4457">
                  <c:v>44446.304243999999</c:v>
                </c:pt>
                <c:pt idx="4458">
                  <c:v>42702.397154000006</c:v>
                </c:pt>
                <c:pt idx="4459">
                  <c:v>41555.733754000001</c:v>
                </c:pt>
                <c:pt idx="4460">
                  <c:v>40120.436556000001</c:v>
                </c:pt>
                <c:pt idx="4461">
                  <c:v>36801.788345000001</c:v>
                </c:pt>
                <c:pt idx="4462">
                  <c:v>33409.282945999999</c:v>
                </c:pt>
                <c:pt idx="4463">
                  <c:v>30700.478445000001</c:v>
                </c:pt>
                <c:pt idx="4464">
                  <c:v>28043.893544999999</c:v>
                </c:pt>
                <c:pt idx="4465">
                  <c:v>26954.531544999998</c:v>
                </c:pt>
                <c:pt idx="4466">
                  <c:v>26349.342956</c:v>
                </c:pt>
                <c:pt idx="4467">
                  <c:v>26402.737656000001</c:v>
                </c:pt>
                <c:pt idx="4468">
                  <c:v>27304.589854999998</c:v>
                </c:pt>
                <c:pt idx="4469">
                  <c:v>28774.077055000002</c:v>
                </c:pt>
                <c:pt idx="4470">
                  <c:v>31006.963055</c:v>
                </c:pt>
                <c:pt idx="4471">
                  <c:v>33120.132254999997</c:v>
                </c:pt>
                <c:pt idx="4472">
                  <c:v>35106.919354999998</c:v>
                </c:pt>
                <c:pt idx="4473">
                  <c:v>37056.796954999998</c:v>
                </c:pt>
                <c:pt idx="4474">
                  <c:v>38581.590544999999</c:v>
                </c:pt>
                <c:pt idx="4475">
                  <c:v>40078.711045000011</c:v>
                </c:pt>
                <c:pt idx="4476">
                  <c:v>41674.384555000004</c:v>
                </c:pt>
                <c:pt idx="4477">
                  <c:v>42836.729456000001</c:v>
                </c:pt>
                <c:pt idx="4478">
                  <c:v>43568.478544999998</c:v>
                </c:pt>
                <c:pt idx="4479">
                  <c:v>43685.272444000002</c:v>
                </c:pt>
                <c:pt idx="4480">
                  <c:v>42948.175453999989</c:v>
                </c:pt>
                <c:pt idx="4481">
                  <c:v>41505.556944000004</c:v>
                </c:pt>
                <c:pt idx="4482">
                  <c:v>39712.737245999997</c:v>
                </c:pt>
                <c:pt idx="4483">
                  <c:v>38657.353155999997</c:v>
                </c:pt>
                <c:pt idx="4484">
                  <c:v>37014.128245000007</c:v>
                </c:pt>
                <c:pt idx="4485">
                  <c:v>33733.276645000005</c:v>
                </c:pt>
                <c:pt idx="4486">
                  <c:v>30418.872855000001</c:v>
                </c:pt>
                <c:pt idx="4487">
                  <c:v>28016.871954999999</c:v>
                </c:pt>
                <c:pt idx="4488">
                  <c:v>26396.704854999996</c:v>
                </c:pt>
                <c:pt idx="4489">
                  <c:v>25313.547354999999</c:v>
                </c:pt>
                <c:pt idx="4490">
                  <c:v>24703.222556000001</c:v>
                </c:pt>
                <c:pt idx="4491">
                  <c:v>24688.799156000001</c:v>
                </c:pt>
                <c:pt idx="4492">
                  <c:v>25473.478756</c:v>
                </c:pt>
                <c:pt idx="4493">
                  <c:v>26723.607854999998</c:v>
                </c:pt>
                <c:pt idx="4494">
                  <c:v>29587.596245000001</c:v>
                </c:pt>
                <c:pt idx="4495">
                  <c:v>31812.495944999995</c:v>
                </c:pt>
                <c:pt idx="4496">
                  <c:v>33573.149044999998</c:v>
                </c:pt>
                <c:pt idx="4497">
                  <c:v>35383.302345000004</c:v>
                </c:pt>
                <c:pt idx="4498">
                  <c:v>36828.041846</c:v>
                </c:pt>
                <c:pt idx="4499">
                  <c:v>38146.029045000003</c:v>
                </c:pt>
                <c:pt idx="4500">
                  <c:v>39361.388645999992</c:v>
                </c:pt>
                <c:pt idx="4501">
                  <c:v>40626.473845</c:v>
                </c:pt>
                <c:pt idx="4502">
                  <c:v>41620.979555999998</c:v>
                </c:pt>
                <c:pt idx="4503">
                  <c:v>41899.948944000003</c:v>
                </c:pt>
                <c:pt idx="4504">
                  <c:v>41245.824944000007</c:v>
                </c:pt>
                <c:pt idx="4505">
                  <c:v>39811.764343999996</c:v>
                </c:pt>
                <c:pt idx="4506">
                  <c:v>38466.099645000002</c:v>
                </c:pt>
                <c:pt idx="4507">
                  <c:v>37889.450656000001</c:v>
                </c:pt>
                <c:pt idx="4508">
                  <c:v>36684.747446000001</c:v>
                </c:pt>
                <c:pt idx="4509">
                  <c:v>34155.704646000006</c:v>
                </c:pt>
                <c:pt idx="4510">
                  <c:v>31380.910556000003</c:v>
                </c:pt>
                <c:pt idx="4511">
                  <c:v>28940.052055</c:v>
                </c:pt>
                <c:pt idx="4512">
                  <c:v>26411.523854999996</c:v>
                </c:pt>
                <c:pt idx="4513">
                  <c:v>25611.472144999996</c:v>
                </c:pt>
                <c:pt idx="4514">
                  <c:v>25264.004156000003</c:v>
                </c:pt>
                <c:pt idx="4515">
                  <c:v>25511.153855</c:v>
                </c:pt>
                <c:pt idx="4516">
                  <c:v>26235.189044999999</c:v>
                </c:pt>
                <c:pt idx="4517">
                  <c:v>27368.768146000002</c:v>
                </c:pt>
                <c:pt idx="4518">
                  <c:v>29286.547755</c:v>
                </c:pt>
                <c:pt idx="4519">
                  <c:v>31095.045144999996</c:v>
                </c:pt>
                <c:pt idx="4520">
                  <c:v>32688.907754000003</c:v>
                </c:pt>
                <c:pt idx="4521">
                  <c:v>34579.333354000002</c:v>
                </c:pt>
                <c:pt idx="4522">
                  <c:v>36196.652744000006</c:v>
                </c:pt>
                <c:pt idx="4523">
                  <c:v>37611.874354</c:v>
                </c:pt>
                <c:pt idx="4524">
                  <c:v>39299.408843999998</c:v>
                </c:pt>
                <c:pt idx="4525">
                  <c:v>40477.332544000004</c:v>
                </c:pt>
                <c:pt idx="4526">
                  <c:v>41398.762173999996</c:v>
                </c:pt>
                <c:pt idx="4527">
                  <c:v>41602.661474</c:v>
                </c:pt>
                <c:pt idx="4528">
                  <c:v>40923.996174</c:v>
                </c:pt>
                <c:pt idx="4529">
                  <c:v>39748.541174000005</c:v>
                </c:pt>
                <c:pt idx="4530">
                  <c:v>38279.657043999992</c:v>
                </c:pt>
                <c:pt idx="4531">
                  <c:v>37856.159244000002</c:v>
                </c:pt>
                <c:pt idx="4532">
                  <c:v>36799.058744000002</c:v>
                </c:pt>
                <c:pt idx="4533">
                  <c:v>34133.337046000001</c:v>
                </c:pt>
                <c:pt idx="4534">
                  <c:v>31280.473144999996</c:v>
                </c:pt>
                <c:pt idx="4535">
                  <c:v>29153.789945</c:v>
                </c:pt>
                <c:pt idx="4536">
                  <c:v>27856.296244999998</c:v>
                </c:pt>
                <c:pt idx="4537">
                  <c:v>27163.918845000004</c:v>
                </c:pt>
                <c:pt idx="4538">
                  <c:v>26910.409755000001</c:v>
                </c:pt>
                <c:pt idx="4539">
                  <c:v>27246.933144999995</c:v>
                </c:pt>
                <c:pt idx="4540">
                  <c:v>27995.018154999994</c:v>
                </c:pt>
                <c:pt idx="4541">
                  <c:v>29188.961555000002</c:v>
                </c:pt>
                <c:pt idx="4542">
                  <c:v>31633.158145999998</c:v>
                </c:pt>
                <c:pt idx="4543">
                  <c:v>33691.182846000003</c:v>
                </c:pt>
                <c:pt idx="4544">
                  <c:v>35494.823853999995</c:v>
                </c:pt>
                <c:pt idx="4545">
                  <c:v>37359.217543999999</c:v>
                </c:pt>
                <c:pt idx="4546">
                  <c:v>39060.534844000002</c:v>
                </c:pt>
                <c:pt idx="4547">
                  <c:v>40446.845744000006</c:v>
                </c:pt>
                <c:pt idx="4548">
                  <c:v>42015.632954000001</c:v>
                </c:pt>
                <c:pt idx="4549">
                  <c:v>43294.827573999995</c:v>
                </c:pt>
                <c:pt idx="4550">
                  <c:v>44034.499274000002</c:v>
                </c:pt>
                <c:pt idx="4551">
                  <c:v>44178.153573999996</c:v>
                </c:pt>
                <c:pt idx="4552">
                  <c:v>43414.416073999993</c:v>
                </c:pt>
                <c:pt idx="4553">
                  <c:v>42344.278773999999</c:v>
                </c:pt>
                <c:pt idx="4554">
                  <c:v>40881.064444000003</c:v>
                </c:pt>
                <c:pt idx="4555">
                  <c:v>40144.748943999999</c:v>
                </c:pt>
                <c:pt idx="4556">
                  <c:v>39330.651543999993</c:v>
                </c:pt>
                <c:pt idx="4557">
                  <c:v>36549.799245999988</c:v>
                </c:pt>
                <c:pt idx="4558">
                  <c:v>33514.101944999995</c:v>
                </c:pt>
                <c:pt idx="4559">
                  <c:v>30983.926445000001</c:v>
                </c:pt>
                <c:pt idx="4560">
                  <c:v>28804.804844999999</c:v>
                </c:pt>
                <c:pt idx="4561">
                  <c:v>27839.435444999999</c:v>
                </c:pt>
                <c:pt idx="4562">
                  <c:v>27370.924155000001</c:v>
                </c:pt>
                <c:pt idx="4563">
                  <c:v>27550.143854999998</c:v>
                </c:pt>
                <c:pt idx="4564">
                  <c:v>28396.793445000003</c:v>
                </c:pt>
                <c:pt idx="4565">
                  <c:v>29657.102544999998</c:v>
                </c:pt>
                <c:pt idx="4566">
                  <c:v>32108.755756000002</c:v>
                </c:pt>
                <c:pt idx="4567">
                  <c:v>34226.942245999999</c:v>
                </c:pt>
                <c:pt idx="4568">
                  <c:v>36012.134143999996</c:v>
                </c:pt>
                <c:pt idx="4569">
                  <c:v>37893.267944000007</c:v>
                </c:pt>
                <c:pt idx="4570">
                  <c:v>39703.895453999998</c:v>
                </c:pt>
                <c:pt idx="4571">
                  <c:v>41255.671444</c:v>
                </c:pt>
                <c:pt idx="4572">
                  <c:v>42958.339474</c:v>
                </c:pt>
                <c:pt idx="4573">
                  <c:v>44436.306574000002</c:v>
                </c:pt>
                <c:pt idx="4574">
                  <c:v>45405.970173999995</c:v>
                </c:pt>
                <c:pt idx="4575">
                  <c:v>45527.745673999998</c:v>
                </c:pt>
                <c:pt idx="4576">
                  <c:v>44728.472474000002</c:v>
                </c:pt>
                <c:pt idx="4577">
                  <c:v>43497.263274000004</c:v>
                </c:pt>
                <c:pt idx="4578">
                  <c:v>42060.501743999994</c:v>
                </c:pt>
                <c:pt idx="4579">
                  <c:v>41158.467144000002</c:v>
                </c:pt>
                <c:pt idx="4580">
                  <c:v>39981.704743999995</c:v>
                </c:pt>
                <c:pt idx="4581">
                  <c:v>37019.031644999995</c:v>
                </c:pt>
                <c:pt idx="4582">
                  <c:v>33967.694445000001</c:v>
                </c:pt>
                <c:pt idx="4583">
                  <c:v>31361.636445</c:v>
                </c:pt>
                <c:pt idx="4584">
                  <c:v>29067.197946</c:v>
                </c:pt>
                <c:pt idx="4585">
                  <c:v>28144.480845000002</c:v>
                </c:pt>
                <c:pt idx="4586">
                  <c:v>27640.904155</c:v>
                </c:pt>
                <c:pt idx="4587">
                  <c:v>27866.419454999996</c:v>
                </c:pt>
                <c:pt idx="4588">
                  <c:v>28678.158444999997</c:v>
                </c:pt>
                <c:pt idx="4589">
                  <c:v>29866.347845000004</c:v>
                </c:pt>
                <c:pt idx="4590">
                  <c:v>32311.148146000003</c:v>
                </c:pt>
                <c:pt idx="4591">
                  <c:v>34627.635355000006</c:v>
                </c:pt>
                <c:pt idx="4592">
                  <c:v>36573.163344000001</c:v>
                </c:pt>
                <c:pt idx="4593">
                  <c:v>38670.801044</c:v>
                </c:pt>
                <c:pt idx="4594">
                  <c:v>40684.049543999994</c:v>
                </c:pt>
                <c:pt idx="4595">
                  <c:v>42526.849243999997</c:v>
                </c:pt>
                <c:pt idx="4596">
                  <c:v>44606.431544000006</c:v>
                </c:pt>
                <c:pt idx="4597">
                  <c:v>46113.786273999998</c:v>
                </c:pt>
                <c:pt idx="4598">
                  <c:v>47191.303474</c:v>
                </c:pt>
                <c:pt idx="4599">
                  <c:v>47619.945374000003</c:v>
                </c:pt>
                <c:pt idx="4600">
                  <c:v>46924.675773999996</c:v>
                </c:pt>
                <c:pt idx="4601">
                  <c:v>45679.107653999999</c:v>
                </c:pt>
                <c:pt idx="4602">
                  <c:v>44203.540744000005</c:v>
                </c:pt>
                <c:pt idx="4603">
                  <c:v>43317.125154000001</c:v>
                </c:pt>
                <c:pt idx="4604">
                  <c:v>42011.366353999991</c:v>
                </c:pt>
                <c:pt idx="4605">
                  <c:v>38681.515956000003</c:v>
                </c:pt>
                <c:pt idx="4606">
                  <c:v>35041.233444999998</c:v>
                </c:pt>
                <c:pt idx="4607">
                  <c:v>32171.760854999997</c:v>
                </c:pt>
                <c:pt idx="4608">
                  <c:v>29801.093945999997</c:v>
                </c:pt>
                <c:pt idx="4609">
                  <c:v>28685.136545000001</c:v>
                </c:pt>
                <c:pt idx="4610">
                  <c:v>28053.723145</c:v>
                </c:pt>
                <c:pt idx="4611">
                  <c:v>28152.039845000003</c:v>
                </c:pt>
                <c:pt idx="4612">
                  <c:v>28963.027855000004</c:v>
                </c:pt>
                <c:pt idx="4613">
                  <c:v>30300.870555000005</c:v>
                </c:pt>
                <c:pt idx="4614">
                  <c:v>32909.220745999999</c:v>
                </c:pt>
                <c:pt idx="4615">
                  <c:v>35058.685955000001</c:v>
                </c:pt>
                <c:pt idx="4616">
                  <c:v>37081.026544</c:v>
                </c:pt>
                <c:pt idx="4617">
                  <c:v>39147.335443999997</c:v>
                </c:pt>
                <c:pt idx="4618">
                  <c:v>41207.912943999996</c:v>
                </c:pt>
                <c:pt idx="4619">
                  <c:v>42914.700443999995</c:v>
                </c:pt>
                <c:pt idx="4620">
                  <c:v>44705.940544000005</c:v>
                </c:pt>
                <c:pt idx="4621">
                  <c:v>46067.351574000008</c:v>
                </c:pt>
                <c:pt idx="4622">
                  <c:v>47002.829774000005</c:v>
                </c:pt>
                <c:pt idx="4623">
                  <c:v>47484.127974000003</c:v>
                </c:pt>
                <c:pt idx="4624">
                  <c:v>46952.601674000005</c:v>
                </c:pt>
                <c:pt idx="4625">
                  <c:v>45697.174074000002</c:v>
                </c:pt>
                <c:pt idx="4626">
                  <c:v>43683.552444000001</c:v>
                </c:pt>
                <c:pt idx="4627">
                  <c:v>42473.089053999996</c:v>
                </c:pt>
                <c:pt idx="4628">
                  <c:v>41049.057544000003</c:v>
                </c:pt>
                <c:pt idx="4629">
                  <c:v>37644.499845000006</c:v>
                </c:pt>
                <c:pt idx="4630">
                  <c:v>34057.010745</c:v>
                </c:pt>
                <c:pt idx="4631">
                  <c:v>31314.212855000002</c:v>
                </c:pt>
                <c:pt idx="4632">
                  <c:v>28639.302945000003</c:v>
                </c:pt>
                <c:pt idx="4633">
                  <c:v>27462.149544999997</c:v>
                </c:pt>
                <c:pt idx="4634">
                  <c:v>26764.191656000003</c:v>
                </c:pt>
                <c:pt idx="4635">
                  <c:v>26864.035556000003</c:v>
                </c:pt>
                <c:pt idx="4636">
                  <c:v>27741.584854999997</c:v>
                </c:pt>
                <c:pt idx="4637">
                  <c:v>29129.061755000002</c:v>
                </c:pt>
                <c:pt idx="4638">
                  <c:v>31870.517755000001</c:v>
                </c:pt>
                <c:pt idx="4639">
                  <c:v>34332.209955999992</c:v>
                </c:pt>
                <c:pt idx="4640">
                  <c:v>36669.775345000002</c:v>
                </c:pt>
                <c:pt idx="4641">
                  <c:v>38961.727945999992</c:v>
                </c:pt>
                <c:pt idx="4642">
                  <c:v>41134.373343999992</c:v>
                </c:pt>
                <c:pt idx="4643">
                  <c:v>42933.431554000003</c:v>
                </c:pt>
                <c:pt idx="4644">
                  <c:v>44747.247344000003</c:v>
                </c:pt>
                <c:pt idx="4645">
                  <c:v>46093.005154000006</c:v>
                </c:pt>
                <c:pt idx="4646">
                  <c:v>46926.558244</c:v>
                </c:pt>
                <c:pt idx="4647">
                  <c:v>47115.237244000004</c:v>
                </c:pt>
                <c:pt idx="4648">
                  <c:v>46536.770944000004</c:v>
                </c:pt>
                <c:pt idx="4649">
                  <c:v>45590.265344000007</c:v>
                </c:pt>
                <c:pt idx="4650">
                  <c:v>43523.359043999997</c:v>
                </c:pt>
                <c:pt idx="4651">
                  <c:v>41928.427854000001</c:v>
                </c:pt>
                <c:pt idx="4652">
                  <c:v>40480.310953999993</c:v>
                </c:pt>
                <c:pt idx="4653">
                  <c:v>37340.904645000002</c:v>
                </c:pt>
                <c:pt idx="4654">
                  <c:v>33753.946044999997</c:v>
                </c:pt>
                <c:pt idx="4655">
                  <c:v>30839.024044999998</c:v>
                </c:pt>
                <c:pt idx="4656">
                  <c:v>27612.864944999998</c:v>
                </c:pt>
                <c:pt idx="4657">
                  <c:v>26273.708846000001</c:v>
                </c:pt>
                <c:pt idx="4658">
                  <c:v>25524.888354999999</c:v>
                </c:pt>
                <c:pt idx="4659">
                  <c:v>25505.697854999999</c:v>
                </c:pt>
                <c:pt idx="4660">
                  <c:v>26391.954556000004</c:v>
                </c:pt>
                <c:pt idx="4661">
                  <c:v>27796.660254999999</c:v>
                </c:pt>
                <c:pt idx="4662">
                  <c:v>31436.584045000003</c:v>
                </c:pt>
                <c:pt idx="4663">
                  <c:v>33981.446145000002</c:v>
                </c:pt>
                <c:pt idx="4664">
                  <c:v>36311.469845</c:v>
                </c:pt>
                <c:pt idx="4665">
                  <c:v>38478.499645000004</c:v>
                </c:pt>
                <c:pt idx="4666">
                  <c:v>40461.867845000001</c:v>
                </c:pt>
                <c:pt idx="4667">
                  <c:v>42135.577045999999</c:v>
                </c:pt>
                <c:pt idx="4668">
                  <c:v>43680.911544999995</c:v>
                </c:pt>
                <c:pt idx="4669">
                  <c:v>45127.736145000003</c:v>
                </c:pt>
                <c:pt idx="4670">
                  <c:v>46031.443854999998</c:v>
                </c:pt>
                <c:pt idx="4671">
                  <c:v>46496.857144000009</c:v>
                </c:pt>
                <c:pt idx="4672">
                  <c:v>46078.349844000004</c:v>
                </c:pt>
                <c:pt idx="4673">
                  <c:v>45014.101843999997</c:v>
                </c:pt>
                <c:pt idx="4674">
                  <c:v>43660.976744000007</c:v>
                </c:pt>
                <c:pt idx="4675">
                  <c:v>42727.147846</c:v>
                </c:pt>
                <c:pt idx="4676">
                  <c:v>41815.537545000007</c:v>
                </c:pt>
                <c:pt idx="4677">
                  <c:v>39401.540155000002</c:v>
                </c:pt>
                <c:pt idx="4678">
                  <c:v>36101.019654999996</c:v>
                </c:pt>
                <c:pt idx="4679">
                  <c:v>32962.052745000001</c:v>
                </c:pt>
                <c:pt idx="4680">
                  <c:v>28292.238855</c:v>
                </c:pt>
                <c:pt idx="4681">
                  <c:v>27189.082755000003</c:v>
                </c:pt>
                <c:pt idx="4682">
                  <c:v>26499.443145999998</c:v>
                </c:pt>
                <c:pt idx="4683">
                  <c:v>26509.042845</c:v>
                </c:pt>
                <c:pt idx="4684">
                  <c:v>27245.652855000004</c:v>
                </c:pt>
                <c:pt idx="4685">
                  <c:v>28638.710554999998</c:v>
                </c:pt>
                <c:pt idx="4686">
                  <c:v>32112.602545999998</c:v>
                </c:pt>
                <c:pt idx="4687">
                  <c:v>34309.022656000001</c:v>
                </c:pt>
                <c:pt idx="4688">
                  <c:v>36461.823654000007</c:v>
                </c:pt>
                <c:pt idx="4689">
                  <c:v>38391.572644</c:v>
                </c:pt>
                <c:pt idx="4690">
                  <c:v>40361.496643999999</c:v>
                </c:pt>
                <c:pt idx="4691">
                  <c:v>42037.373244000002</c:v>
                </c:pt>
                <c:pt idx="4692">
                  <c:v>43565.805743999998</c:v>
                </c:pt>
                <c:pt idx="4693">
                  <c:v>45128.141044000004</c:v>
                </c:pt>
                <c:pt idx="4694">
                  <c:v>46088.031474000003</c:v>
                </c:pt>
                <c:pt idx="4695">
                  <c:v>46479.947474000008</c:v>
                </c:pt>
                <c:pt idx="4696">
                  <c:v>46154.372274000001</c:v>
                </c:pt>
                <c:pt idx="4697">
                  <c:v>45111.482343999996</c:v>
                </c:pt>
                <c:pt idx="4698">
                  <c:v>43688.144744000005</c:v>
                </c:pt>
                <c:pt idx="4699">
                  <c:v>43013.779043999995</c:v>
                </c:pt>
                <c:pt idx="4700">
                  <c:v>42442.222054000005</c:v>
                </c:pt>
                <c:pt idx="4701">
                  <c:v>39951.179554999995</c:v>
                </c:pt>
                <c:pt idx="4702">
                  <c:v>38206.087354999996</c:v>
                </c:pt>
                <c:pt idx="4703">
                  <c:v>36308.017145000005</c:v>
                </c:pt>
                <c:pt idx="4704">
                  <c:v>34495.639255000002</c:v>
                </c:pt>
                <c:pt idx="4705">
                  <c:v>33302.784854999998</c:v>
                </c:pt>
                <c:pt idx="4706">
                  <c:v>32730.727144999997</c:v>
                </c:pt>
                <c:pt idx="4707">
                  <c:v>32906.985545000003</c:v>
                </c:pt>
                <c:pt idx="4708">
                  <c:v>33954.228854999994</c:v>
                </c:pt>
                <c:pt idx="4709">
                  <c:v>35578.57794499999</c:v>
                </c:pt>
                <c:pt idx="4710">
                  <c:v>37731.866556000001</c:v>
                </c:pt>
                <c:pt idx="4711">
                  <c:v>40036.737846000004</c:v>
                </c:pt>
                <c:pt idx="4712">
                  <c:v>42347.601153999996</c:v>
                </c:pt>
                <c:pt idx="4713">
                  <c:v>44749.013853999997</c:v>
                </c:pt>
                <c:pt idx="4714">
                  <c:v>46836.760344000002</c:v>
                </c:pt>
                <c:pt idx="4715">
                  <c:v>48487.468244000003</c:v>
                </c:pt>
                <c:pt idx="4716">
                  <c:v>50180.978153999997</c:v>
                </c:pt>
                <c:pt idx="4717">
                  <c:v>51519.101453999996</c:v>
                </c:pt>
                <c:pt idx="4718">
                  <c:v>52315.562874000003</c:v>
                </c:pt>
                <c:pt idx="4719">
                  <c:v>52421.325473999997</c:v>
                </c:pt>
                <c:pt idx="4720">
                  <c:v>51407.587574000012</c:v>
                </c:pt>
                <c:pt idx="4721">
                  <c:v>49709.728643999995</c:v>
                </c:pt>
                <c:pt idx="4722">
                  <c:v>48811.449043999994</c:v>
                </c:pt>
                <c:pt idx="4723">
                  <c:v>48469.085243999994</c:v>
                </c:pt>
                <c:pt idx="4724">
                  <c:v>46370.632254999997</c:v>
                </c:pt>
                <c:pt idx="4725">
                  <c:v>42398.106554999998</c:v>
                </c:pt>
                <c:pt idx="4726">
                  <c:v>38705.152346000003</c:v>
                </c:pt>
                <c:pt idx="4727">
                  <c:v>34591.680045000001</c:v>
                </c:pt>
                <c:pt idx="4728">
                  <c:v>30299.078255000004</c:v>
                </c:pt>
                <c:pt idx="4729">
                  <c:v>29083.530855000001</c:v>
                </c:pt>
                <c:pt idx="4730">
                  <c:v>28430.655144999997</c:v>
                </c:pt>
                <c:pt idx="4731">
                  <c:v>28548.076545</c:v>
                </c:pt>
                <c:pt idx="4732">
                  <c:v>29462.413855000003</c:v>
                </c:pt>
                <c:pt idx="4733">
                  <c:v>30881.663945</c:v>
                </c:pt>
                <c:pt idx="4734">
                  <c:v>33430.140555999998</c:v>
                </c:pt>
                <c:pt idx="4735">
                  <c:v>35835.662246000007</c:v>
                </c:pt>
                <c:pt idx="4736">
                  <c:v>38127.820454000008</c:v>
                </c:pt>
                <c:pt idx="4737">
                  <c:v>40661.917153999995</c:v>
                </c:pt>
                <c:pt idx="4738">
                  <c:v>43263.815144</c:v>
                </c:pt>
                <c:pt idx="4739">
                  <c:v>45189.623144000005</c:v>
                </c:pt>
                <c:pt idx="4740">
                  <c:v>47135.525154000003</c:v>
                </c:pt>
                <c:pt idx="4741">
                  <c:v>48369.211344000003</c:v>
                </c:pt>
                <c:pt idx="4742">
                  <c:v>49122.932774000001</c:v>
                </c:pt>
                <c:pt idx="4743">
                  <c:v>49112.564374000001</c:v>
                </c:pt>
                <c:pt idx="4744">
                  <c:v>48117.540473999994</c:v>
                </c:pt>
                <c:pt idx="4745">
                  <c:v>46447.88784399999</c:v>
                </c:pt>
                <c:pt idx="4746">
                  <c:v>44291.724944000001</c:v>
                </c:pt>
                <c:pt idx="4747">
                  <c:v>43273.056154000005</c:v>
                </c:pt>
                <c:pt idx="4748">
                  <c:v>41641.683354000001</c:v>
                </c:pt>
                <c:pt idx="4749">
                  <c:v>38184.427255000002</c:v>
                </c:pt>
                <c:pt idx="4750">
                  <c:v>34551.208755</c:v>
                </c:pt>
                <c:pt idx="4751">
                  <c:v>31943.517145000002</c:v>
                </c:pt>
                <c:pt idx="4752">
                  <c:v>30074.078956000001</c:v>
                </c:pt>
                <c:pt idx="4753">
                  <c:v>28872.808854999996</c:v>
                </c:pt>
                <c:pt idx="4754">
                  <c:v>28265.777145</c:v>
                </c:pt>
                <c:pt idx="4755">
                  <c:v>28406.589845000002</c:v>
                </c:pt>
                <c:pt idx="4756">
                  <c:v>29372.168855</c:v>
                </c:pt>
                <c:pt idx="4757">
                  <c:v>30861.905554999998</c:v>
                </c:pt>
                <c:pt idx="4758">
                  <c:v>33694.949546000003</c:v>
                </c:pt>
                <c:pt idx="4759">
                  <c:v>36006.599246000005</c:v>
                </c:pt>
                <c:pt idx="4760">
                  <c:v>38093.703653999997</c:v>
                </c:pt>
                <c:pt idx="4761">
                  <c:v>40342.660343999996</c:v>
                </c:pt>
                <c:pt idx="4762">
                  <c:v>42453.275443999999</c:v>
                </c:pt>
                <c:pt idx="4763">
                  <c:v>44249.695354000003</c:v>
                </c:pt>
                <c:pt idx="4764">
                  <c:v>46195.796444000007</c:v>
                </c:pt>
                <c:pt idx="4765">
                  <c:v>47659.739244000004</c:v>
                </c:pt>
                <c:pt idx="4766">
                  <c:v>48647.631973999996</c:v>
                </c:pt>
                <c:pt idx="4767">
                  <c:v>48897.115574000003</c:v>
                </c:pt>
                <c:pt idx="4768">
                  <c:v>48284.722274</c:v>
                </c:pt>
                <c:pt idx="4769">
                  <c:v>46812.099644000002</c:v>
                </c:pt>
                <c:pt idx="4770">
                  <c:v>44832.242643999998</c:v>
                </c:pt>
                <c:pt idx="4771">
                  <c:v>43697.272853999995</c:v>
                </c:pt>
                <c:pt idx="4772">
                  <c:v>42316.858754000001</c:v>
                </c:pt>
                <c:pt idx="4773">
                  <c:v>38711.603355999992</c:v>
                </c:pt>
                <c:pt idx="4774">
                  <c:v>35102.139345000003</c:v>
                </c:pt>
                <c:pt idx="4775">
                  <c:v>32380.658455000001</c:v>
                </c:pt>
                <c:pt idx="4776">
                  <c:v>29677.093546</c:v>
                </c:pt>
                <c:pt idx="4777">
                  <c:v>28520.281145000001</c:v>
                </c:pt>
                <c:pt idx="4778">
                  <c:v>27955.758845000004</c:v>
                </c:pt>
                <c:pt idx="4779">
                  <c:v>28173.110545000003</c:v>
                </c:pt>
                <c:pt idx="4780">
                  <c:v>29173.159555000002</c:v>
                </c:pt>
                <c:pt idx="4781">
                  <c:v>30693.587154999997</c:v>
                </c:pt>
                <c:pt idx="4782">
                  <c:v>32970.745146000008</c:v>
                </c:pt>
                <c:pt idx="4783">
                  <c:v>35271.248554999998</c:v>
                </c:pt>
                <c:pt idx="4784">
                  <c:v>37572.328554</c:v>
                </c:pt>
                <c:pt idx="4785">
                  <c:v>39827.438943999994</c:v>
                </c:pt>
                <c:pt idx="4786">
                  <c:v>41840.698554000002</c:v>
                </c:pt>
                <c:pt idx="4787">
                  <c:v>43555.246853999997</c:v>
                </c:pt>
                <c:pt idx="4788">
                  <c:v>45284.114154000003</c:v>
                </c:pt>
                <c:pt idx="4789">
                  <c:v>46325.833274000004</c:v>
                </c:pt>
                <c:pt idx="4790">
                  <c:v>47035.504274000006</c:v>
                </c:pt>
                <c:pt idx="4791">
                  <c:v>47261.463173999997</c:v>
                </c:pt>
                <c:pt idx="4792">
                  <c:v>46604.03897400001</c:v>
                </c:pt>
                <c:pt idx="4793">
                  <c:v>45213.020374</c:v>
                </c:pt>
                <c:pt idx="4794">
                  <c:v>43616.319953999999</c:v>
                </c:pt>
                <c:pt idx="4795">
                  <c:v>42532.111254000003</c:v>
                </c:pt>
                <c:pt idx="4796">
                  <c:v>40967.541543999992</c:v>
                </c:pt>
                <c:pt idx="4797">
                  <c:v>37819.219945999997</c:v>
                </c:pt>
                <c:pt idx="4798">
                  <c:v>34310.319945000003</c:v>
                </c:pt>
                <c:pt idx="4799">
                  <c:v>31512.330344999995</c:v>
                </c:pt>
                <c:pt idx="4800">
                  <c:v>29191.424244999998</c:v>
                </c:pt>
                <c:pt idx="4801">
                  <c:v>27917.319855000002</c:v>
                </c:pt>
                <c:pt idx="4802">
                  <c:v>27230.393655</c:v>
                </c:pt>
                <c:pt idx="4803">
                  <c:v>27330.707354999999</c:v>
                </c:pt>
                <c:pt idx="4804">
                  <c:v>28303.993855000001</c:v>
                </c:pt>
                <c:pt idx="4805">
                  <c:v>29744.041245</c:v>
                </c:pt>
                <c:pt idx="4806">
                  <c:v>32326.925344999996</c:v>
                </c:pt>
                <c:pt idx="4807">
                  <c:v>34574.99384499999</c:v>
                </c:pt>
                <c:pt idx="4808">
                  <c:v>36579.828945000001</c:v>
                </c:pt>
                <c:pt idx="4809">
                  <c:v>38756.025146</c:v>
                </c:pt>
                <c:pt idx="4810">
                  <c:v>40787.470454000002</c:v>
                </c:pt>
                <c:pt idx="4811">
                  <c:v>42541.068943999999</c:v>
                </c:pt>
                <c:pt idx="4812">
                  <c:v>44416.486744000002</c:v>
                </c:pt>
                <c:pt idx="4813">
                  <c:v>45743.546653999998</c:v>
                </c:pt>
                <c:pt idx="4814">
                  <c:v>46759.932044000001</c:v>
                </c:pt>
                <c:pt idx="4815">
                  <c:v>47132.836854000008</c:v>
                </c:pt>
                <c:pt idx="4816">
                  <c:v>46516.182544000003</c:v>
                </c:pt>
                <c:pt idx="4817">
                  <c:v>45409.024654000001</c:v>
                </c:pt>
                <c:pt idx="4818">
                  <c:v>43222.384643999991</c:v>
                </c:pt>
                <c:pt idx="4819">
                  <c:v>41690.155043999999</c:v>
                </c:pt>
                <c:pt idx="4820">
                  <c:v>39927.919956000005</c:v>
                </c:pt>
                <c:pt idx="4821">
                  <c:v>36414.220154999995</c:v>
                </c:pt>
                <c:pt idx="4822">
                  <c:v>32787.528655000002</c:v>
                </c:pt>
                <c:pt idx="4823">
                  <c:v>29937.848744999999</c:v>
                </c:pt>
                <c:pt idx="4824">
                  <c:v>27510.929655000004</c:v>
                </c:pt>
                <c:pt idx="4825">
                  <c:v>26231.493845000005</c:v>
                </c:pt>
                <c:pt idx="4826">
                  <c:v>25529.377755000001</c:v>
                </c:pt>
                <c:pt idx="4827">
                  <c:v>25550.846255</c:v>
                </c:pt>
                <c:pt idx="4828">
                  <c:v>26437.461855000001</c:v>
                </c:pt>
                <c:pt idx="4829">
                  <c:v>27815.627955</c:v>
                </c:pt>
                <c:pt idx="4830">
                  <c:v>29994.992044999999</c:v>
                </c:pt>
                <c:pt idx="4831">
                  <c:v>32285.444145000005</c:v>
                </c:pt>
                <c:pt idx="4832">
                  <c:v>34238.632145000003</c:v>
                </c:pt>
                <c:pt idx="4833">
                  <c:v>36197.948254999996</c:v>
                </c:pt>
                <c:pt idx="4834">
                  <c:v>37812.050245999999</c:v>
                </c:pt>
                <c:pt idx="4835">
                  <c:v>39328.072243999995</c:v>
                </c:pt>
                <c:pt idx="4836">
                  <c:v>40858.627653999996</c:v>
                </c:pt>
                <c:pt idx="4837">
                  <c:v>41921.160354</c:v>
                </c:pt>
                <c:pt idx="4838">
                  <c:v>42656.005744000002</c:v>
                </c:pt>
                <c:pt idx="4839">
                  <c:v>42710.897453999998</c:v>
                </c:pt>
                <c:pt idx="4840">
                  <c:v>41708.330454000003</c:v>
                </c:pt>
                <c:pt idx="4841">
                  <c:v>40094.779053999999</c:v>
                </c:pt>
                <c:pt idx="4842">
                  <c:v>38539.756254</c:v>
                </c:pt>
                <c:pt idx="4843">
                  <c:v>37749.385454000003</c:v>
                </c:pt>
                <c:pt idx="4844">
                  <c:v>36280.827954</c:v>
                </c:pt>
                <c:pt idx="4845">
                  <c:v>33368.188145</c:v>
                </c:pt>
                <c:pt idx="4846">
                  <c:v>30369.877144999999</c:v>
                </c:pt>
                <c:pt idx="4847">
                  <c:v>28091.015545000002</c:v>
                </c:pt>
                <c:pt idx="4848">
                  <c:v>26658.684645000001</c:v>
                </c:pt>
                <c:pt idx="4849">
                  <c:v>25866.997644999999</c:v>
                </c:pt>
                <c:pt idx="4850">
                  <c:v>25451.373355</c:v>
                </c:pt>
                <c:pt idx="4851">
                  <c:v>25742.871755</c:v>
                </c:pt>
                <c:pt idx="4852">
                  <c:v>26578.731646</c:v>
                </c:pt>
                <c:pt idx="4853">
                  <c:v>27715.746345</c:v>
                </c:pt>
                <c:pt idx="4854">
                  <c:v>29639.088055</c:v>
                </c:pt>
                <c:pt idx="4855">
                  <c:v>31533.848344999995</c:v>
                </c:pt>
                <c:pt idx="4856">
                  <c:v>33013.904254000001</c:v>
                </c:pt>
                <c:pt idx="4857">
                  <c:v>34405.177054</c:v>
                </c:pt>
                <c:pt idx="4858">
                  <c:v>35602.437043999998</c:v>
                </c:pt>
                <c:pt idx="4859">
                  <c:v>36666.400344000001</c:v>
                </c:pt>
                <c:pt idx="4860">
                  <c:v>37887.458653999995</c:v>
                </c:pt>
                <c:pt idx="4861">
                  <c:v>38833.234044000004</c:v>
                </c:pt>
                <c:pt idx="4862">
                  <c:v>39487.804444000001</c:v>
                </c:pt>
                <c:pt idx="4863">
                  <c:v>39493.943374000009</c:v>
                </c:pt>
                <c:pt idx="4864">
                  <c:v>38599.948074</c:v>
                </c:pt>
                <c:pt idx="4865">
                  <c:v>37299.644144000005</c:v>
                </c:pt>
                <c:pt idx="4866">
                  <c:v>36046.885644000002</c:v>
                </c:pt>
                <c:pt idx="4867">
                  <c:v>35875.234943999996</c:v>
                </c:pt>
                <c:pt idx="4868">
                  <c:v>34814.139543999991</c:v>
                </c:pt>
                <c:pt idx="4869">
                  <c:v>32161.697655000007</c:v>
                </c:pt>
                <c:pt idx="4870">
                  <c:v>29639.505845999996</c:v>
                </c:pt>
                <c:pt idx="4871">
                  <c:v>27856.888545000005</c:v>
                </c:pt>
                <c:pt idx="4872">
                  <c:v>26983.004654999997</c:v>
                </c:pt>
                <c:pt idx="4873">
                  <c:v>26404.459654999999</c:v>
                </c:pt>
                <c:pt idx="4874">
                  <c:v>26277.816845000001</c:v>
                </c:pt>
                <c:pt idx="4875">
                  <c:v>26694.594545</c:v>
                </c:pt>
                <c:pt idx="4876">
                  <c:v>27312.327555999997</c:v>
                </c:pt>
                <c:pt idx="4877">
                  <c:v>28374.207955000002</c:v>
                </c:pt>
                <c:pt idx="4878">
                  <c:v>30305.436344999995</c:v>
                </c:pt>
                <c:pt idx="4879">
                  <c:v>32186.715155000002</c:v>
                </c:pt>
                <c:pt idx="4880">
                  <c:v>33683.592453999998</c:v>
                </c:pt>
                <c:pt idx="4881">
                  <c:v>35115.285744000008</c:v>
                </c:pt>
                <c:pt idx="4882">
                  <c:v>36000.642444000005</c:v>
                </c:pt>
                <c:pt idx="4883">
                  <c:v>36531.542053999998</c:v>
                </c:pt>
                <c:pt idx="4884">
                  <c:v>37433.668443999995</c:v>
                </c:pt>
                <c:pt idx="4885">
                  <c:v>38313.115544</c:v>
                </c:pt>
                <c:pt idx="4886">
                  <c:v>38731.765474</c:v>
                </c:pt>
                <c:pt idx="4887">
                  <c:v>38620.933974</c:v>
                </c:pt>
                <c:pt idx="4888">
                  <c:v>37753.958074000002</c:v>
                </c:pt>
                <c:pt idx="4889">
                  <c:v>36459.227043999999</c:v>
                </c:pt>
                <c:pt idx="4890">
                  <c:v>35538.840444000001</c:v>
                </c:pt>
                <c:pt idx="4891">
                  <c:v>35680.011844000001</c:v>
                </c:pt>
                <c:pt idx="4892">
                  <c:v>34904.851554000001</c:v>
                </c:pt>
                <c:pt idx="4893">
                  <c:v>32495.960846000002</c:v>
                </c:pt>
                <c:pt idx="4894">
                  <c:v>29979.774854999996</c:v>
                </c:pt>
                <c:pt idx="4895">
                  <c:v>28167.851344999999</c:v>
                </c:pt>
                <c:pt idx="4896">
                  <c:v>27135.348454999999</c:v>
                </c:pt>
                <c:pt idx="4897">
                  <c:v>26489.265055</c:v>
                </c:pt>
                <c:pt idx="4898">
                  <c:v>26117.227944999999</c:v>
                </c:pt>
                <c:pt idx="4899">
                  <c:v>26520.054545000003</c:v>
                </c:pt>
                <c:pt idx="4900">
                  <c:v>27344.474955999998</c:v>
                </c:pt>
                <c:pt idx="4901">
                  <c:v>28583.254355000005</c:v>
                </c:pt>
                <c:pt idx="4902">
                  <c:v>30578.602345000003</c:v>
                </c:pt>
                <c:pt idx="4903">
                  <c:v>32477.007755000002</c:v>
                </c:pt>
                <c:pt idx="4904">
                  <c:v>33972.120454000004</c:v>
                </c:pt>
                <c:pt idx="4905">
                  <c:v>35436.315144</c:v>
                </c:pt>
                <c:pt idx="4906">
                  <c:v>36521.270854000002</c:v>
                </c:pt>
                <c:pt idx="4907">
                  <c:v>37215.934154000002</c:v>
                </c:pt>
                <c:pt idx="4908">
                  <c:v>38295.999543999991</c:v>
                </c:pt>
                <c:pt idx="4909">
                  <c:v>39351.802544000013</c:v>
                </c:pt>
                <c:pt idx="4910">
                  <c:v>39913.527474000002</c:v>
                </c:pt>
                <c:pt idx="4911">
                  <c:v>40209.448674000007</c:v>
                </c:pt>
                <c:pt idx="4912">
                  <c:v>39667.322773999993</c:v>
                </c:pt>
                <c:pt idx="4913">
                  <c:v>38709.933843999999</c:v>
                </c:pt>
                <c:pt idx="4914">
                  <c:v>37723.766644000003</c:v>
                </c:pt>
                <c:pt idx="4915">
                  <c:v>37501.584344000003</c:v>
                </c:pt>
                <c:pt idx="4916">
                  <c:v>36570.711653999999</c:v>
                </c:pt>
                <c:pt idx="4917">
                  <c:v>34003.311255000001</c:v>
                </c:pt>
                <c:pt idx="4918">
                  <c:v>31287.438345000002</c:v>
                </c:pt>
                <c:pt idx="4919">
                  <c:v>29197.854345</c:v>
                </c:pt>
                <c:pt idx="4920">
                  <c:v>27975.220455000002</c:v>
                </c:pt>
                <c:pt idx="4921">
                  <c:v>27131.829644999998</c:v>
                </c:pt>
                <c:pt idx="4922">
                  <c:v>26697.629555</c:v>
                </c:pt>
                <c:pt idx="4923">
                  <c:v>26925.692945000003</c:v>
                </c:pt>
                <c:pt idx="4924">
                  <c:v>27711.627245</c:v>
                </c:pt>
                <c:pt idx="4925">
                  <c:v>28862.302944999999</c:v>
                </c:pt>
                <c:pt idx="4926">
                  <c:v>30913.831945000005</c:v>
                </c:pt>
                <c:pt idx="4927">
                  <c:v>32979.613754999998</c:v>
                </c:pt>
                <c:pt idx="4928">
                  <c:v>34559.488544</c:v>
                </c:pt>
                <c:pt idx="4929">
                  <c:v>36256.358354000004</c:v>
                </c:pt>
                <c:pt idx="4930">
                  <c:v>37615.318044</c:v>
                </c:pt>
                <c:pt idx="4931">
                  <c:v>38646.326644000001</c:v>
                </c:pt>
                <c:pt idx="4932">
                  <c:v>39888.290644000001</c:v>
                </c:pt>
                <c:pt idx="4933">
                  <c:v>40820.904774000002</c:v>
                </c:pt>
                <c:pt idx="4934">
                  <c:v>41415.110374000004</c:v>
                </c:pt>
                <c:pt idx="4935">
                  <c:v>41445.066874000004</c:v>
                </c:pt>
                <c:pt idx="4936">
                  <c:v>40582.965274000002</c:v>
                </c:pt>
                <c:pt idx="4937">
                  <c:v>39409.425673999998</c:v>
                </c:pt>
                <c:pt idx="4938">
                  <c:v>38218.443844000001</c:v>
                </c:pt>
                <c:pt idx="4939">
                  <c:v>37943.743854000008</c:v>
                </c:pt>
                <c:pt idx="4940">
                  <c:v>36781.066544000001</c:v>
                </c:pt>
                <c:pt idx="4941">
                  <c:v>33932.308945999997</c:v>
                </c:pt>
                <c:pt idx="4942">
                  <c:v>31057.055345000001</c:v>
                </c:pt>
                <c:pt idx="4943">
                  <c:v>28913.704554999997</c:v>
                </c:pt>
                <c:pt idx="4944">
                  <c:v>27702.980054999996</c:v>
                </c:pt>
                <c:pt idx="4945">
                  <c:v>26842.686944999998</c:v>
                </c:pt>
                <c:pt idx="4946">
                  <c:v>26419.227854999997</c:v>
                </c:pt>
                <c:pt idx="4947">
                  <c:v>26649.279945000002</c:v>
                </c:pt>
                <c:pt idx="4948">
                  <c:v>27326.650545999997</c:v>
                </c:pt>
                <c:pt idx="4949">
                  <c:v>28398.422655000002</c:v>
                </c:pt>
                <c:pt idx="4950">
                  <c:v>30680.541245</c:v>
                </c:pt>
                <c:pt idx="4951">
                  <c:v>32658.543945000001</c:v>
                </c:pt>
                <c:pt idx="4952">
                  <c:v>34347.891554000002</c:v>
                </c:pt>
                <c:pt idx="4953">
                  <c:v>36041.694554000002</c:v>
                </c:pt>
                <c:pt idx="4954">
                  <c:v>37477.239944000001</c:v>
                </c:pt>
                <c:pt idx="4955">
                  <c:v>38771.653544000001</c:v>
                </c:pt>
                <c:pt idx="4956">
                  <c:v>40030.511143999996</c:v>
                </c:pt>
                <c:pt idx="4957">
                  <c:v>41026.179244000006</c:v>
                </c:pt>
                <c:pt idx="4958">
                  <c:v>41800.103673999998</c:v>
                </c:pt>
                <c:pt idx="4959">
                  <c:v>42021.270174000005</c:v>
                </c:pt>
                <c:pt idx="4960">
                  <c:v>41429.066274000004</c:v>
                </c:pt>
                <c:pt idx="4961">
                  <c:v>40404.271644000008</c:v>
                </c:pt>
                <c:pt idx="4962">
                  <c:v>39088.022644000004</c:v>
                </c:pt>
                <c:pt idx="4963">
                  <c:v>38510.120654000006</c:v>
                </c:pt>
                <c:pt idx="4964">
                  <c:v>37721.875054000004</c:v>
                </c:pt>
                <c:pt idx="4965">
                  <c:v>35016.913655999997</c:v>
                </c:pt>
                <c:pt idx="4966">
                  <c:v>32013.974745</c:v>
                </c:pt>
                <c:pt idx="4967">
                  <c:v>29717.636554999997</c:v>
                </c:pt>
                <c:pt idx="4968">
                  <c:v>27806.951645000001</c:v>
                </c:pt>
                <c:pt idx="4969">
                  <c:v>26801.086254999998</c:v>
                </c:pt>
                <c:pt idx="4970">
                  <c:v>26259.770355999994</c:v>
                </c:pt>
                <c:pt idx="4971">
                  <c:v>26327.359655000004</c:v>
                </c:pt>
                <c:pt idx="4972">
                  <c:v>27121.415054999998</c:v>
                </c:pt>
                <c:pt idx="4973">
                  <c:v>28371.067545000002</c:v>
                </c:pt>
                <c:pt idx="4974">
                  <c:v>30505.636154999997</c:v>
                </c:pt>
                <c:pt idx="4975">
                  <c:v>32839.186956000005</c:v>
                </c:pt>
                <c:pt idx="4976">
                  <c:v>34901.773044999994</c:v>
                </c:pt>
                <c:pt idx="4977">
                  <c:v>36910.997545000006</c:v>
                </c:pt>
                <c:pt idx="4978">
                  <c:v>38736.576844999989</c:v>
                </c:pt>
                <c:pt idx="4979">
                  <c:v>40274.056054000001</c:v>
                </c:pt>
                <c:pt idx="4980">
                  <c:v>41835.579644000012</c:v>
                </c:pt>
                <c:pt idx="4981">
                  <c:v>42857.137254000001</c:v>
                </c:pt>
                <c:pt idx="4982">
                  <c:v>43706.983644000007</c:v>
                </c:pt>
                <c:pt idx="4983">
                  <c:v>43847.324644</c:v>
                </c:pt>
                <c:pt idx="4984">
                  <c:v>43159.754853999999</c:v>
                </c:pt>
                <c:pt idx="4985">
                  <c:v>41841.842654</c:v>
                </c:pt>
                <c:pt idx="4986">
                  <c:v>40257.037944000003</c:v>
                </c:pt>
                <c:pt idx="4987">
                  <c:v>39176.631354000005</c:v>
                </c:pt>
                <c:pt idx="4988">
                  <c:v>37525.457953999998</c:v>
                </c:pt>
                <c:pt idx="4989">
                  <c:v>34274.803744999997</c:v>
                </c:pt>
                <c:pt idx="4990">
                  <c:v>30889.968444999999</c:v>
                </c:pt>
                <c:pt idx="4991">
                  <c:v>28436.709745</c:v>
                </c:pt>
                <c:pt idx="4992">
                  <c:v>26950.091655</c:v>
                </c:pt>
                <c:pt idx="4993">
                  <c:v>25827.531354999999</c:v>
                </c:pt>
                <c:pt idx="4994">
                  <c:v>25136.937755000003</c:v>
                </c:pt>
                <c:pt idx="4995">
                  <c:v>25160.388255000002</c:v>
                </c:pt>
                <c:pt idx="4996">
                  <c:v>26013.147255</c:v>
                </c:pt>
                <c:pt idx="4997">
                  <c:v>27265.788655</c:v>
                </c:pt>
                <c:pt idx="4998">
                  <c:v>29472.148445000003</c:v>
                </c:pt>
                <c:pt idx="4999">
                  <c:v>31889.219545000004</c:v>
                </c:pt>
                <c:pt idx="5000">
                  <c:v>33968.128245</c:v>
                </c:pt>
                <c:pt idx="5001">
                  <c:v>35819.740955000001</c:v>
                </c:pt>
                <c:pt idx="5002">
                  <c:v>37530.045955000001</c:v>
                </c:pt>
                <c:pt idx="5003">
                  <c:v>38943.457945000002</c:v>
                </c:pt>
                <c:pt idx="5004">
                  <c:v>40433.977945999999</c:v>
                </c:pt>
                <c:pt idx="5005">
                  <c:v>41476.519254000006</c:v>
                </c:pt>
                <c:pt idx="5006">
                  <c:v>42326.469043999998</c:v>
                </c:pt>
                <c:pt idx="5007">
                  <c:v>42496.910253999995</c:v>
                </c:pt>
                <c:pt idx="5008">
                  <c:v>41870.815754000003</c:v>
                </c:pt>
                <c:pt idx="5009">
                  <c:v>40351.919053999998</c:v>
                </c:pt>
                <c:pt idx="5010">
                  <c:v>38616.367054000002</c:v>
                </c:pt>
                <c:pt idx="5011">
                  <c:v>37787.817553999994</c:v>
                </c:pt>
                <c:pt idx="5012">
                  <c:v>36289.499946000004</c:v>
                </c:pt>
                <c:pt idx="5013">
                  <c:v>33436.279745</c:v>
                </c:pt>
                <c:pt idx="5014">
                  <c:v>30451.530945999999</c:v>
                </c:pt>
                <c:pt idx="5015">
                  <c:v>28150.405644999999</c:v>
                </c:pt>
                <c:pt idx="5016">
                  <c:v>26759.272645000001</c:v>
                </c:pt>
                <c:pt idx="5017">
                  <c:v>26020.051845000002</c:v>
                </c:pt>
                <c:pt idx="5018">
                  <c:v>25636.018854999998</c:v>
                </c:pt>
                <c:pt idx="5019">
                  <c:v>25913.675555000002</c:v>
                </c:pt>
                <c:pt idx="5020">
                  <c:v>26658.322945000004</c:v>
                </c:pt>
                <c:pt idx="5021">
                  <c:v>27730.236245</c:v>
                </c:pt>
                <c:pt idx="5022">
                  <c:v>29743.763855000001</c:v>
                </c:pt>
                <c:pt idx="5023">
                  <c:v>31805.226544999998</c:v>
                </c:pt>
                <c:pt idx="5024">
                  <c:v>33511.123553999998</c:v>
                </c:pt>
                <c:pt idx="5025">
                  <c:v>35296.438244000004</c:v>
                </c:pt>
                <c:pt idx="5026">
                  <c:v>36894.253053999993</c:v>
                </c:pt>
                <c:pt idx="5027">
                  <c:v>38240.325744000002</c:v>
                </c:pt>
                <c:pt idx="5028">
                  <c:v>39623.230744</c:v>
                </c:pt>
                <c:pt idx="5029">
                  <c:v>40535.636173999999</c:v>
                </c:pt>
                <c:pt idx="5030">
                  <c:v>41131.919073999998</c:v>
                </c:pt>
                <c:pt idx="5031">
                  <c:v>41274.070874000005</c:v>
                </c:pt>
                <c:pt idx="5032">
                  <c:v>40568.339574000012</c:v>
                </c:pt>
                <c:pt idx="5033">
                  <c:v>39397.587943999999</c:v>
                </c:pt>
                <c:pt idx="5034">
                  <c:v>38058.411643999993</c:v>
                </c:pt>
                <c:pt idx="5035">
                  <c:v>37857.755054000001</c:v>
                </c:pt>
                <c:pt idx="5036">
                  <c:v>36889.641754000004</c:v>
                </c:pt>
                <c:pt idx="5037">
                  <c:v>34093.770546</c:v>
                </c:pt>
                <c:pt idx="5038">
                  <c:v>31245.365744999999</c:v>
                </c:pt>
                <c:pt idx="5039">
                  <c:v>29126.140445000001</c:v>
                </c:pt>
                <c:pt idx="5040">
                  <c:v>27998.513946000003</c:v>
                </c:pt>
                <c:pt idx="5041">
                  <c:v>27190.506855000003</c:v>
                </c:pt>
                <c:pt idx="5042">
                  <c:v>26879.890654999999</c:v>
                </c:pt>
                <c:pt idx="5043">
                  <c:v>27295.250055</c:v>
                </c:pt>
                <c:pt idx="5044">
                  <c:v>28029.622855000001</c:v>
                </c:pt>
                <c:pt idx="5045">
                  <c:v>29208.047855000001</c:v>
                </c:pt>
                <c:pt idx="5046">
                  <c:v>31354.230255000002</c:v>
                </c:pt>
                <c:pt idx="5047">
                  <c:v>33490.208544999994</c:v>
                </c:pt>
                <c:pt idx="5048">
                  <c:v>35276.341154000002</c:v>
                </c:pt>
                <c:pt idx="5049">
                  <c:v>37161.862954000004</c:v>
                </c:pt>
                <c:pt idx="5050">
                  <c:v>38800.525543999996</c:v>
                </c:pt>
                <c:pt idx="5051">
                  <c:v>40223.874453999997</c:v>
                </c:pt>
                <c:pt idx="5052">
                  <c:v>41838.009744000003</c:v>
                </c:pt>
                <c:pt idx="5053">
                  <c:v>43021.165044000001</c:v>
                </c:pt>
                <c:pt idx="5054">
                  <c:v>43782.306374</c:v>
                </c:pt>
                <c:pt idx="5055">
                  <c:v>44079.772674</c:v>
                </c:pt>
                <c:pt idx="5056">
                  <c:v>43549.088073999999</c:v>
                </c:pt>
                <c:pt idx="5057">
                  <c:v>42674.968944</c:v>
                </c:pt>
                <c:pt idx="5058">
                  <c:v>41217.110443999998</c:v>
                </c:pt>
                <c:pt idx="5059">
                  <c:v>40456.602643999999</c:v>
                </c:pt>
                <c:pt idx="5060">
                  <c:v>39139.611253999996</c:v>
                </c:pt>
                <c:pt idx="5061">
                  <c:v>36032.159743999997</c:v>
                </c:pt>
                <c:pt idx="5062">
                  <c:v>32792.412256000003</c:v>
                </c:pt>
                <c:pt idx="5063">
                  <c:v>30392.803744999997</c:v>
                </c:pt>
                <c:pt idx="5064">
                  <c:v>28959.495255000002</c:v>
                </c:pt>
                <c:pt idx="5065">
                  <c:v>27984.207255000005</c:v>
                </c:pt>
                <c:pt idx="5066">
                  <c:v>27401.513544999998</c:v>
                </c:pt>
                <c:pt idx="5067">
                  <c:v>27580.987545</c:v>
                </c:pt>
                <c:pt idx="5068">
                  <c:v>28441.460556000005</c:v>
                </c:pt>
                <c:pt idx="5069">
                  <c:v>29620.036955</c:v>
                </c:pt>
                <c:pt idx="5070">
                  <c:v>31808.050644999999</c:v>
                </c:pt>
                <c:pt idx="5071">
                  <c:v>34129.695046000001</c:v>
                </c:pt>
                <c:pt idx="5072">
                  <c:v>36063.316054000003</c:v>
                </c:pt>
                <c:pt idx="5073">
                  <c:v>38079.033144000001</c:v>
                </c:pt>
                <c:pt idx="5074">
                  <c:v>40024.068243999995</c:v>
                </c:pt>
                <c:pt idx="5075">
                  <c:v>41788.379244000003</c:v>
                </c:pt>
                <c:pt idx="5076">
                  <c:v>43574.425844000005</c:v>
                </c:pt>
                <c:pt idx="5077">
                  <c:v>44945.189144000004</c:v>
                </c:pt>
                <c:pt idx="5078">
                  <c:v>45967.449873999998</c:v>
                </c:pt>
                <c:pt idx="5079">
                  <c:v>46433.870373999998</c:v>
                </c:pt>
                <c:pt idx="5080">
                  <c:v>45858.073074000007</c:v>
                </c:pt>
                <c:pt idx="5081">
                  <c:v>44909.529543999997</c:v>
                </c:pt>
                <c:pt idx="5082">
                  <c:v>43008.104954000002</c:v>
                </c:pt>
                <c:pt idx="5083">
                  <c:v>42112.705343999995</c:v>
                </c:pt>
                <c:pt idx="5084">
                  <c:v>40486.311454000002</c:v>
                </c:pt>
                <c:pt idx="5085">
                  <c:v>37216.610154000002</c:v>
                </c:pt>
                <c:pt idx="5086">
                  <c:v>33752.259145000004</c:v>
                </c:pt>
                <c:pt idx="5087">
                  <c:v>31231.003245000004</c:v>
                </c:pt>
                <c:pt idx="5088">
                  <c:v>29766.949045000005</c:v>
                </c:pt>
                <c:pt idx="5089">
                  <c:v>28751.375945</c:v>
                </c:pt>
                <c:pt idx="5090">
                  <c:v>28088.010355000002</c:v>
                </c:pt>
                <c:pt idx="5091">
                  <c:v>28212.840755000001</c:v>
                </c:pt>
                <c:pt idx="5092">
                  <c:v>29193.376556000003</c:v>
                </c:pt>
                <c:pt idx="5093">
                  <c:v>30871.747944999999</c:v>
                </c:pt>
                <c:pt idx="5094">
                  <c:v>32826.466955000004</c:v>
                </c:pt>
                <c:pt idx="5095">
                  <c:v>34841.359945000004</c:v>
                </c:pt>
                <c:pt idx="5096">
                  <c:v>36824.485954000003</c:v>
                </c:pt>
                <c:pt idx="5097">
                  <c:v>38784.402643999994</c:v>
                </c:pt>
                <c:pt idx="5098">
                  <c:v>40437.963644000003</c:v>
                </c:pt>
                <c:pt idx="5099">
                  <c:v>42112.018843999998</c:v>
                </c:pt>
                <c:pt idx="5100">
                  <c:v>44070.783344000003</c:v>
                </c:pt>
                <c:pt idx="5101">
                  <c:v>45504.575344000004</c:v>
                </c:pt>
                <c:pt idx="5102">
                  <c:v>46257.918344000005</c:v>
                </c:pt>
                <c:pt idx="5103">
                  <c:v>46223.571354000007</c:v>
                </c:pt>
                <c:pt idx="5104">
                  <c:v>45136.645343999997</c:v>
                </c:pt>
                <c:pt idx="5105">
                  <c:v>43447.121254000005</c:v>
                </c:pt>
                <c:pt idx="5106">
                  <c:v>42029.555354000011</c:v>
                </c:pt>
                <c:pt idx="5107">
                  <c:v>41420.634854000011</c:v>
                </c:pt>
                <c:pt idx="5108">
                  <c:v>39131.135644000009</c:v>
                </c:pt>
                <c:pt idx="5109">
                  <c:v>35618.413146000006</c:v>
                </c:pt>
                <c:pt idx="5110">
                  <c:v>32417.123145000001</c:v>
                </c:pt>
                <c:pt idx="5111">
                  <c:v>30153.088544999999</c:v>
                </c:pt>
                <c:pt idx="5112">
                  <c:v>28739.138644999999</c:v>
                </c:pt>
                <c:pt idx="5113">
                  <c:v>27665.758255000001</c:v>
                </c:pt>
                <c:pt idx="5114">
                  <c:v>27133.392755000001</c:v>
                </c:pt>
                <c:pt idx="5115">
                  <c:v>27257.957754999999</c:v>
                </c:pt>
                <c:pt idx="5116">
                  <c:v>28154.552556000002</c:v>
                </c:pt>
                <c:pt idx="5117">
                  <c:v>29769.348944999998</c:v>
                </c:pt>
                <c:pt idx="5118">
                  <c:v>31597.285955000007</c:v>
                </c:pt>
                <c:pt idx="5119">
                  <c:v>33424.356945</c:v>
                </c:pt>
                <c:pt idx="5120">
                  <c:v>35132.372844000005</c:v>
                </c:pt>
                <c:pt idx="5121">
                  <c:v>36791.220443999991</c:v>
                </c:pt>
                <c:pt idx="5122">
                  <c:v>38318.394143999998</c:v>
                </c:pt>
                <c:pt idx="5123">
                  <c:v>39633.583743999996</c:v>
                </c:pt>
                <c:pt idx="5124">
                  <c:v>41176.319254000002</c:v>
                </c:pt>
                <c:pt idx="5125">
                  <c:v>42524.511553999997</c:v>
                </c:pt>
                <c:pt idx="5126">
                  <c:v>43456.676843999994</c:v>
                </c:pt>
                <c:pt idx="5127">
                  <c:v>43603.715443999994</c:v>
                </c:pt>
                <c:pt idx="5128">
                  <c:v>42627.894843999995</c:v>
                </c:pt>
                <c:pt idx="5129">
                  <c:v>41089.540154000002</c:v>
                </c:pt>
                <c:pt idx="5130">
                  <c:v>39973.127354000004</c:v>
                </c:pt>
                <c:pt idx="5131">
                  <c:v>39501.561554000007</c:v>
                </c:pt>
                <c:pt idx="5132">
                  <c:v>37370.485953999996</c:v>
                </c:pt>
                <c:pt idx="5133">
                  <c:v>33967.047056000003</c:v>
                </c:pt>
                <c:pt idx="5134">
                  <c:v>30817.975455</c:v>
                </c:pt>
                <c:pt idx="5135">
                  <c:v>28614.766144999998</c:v>
                </c:pt>
                <c:pt idx="5136">
                  <c:v>27290.455245000001</c:v>
                </c:pt>
                <c:pt idx="5137">
                  <c:v>26363.658355</c:v>
                </c:pt>
                <c:pt idx="5138">
                  <c:v>25836.787755000001</c:v>
                </c:pt>
                <c:pt idx="5139">
                  <c:v>25974.415255000004</c:v>
                </c:pt>
                <c:pt idx="5140">
                  <c:v>26943.010954999998</c:v>
                </c:pt>
                <c:pt idx="5141">
                  <c:v>28536.716955</c:v>
                </c:pt>
                <c:pt idx="5142">
                  <c:v>30327.987444999999</c:v>
                </c:pt>
                <c:pt idx="5143">
                  <c:v>32200.689644999999</c:v>
                </c:pt>
                <c:pt idx="5144">
                  <c:v>34023.783654999999</c:v>
                </c:pt>
                <c:pt idx="5145">
                  <c:v>35737.435355000001</c:v>
                </c:pt>
                <c:pt idx="5146">
                  <c:v>37231.652946000002</c:v>
                </c:pt>
                <c:pt idx="5147">
                  <c:v>38334.001543999999</c:v>
                </c:pt>
                <c:pt idx="5148">
                  <c:v>39623.370753999996</c:v>
                </c:pt>
                <c:pt idx="5149">
                  <c:v>40813.551343999992</c:v>
                </c:pt>
                <c:pt idx="5150">
                  <c:v>41513.729154000001</c:v>
                </c:pt>
                <c:pt idx="5151">
                  <c:v>41536.922443999996</c:v>
                </c:pt>
                <c:pt idx="5152">
                  <c:v>40355.881144000006</c:v>
                </c:pt>
                <c:pt idx="5153">
                  <c:v>38902.122554000001</c:v>
                </c:pt>
                <c:pt idx="5154">
                  <c:v>37729.848044000006</c:v>
                </c:pt>
                <c:pt idx="5155">
                  <c:v>37199.959444</c:v>
                </c:pt>
                <c:pt idx="5156">
                  <c:v>35124.614956000005</c:v>
                </c:pt>
                <c:pt idx="5157">
                  <c:v>31854.841455999998</c:v>
                </c:pt>
                <c:pt idx="5158">
                  <c:v>28860.740356000002</c:v>
                </c:pt>
                <c:pt idx="5159">
                  <c:v>26770.423455</c:v>
                </c:pt>
                <c:pt idx="5160">
                  <c:v>25527.199655</c:v>
                </c:pt>
                <c:pt idx="5161">
                  <c:v>24613.513354999999</c:v>
                </c:pt>
                <c:pt idx="5162">
                  <c:v>24097.620556000002</c:v>
                </c:pt>
                <c:pt idx="5163">
                  <c:v>24170.650856</c:v>
                </c:pt>
                <c:pt idx="5164">
                  <c:v>25205.042155000003</c:v>
                </c:pt>
                <c:pt idx="5165">
                  <c:v>26761.159555000002</c:v>
                </c:pt>
                <c:pt idx="5166">
                  <c:v>28479.044755000003</c:v>
                </c:pt>
                <c:pt idx="5167">
                  <c:v>30581.069455000001</c:v>
                </c:pt>
                <c:pt idx="5168">
                  <c:v>32273.235155999999</c:v>
                </c:pt>
                <c:pt idx="5169">
                  <c:v>33851.185745000002</c:v>
                </c:pt>
                <c:pt idx="5170">
                  <c:v>35126.676645</c:v>
                </c:pt>
                <c:pt idx="5171">
                  <c:v>36141.800954999992</c:v>
                </c:pt>
                <c:pt idx="5172">
                  <c:v>37380.446246</c:v>
                </c:pt>
                <c:pt idx="5173">
                  <c:v>38439.712654000003</c:v>
                </c:pt>
                <c:pt idx="5174">
                  <c:v>39085.577043999998</c:v>
                </c:pt>
                <c:pt idx="5175">
                  <c:v>39097.823453999998</c:v>
                </c:pt>
                <c:pt idx="5176">
                  <c:v>38133.406454000004</c:v>
                </c:pt>
                <c:pt idx="5177">
                  <c:v>36739.019743999997</c:v>
                </c:pt>
                <c:pt idx="5178">
                  <c:v>35643.979354000003</c:v>
                </c:pt>
                <c:pt idx="5179">
                  <c:v>35521.291244</c:v>
                </c:pt>
                <c:pt idx="5180">
                  <c:v>33818.081645999999</c:v>
                </c:pt>
                <c:pt idx="5181">
                  <c:v>30948.069545000006</c:v>
                </c:pt>
                <c:pt idx="5182">
                  <c:v>28303.841054999997</c:v>
                </c:pt>
                <c:pt idx="5183">
                  <c:v>26514.187855</c:v>
                </c:pt>
                <c:pt idx="5184">
                  <c:v>25471.812946000002</c:v>
                </c:pt>
                <c:pt idx="5185">
                  <c:v>24847.868845000001</c:v>
                </c:pt>
                <c:pt idx="5186">
                  <c:v>24523.383355000002</c:v>
                </c:pt>
                <c:pt idx="5187">
                  <c:v>24859.927954999999</c:v>
                </c:pt>
                <c:pt idx="5188">
                  <c:v>25807.823945000004</c:v>
                </c:pt>
                <c:pt idx="5189">
                  <c:v>27264.265245000002</c:v>
                </c:pt>
                <c:pt idx="5190">
                  <c:v>28972.246855000001</c:v>
                </c:pt>
                <c:pt idx="5191">
                  <c:v>30728.241545000001</c:v>
                </c:pt>
                <c:pt idx="5192">
                  <c:v>32220.524554</c:v>
                </c:pt>
                <c:pt idx="5193">
                  <c:v>33742.693953999995</c:v>
                </c:pt>
                <c:pt idx="5194">
                  <c:v>35144.668144000003</c:v>
                </c:pt>
                <c:pt idx="5195">
                  <c:v>36265.639453999996</c:v>
                </c:pt>
                <c:pt idx="5196">
                  <c:v>37577.927453999997</c:v>
                </c:pt>
                <c:pt idx="5197">
                  <c:v>38743.589474000008</c:v>
                </c:pt>
                <c:pt idx="5198">
                  <c:v>39533.836773999996</c:v>
                </c:pt>
                <c:pt idx="5199">
                  <c:v>39583.213673999999</c:v>
                </c:pt>
                <c:pt idx="5200">
                  <c:v>38660.341374000003</c:v>
                </c:pt>
                <c:pt idx="5201">
                  <c:v>37277.646443999998</c:v>
                </c:pt>
                <c:pt idx="5202">
                  <c:v>36270.465043999997</c:v>
                </c:pt>
                <c:pt idx="5203">
                  <c:v>36374.608654000003</c:v>
                </c:pt>
                <c:pt idx="5204">
                  <c:v>34871.405654000002</c:v>
                </c:pt>
                <c:pt idx="5205">
                  <c:v>32133.023645999998</c:v>
                </c:pt>
                <c:pt idx="5206">
                  <c:v>29590.316054999999</c:v>
                </c:pt>
                <c:pt idx="5207">
                  <c:v>27895.265844999998</c:v>
                </c:pt>
                <c:pt idx="5208">
                  <c:v>26964.417945999998</c:v>
                </c:pt>
                <c:pt idx="5209">
                  <c:v>26421.912845000003</c:v>
                </c:pt>
                <c:pt idx="5210">
                  <c:v>26209.893355</c:v>
                </c:pt>
                <c:pt idx="5211">
                  <c:v>26630.967055000001</c:v>
                </c:pt>
                <c:pt idx="5212">
                  <c:v>27568.856855000002</c:v>
                </c:pt>
                <c:pt idx="5213">
                  <c:v>29214.861245000004</c:v>
                </c:pt>
                <c:pt idx="5214">
                  <c:v>31034.353855000001</c:v>
                </c:pt>
                <c:pt idx="5215">
                  <c:v>32779.835544999994</c:v>
                </c:pt>
                <c:pt idx="5216">
                  <c:v>34391.924553999997</c:v>
                </c:pt>
                <c:pt idx="5217">
                  <c:v>36046.629954000004</c:v>
                </c:pt>
                <c:pt idx="5218">
                  <c:v>37467.084543999998</c:v>
                </c:pt>
                <c:pt idx="5219">
                  <c:v>38617.392253999999</c:v>
                </c:pt>
                <c:pt idx="5220">
                  <c:v>40038.268944000003</c:v>
                </c:pt>
                <c:pt idx="5221">
                  <c:v>41313.956644000005</c:v>
                </c:pt>
                <c:pt idx="5222">
                  <c:v>42223.324573999998</c:v>
                </c:pt>
                <c:pt idx="5223">
                  <c:v>42296.117374000001</c:v>
                </c:pt>
                <c:pt idx="5224">
                  <c:v>41388.724073999998</c:v>
                </c:pt>
                <c:pt idx="5225">
                  <c:v>39849.707744000007</c:v>
                </c:pt>
                <c:pt idx="5226">
                  <c:v>38756.880444000002</c:v>
                </c:pt>
                <c:pt idx="5227">
                  <c:v>38583.356644</c:v>
                </c:pt>
                <c:pt idx="5228">
                  <c:v>36728.009954000001</c:v>
                </c:pt>
                <c:pt idx="5229">
                  <c:v>33610.473646000006</c:v>
                </c:pt>
                <c:pt idx="5230">
                  <c:v>30743.643055</c:v>
                </c:pt>
                <c:pt idx="5231">
                  <c:v>28826.397444999999</c:v>
                </c:pt>
                <c:pt idx="5232">
                  <c:v>27670.335644999996</c:v>
                </c:pt>
                <c:pt idx="5233">
                  <c:v>26880.446555000002</c:v>
                </c:pt>
                <c:pt idx="5234">
                  <c:v>26507.859544999999</c:v>
                </c:pt>
                <c:pt idx="5235">
                  <c:v>26774.930755000005</c:v>
                </c:pt>
                <c:pt idx="5236">
                  <c:v>27755.617556000001</c:v>
                </c:pt>
                <c:pt idx="5237">
                  <c:v>29380.649855</c:v>
                </c:pt>
                <c:pt idx="5238">
                  <c:v>31117.356544999995</c:v>
                </c:pt>
                <c:pt idx="5239">
                  <c:v>32900.245645000003</c:v>
                </c:pt>
                <c:pt idx="5240">
                  <c:v>34555.887254000001</c:v>
                </c:pt>
                <c:pt idx="5241">
                  <c:v>36199.680653999996</c:v>
                </c:pt>
                <c:pt idx="5242">
                  <c:v>37732.08454399999</c:v>
                </c:pt>
                <c:pt idx="5243">
                  <c:v>38993.039554000003</c:v>
                </c:pt>
                <c:pt idx="5244">
                  <c:v>40510.887243999998</c:v>
                </c:pt>
                <c:pt idx="5245">
                  <c:v>41879.114343999994</c:v>
                </c:pt>
                <c:pt idx="5246">
                  <c:v>42811.440973999997</c:v>
                </c:pt>
                <c:pt idx="5247">
                  <c:v>42938.081473999999</c:v>
                </c:pt>
                <c:pt idx="5248">
                  <c:v>42050.413474000008</c:v>
                </c:pt>
                <c:pt idx="5249">
                  <c:v>40582.695444000004</c:v>
                </c:pt>
                <c:pt idx="5250">
                  <c:v>39505.032043999992</c:v>
                </c:pt>
                <c:pt idx="5251">
                  <c:v>39318.260853999993</c:v>
                </c:pt>
                <c:pt idx="5252">
                  <c:v>37362.254644000001</c:v>
                </c:pt>
                <c:pt idx="5253">
                  <c:v>34151.708255999998</c:v>
                </c:pt>
                <c:pt idx="5254">
                  <c:v>31231.818654999995</c:v>
                </c:pt>
                <c:pt idx="5255">
                  <c:v>29182.690145</c:v>
                </c:pt>
                <c:pt idx="5256">
                  <c:v>27742.981244999999</c:v>
                </c:pt>
                <c:pt idx="5257">
                  <c:v>26854.263854999997</c:v>
                </c:pt>
                <c:pt idx="5258">
                  <c:v>26406.125245000003</c:v>
                </c:pt>
                <c:pt idx="5259">
                  <c:v>26653.596755000002</c:v>
                </c:pt>
                <c:pt idx="5260">
                  <c:v>27622.168254999997</c:v>
                </c:pt>
                <c:pt idx="5261">
                  <c:v>29275.514255000002</c:v>
                </c:pt>
                <c:pt idx="5262">
                  <c:v>32247.182245</c:v>
                </c:pt>
                <c:pt idx="5263">
                  <c:v>34322.752646000001</c:v>
                </c:pt>
                <c:pt idx="5264">
                  <c:v>36266.098653999994</c:v>
                </c:pt>
                <c:pt idx="5265">
                  <c:v>38150.998754000007</c:v>
                </c:pt>
                <c:pt idx="5266">
                  <c:v>39984.669743999999</c:v>
                </c:pt>
                <c:pt idx="5267">
                  <c:v>41429.176744000004</c:v>
                </c:pt>
                <c:pt idx="5268">
                  <c:v>42949.978143999993</c:v>
                </c:pt>
                <c:pt idx="5269">
                  <c:v>44416.904243999998</c:v>
                </c:pt>
                <c:pt idx="5270">
                  <c:v>45378.724073999998</c:v>
                </c:pt>
                <c:pt idx="5271">
                  <c:v>45805.824573999998</c:v>
                </c:pt>
                <c:pt idx="5272">
                  <c:v>45257.860974000003</c:v>
                </c:pt>
                <c:pt idx="5273">
                  <c:v>44127.909643999999</c:v>
                </c:pt>
                <c:pt idx="5274">
                  <c:v>43014.333253999997</c:v>
                </c:pt>
                <c:pt idx="5275">
                  <c:v>42222.371544000001</c:v>
                </c:pt>
                <c:pt idx="5276">
                  <c:v>40246.662854000002</c:v>
                </c:pt>
                <c:pt idx="5277">
                  <c:v>37231.214543999995</c:v>
                </c:pt>
                <c:pt idx="5278">
                  <c:v>34028.854046</c:v>
                </c:pt>
                <c:pt idx="5279">
                  <c:v>31544.557745000002</c:v>
                </c:pt>
                <c:pt idx="5280">
                  <c:v>28932.199245</c:v>
                </c:pt>
                <c:pt idx="5281">
                  <c:v>28065.442155000001</c:v>
                </c:pt>
                <c:pt idx="5282">
                  <c:v>27427.806754999998</c:v>
                </c:pt>
                <c:pt idx="5283">
                  <c:v>27485.895254999999</c:v>
                </c:pt>
                <c:pt idx="5284">
                  <c:v>28231.314256000001</c:v>
                </c:pt>
                <c:pt idx="5285">
                  <c:v>29441.146554999999</c:v>
                </c:pt>
                <c:pt idx="5286">
                  <c:v>31474.418555</c:v>
                </c:pt>
                <c:pt idx="5287">
                  <c:v>33500.812845</c:v>
                </c:pt>
                <c:pt idx="5288">
                  <c:v>35436.424154</c:v>
                </c:pt>
                <c:pt idx="5289">
                  <c:v>37333.840953999992</c:v>
                </c:pt>
                <c:pt idx="5290">
                  <c:v>39057.197844000002</c:v>
                </c:pt>
                <c:pt idx="5291">
                  <c:v>40547.351844000004</c:v>
                </c:pt>
                <c:pt idx="5292">
                  <c:v>42105.195544000002</c:v>
                </c:pt>
                <c:pt idx="5293">
                  <c:v>43582.381944000001</c:v>
                </c:pt>
                <c:pt idx="5294">
                  <c:v>44503.816474000007</c:v>
                </c:pt>
                <c:pt idx="5295">
                  <c:v>44820.404574</c:v>
                </c:pt>
                <c:pt idx="5296">
                  <c:v>44048.065574</c:v>
                </c:pt>
                <c:pt idx="5297">
                  <c:v>42824.487944</c:v>
                </c:pt>
                <c:pt idx="5298">
                  <c:v>41641.585444000004</c:v>
                </c:pt>
                <c:pt idx="5299">
                  <c:v>40716.958844000001</c:v>
                </c:pt>
                <c:pt idx="5300">
                  <c:v>38799.692753999989</c:v>
                </c:pt>
                <c:pt idx="5301">
                  <c:v>35802.433755999999</c:v>
                </c:pt>
                <c:pt idx="5302">
                  <c:v>32667.434245</c:v>
                </c:pt>
                <c:pt idx="5303">
                  <c:v>30159.965044999997</c:v>
                </c:pt>
                <c:pt idx="5304">
                  <c:v>27595.394554999999</c:v>
                </c:pt>
                <c:pt idx="5305">
                  <c:v>26403.121354999999</c:v>
                </c:pt>
                <c:pt idx="5306">
                  <c:v>25816.218556</c:v>
                </c:pt>
                <c:pt idx="5307">
                  <c:v>25920.537455999998</c:v>
                </c:pt>
                <c:pt idx="5308">
                  <c:v>26882.792855</c:v>
                </c:pt>
                <c:pt idx="5309">
                  <c:v>28579.404855000001</c:v>
                </c:pt>
                <c:pt idx="5310">
                  <c:v>30569.584355000003</c:v>
                </c:pt>
                <c:pt idx="5311">
                  <c:v>32718.897455000002</c:v>
                </c:pt>
                <c:pt idx="5312">
                  <c:v>34852.285844999999</c:v>
                </c:pt>
                <c:pt idx="5313">
                  <c:v>36755.844144999995</c:v>
                </c:pt>
                <c:pt idx="5314">
                  <c:v>38502.605455999998</c:v>
                </c:pt>
                <c:pt idx="5315">
                  <c:v>40016.489355000005</c:v>
                </c:pt>
                <c:pt idx="5316">
                  <c:v>41560.306644999997</c:v>
                </c:pt>
                <c:pt idx="5317">
                  <c:v>42848.828954000004</c:v>
                </c:pt>
                <c:pt idx="5318">
                  <c:v>43587.054744000001</c:v>
                </c:pt>
                <c:pt idx="5319">
                  <c:v>43547.096854000003</c:v>
                </c:pt>
                <c:pt idx="5320">
                  <c:v>42364.091454000001</c:v>
                </c:pt>
                <c:pt idx="5321">
                  <c:v>40720.975844000001</c:v>
                </c:pt>
                <c:pt idx="5322">
                  <c:v>39426.598244000001</c:v>
                </c:pt>
                <c:pt idx="5323">
                  <c:v>38723.375155999995</c:v>
                </c:pt>
                <c:pt idx="5324">
                  <c:v>36558.466055000004</c:v>
                </c:pt>
                <c:pt idx="5325">
                  <c:v>33127.548644999995</c:v>
                </c:pt>
                <c:pt idx="5326">
                  <c:v>29899.541445000003</c:v>
                </c:pt>
                <c:pt idx="5327">
                  <c:v>27516.156255000002</c:v>
                </c:pt>
                <c:pt idx="5328">
                  <c:v>26033.843845000003</c:v>
                </c:pt>
                <c:pt idx="5329">
                  <c:v>24998.634555999997</c:v>
                </c:pt>
                <c:pt idx="5330">
                  <c:v>24397.093456000002</c:v>
                </c:pt>
                <c:pt idx="5331">
                  <c:v>24464.728056</c:v>
                </c:pt>
                <c:pt idx="5332">
                  <c:v>25347.950056000001</c:v>
                </c:pt>
                <c:pt idx="5333">
                  <c:v>26842.290354999997</c:v>
                </c:pt>
                <c:pt idx="5334">
                  <c:v>28700.756155999999</c:v>
                </c:pt>
                <c:pt idx="5335">
                  <c:v>30784.835955000002</c:v>
                </c:pt>
                <c:pt idx="5336">
                  <c:v>32706.737255</c:v>
                </c:pt>
                <c:pt idx="5337">
                  <c:v>34370.803955000003</c:v>
                </c:pt>
                <c:pt idx="5338">
                  <c:v>35722.397644999997</c:v>
                </c:pt>
                <c:pt idx="5339">
                  <c:v>36866.845945000008</c:v>
                </c:pt>
                <c:pt idx="5340">
                  <c:v>38183.919154999996</c:v>
                </c:pt>
                <c:pt idx="5341">
                  <c:v>39322.646444999998</c:v>
                </c:pt>
                <c:pt idx="5342">
                  <c:v>40149.038444999998</c:v>
                </c:pt>
                <c:pt idx="5343">
                  <c:v>40104.858156000002</c:v>
                </c:pt>
                <c:pt idx="5344">
                  <c:v>39109.135743999999</c:v>
                </c:pt>
                <c:pt idx="5345">
                  <c:v>37641.871554000005</c:v>
                </c:pt>
                <c:pt idx="5346">
                  <c:v>36616.667754999995</c:v>
                </c:pt>
                <c:pt idx="5347">
                  <c:v>36463.425854999994</c:v>
                </c:pt>
                <c:pt idx="5348">
                  <c:v>34572.580246000005</c:v>
                </c:pt>
                <c:pt idx="5349">
                  <c:v>31622.863246000001</c:v>
                </c:pt>
                <c:pt idx="5350">
                  <c:v>28872.364745000003</c:v>
                </c:pt>
                <c:pt idx="5351">
                  <c:v>26999.755655000001</c:v>
                </c:pt>
                <c:pt idx="5352">
                  <c:v>25782.722145</c:v>
                </c:pt>
                <c:pt idx="5353">
                  <c:v>25060.136854999997</c:v>
                </c:pt>
                <c:pt idx="5354">
                  <c:v>24707.960155999997</c:v>
                </c:pt>
                <c:pt idx="5355">
                  <c:v>25007.512855000001</c:v>
                </c:pt>
                <c:pt idx="5356">
                  <c:v>25879.766255000002</c:v>
                </c:pt>
                <c:pt idx="5357">
                  <c:v>27346.622244999999</c:v>
                </c:pt>
                <c:pt idx="5358">
                  <c:v>29130.238745000002</c:v>
                </c:pt>
                <c:pt idx="5359">
                  <c:v>30950.799954999999</c:v>
                </c:pt>
                <c:pt idx="5360">
                  <c:v>32665.959346000003</c:v>
                </c:pt>
                <c:pt idx="5361">
                  <c:v>34390.533144000001</c:v>
                </c:pt>
                <c:pt idx="5362">
                  <c:v>35901.989953999997</c:v>
                </c:pt>
                <c:pt idx="5363">
                  <c:v>37092.784253999998</c:v>
                </c:pt>
                <c:pt idx="5364">
                  <c:v>38605.521543999996</c:v>
                </c:pt>
                <c:pt idx="5365">
                  <c:v>39811.685253999996</c:v>
                </c:pt>
                <c:pt idx="5366">
                  <c:v>40617.225943999998</c:v>
                </c:pt>
                <c:pt idx="5367">
                  <c:v>40646.415344000001</c:v>
                </c:pt>
                <c:pt idx="5368">
                  <c:v>39687.028544000001</c:v>
                </c:pt>
                <c:pt idx="5369">
                  <c:v>38323.501953999999</c:v>
                </c:pt>
                <c:pt idx="5370">
                  <c:v>37257.095154000002</c:v>
                </c:pt>
                <c:pt idx="5371">
                  <c:v>37177.753243999992</c:v>
                </c:pt>
                <c:pt idx="5372">
                  <c:v>35551.824845000003</c:v>
                </c:pt>
                <c:pt idx="5373">
                  <c:v>32654.165345000001</c:v>
                </c:pt>
                <c:pt idx="5374">
                  <c:v>29914.299045</c:v>
                </c:pt>
                <c:pt idx="5375">
                  <c:v>28110.704745000003</c:v>
                </c:pt>
                <c:pt idx="5376">
                  <c:v>27064.230645</c:v>
                </c:pt>
                <c:pt idx="5377">
                  <c:v>26404.265854999998</c:v>
                </c:pt>
                <c:pt idx="5378">
                  <c:v>26217.967354999997</c:v>
                </c:pt>
                <c:pt idx="5379">
                  <c:v>26659.306354999997</c:v>
                </c:pt>
                <c:pt idx="5380">
                  <c:v>27576.785855000006</c:v>
                </c:pt>
                <c:pt idx="5381">
                  <c:v>29151.022144999999</c:v>
                </c:pt>
                <c:pt idx="5382">
                  <c:v>31016.080445000003</c:v>
                </c:pt>
                <c:pt idx="5383">
                  <c:v>32908.776245000001</c:v>
                </c:pt>
                <c:pt idx="5384">
                  <c:v>34810.238045000006</c:v>
                </c:pt>
                <c:pt idx="5385">
                  <c:v>36598.082843999997</c:v>
                </c:pt>
                <c:pt idx="5386">
                  <c:v>38224.142053999996</c:v>
                </c:pt>
                <c:pt idx="5387">
                  <c:v>39605.831043999999</c:v>
                </c:pt>
                <c:pt idx="5388">
                  <c:v>41269.059444000006</c:v>
                </c:pt>
                <c:pt idx="5389">
                  <c:v>42547.125243999995</c:v>
                </c:pt>
                <c:pt idx="5390">
                  <c:v>43542.238943999997</c:v>
                </c:pt>
                <c:pt idx="5391">
                  <c:v>43672.248674000002</c:v>
                </c:pt>
                <c:pt idx="5392">
                  <c:v>42684.548473999996</c:v>
                </c:pt>
                <c:pt idx="5393">
                  <c:v>41147.510353999998</c:v>
                </c:pt>
                <c:pt idx="5394">
                  <c:v>40072.401453999999</c:v>
                </c:pt>
                <c:pt idx="5395">
                  <c:v>39752.904544000005</c:v>
                </c:pt>
                <c:pt idx="5396">
                  <c:v>37722.158444000001</c:v>
                </c:pt>
                <c:pt idx="5397">
                  <c:v>34364.791245999993</c:v>
                </c:pt>
                <c:pt idx="5398">
                  <c:v>31294.868645000002</c:v>
                </c:pt>
                <c:pt idx="5399">
                  <c:v>29148.130444999999</c:v>
                </c:pt>
                <c:pt idx="5400">
                  <c:v>27918.121555999998</c:v>
                </c:pt>
                <c:pt idx="5401">
                  <c:v>27077.062455000003</c:v>
                </c:pt>
                <c:pt idx="5402">
                  <c:v>26657.815845000001</c:v>
                </c:pt>
                <c:pt idx="5403">
                  <c:v>26945.505845000003</c:v>
                </c:pt>
                <c:pt idx="5404">
                  <c:v>27924.137855000004</c:v>
                </c:pt>
                <c:pt idx="5405">
                  <c:v>29501.817545000002</c:v>
                </c:pt>
                <c:pt idx="5406">
                  <c:v>31439.196745000001</c:v>
                </c:pt>
                <c:pt idx="5407">
                  <c:v>33355.994644999999</c:v>
                </c:pt>
                <c:pt idx="5408">
                  <c:v>35223.744854999997</c:v>
                </c:pt>
                <c:pt idx="5409">
                  <c:v>36971.448144000002</c:v>
                </c:pt>
                <c:pt idx="5410">
                  <c:v>38527.272553999996</c:v>
                </c:pt>
                <c:pt idx="5411">
                  <c:v>40032.99584399999</c:v>
                </c:pt>
                <c:pt idx="5412">
                  <c:v>41725.741943999994</c:v>
                </c:pt>
                <c:pt idx="5413">
                  <c:v>43180.275343999994</c:v>
                </c:pt>
                <c:pt idx="5414">
                  <c:v>44235.869043999992</c:v>
                </c:pt>
                <c:pt idx="5415">
                  <c:v>44587.488574000003</c:v>
                </c:pt>
                <c:pt idx="5416">
                  <c:v>43695.762543999997</c:v>
                </c:pt>
                <c:pt idx="5417">
                  <c:v>42191.154054000006</c:v>
                </c:pt>
                <c:pt idx="5418">
                  <c:v>41053.605254000002</c:v>
                </c:pt>
                <c:pt idx="5419">
                  <c:v>40535.658154000004</c:v>
                </c:pt>
                <c:pt idx="5420">
                  <c:v>38310.890443999997</c:v>
                </c:pt>
                <c:pt idx="5421">
                  <c:v>34872.880645999998</c:v>
                </c:pt>
                <c:pt idx="5422">
                  <c:v>31693.329044999999</c:v>
                </c:pt>
                <c:pt idx="5423">
                  <c:v>29478.671745</c:v>
                </c:pt>
                <c:pt idx="5424">
                  <c:v>28145.774245000001</c:v>
                </c:pt>
                <c:pt idx="5425">
                  <c:v>27270.901845</c:v>
                </c:pt>
                <c:pt idx="5426">
                  <c:v>26838.678545000002</c:v>
                </c:pt>
                <c:pt idx="5427">
                  <c:v>27082.006545</c:v>
                </c:pt>
                <c:pt idx="5428">
                  <c:v>28045.287555999999</c:v>
                </c:pt>
                <c:pt idx="5429">
                  <c:v>29608.468854999996</c:v>
                </c:pt>
                <c:pt idx="5430">
                  <c:v>31557.158755999997</c:v>
                </c:pt>
                <c:pt idx="5431">
                  <c:v>33417.900744999999</c:v>
                </c:pt>
                <c:pt idx="5432">
                  <c:v>35206.613943999997</c:v>
                </c:pt>
                <c:pt idx="5433">
                  <c:v>36990.230643999996</c:v>
                </c:pt>
                <c:pt idx="5434">
                  <c:v>38522.055454000001</c:v>
                </c:pt>
                <c:pt idx="5435">
                  <c:v>39722.504544000003</c:v>
                </c:pt>
                <c:pt idx="5436">
                  <c:v>41313.685544</c:v>
                </c:pt>
                <c:pt idx="5437">
                  <c:v>42594.261043999999</c:v>
                </c:pt>
                <c:pt idx="5438">
                  <c:v>43561.912744000001</c:v>
                </c:pt>
                <c:pt idx="5439">
                  <c:v>43755.696373999999</c:v>
                </c:pt>
                <c:pt idx="5440">
                  <c:v>42881.083073999995</c:v>
                </c:pt>
                <c:pt idx="5441">
                  <c:v>41488.699953999996</c:v>
                </c:pt>
                <c:pt idx="5442">
                  <c:v>40404.911353999996</c:v>
                </c:pt>
                <c:pt idx="5443">
                  <c:v>39977.574044000001</c:v>
                </c:pt>
                <c:pt idx="5444">
                  <c:v>37920.211643999995</c:v>
                </c:pt>
                <c:pt idx="5445">
                  <c:v>34689.107744000008</c:v>
                </c:pt>
                <c:pt idx="5446">
                  <c:v>31660.233745000001</c:v>
                </c:pt>
                <c:pt idx="5447">
                  <c:v>29534.419845000004</c:v>
                </c:pt>
                <c:pt idx="5448">
                  <c:v>28248.731954999999</c:v>
                </c:pt>
                <c:pt idx="5449">
                  <c:v>27282.399845</c:v>
                </c:pt>
                <c:pt idx="5450">
                  <c:v>26818.045544999997</c:v>
                </c:pt>
                <c:pt idx="5451">
                  <c:v>27094.386244999998</c:v>
                </c:pt>
                <c:pt idx="5452">
                  <c:v>28070.682556000003</c:v>
                </c:pt>
                <c:pt idx="5453">
                  <c:v>29717.406554999998</c:v>
                </c:pt>
                <c:pt idx="5454">
                  <c:v>31706.212854999998</c:v>
                </c:pt>
                <c:pt idx="5455">
                  <c:v>33612.601745</c:v>
                </c:pt>
                <c:pt idx="5456">
                  <c:v>35303.603344000003</c:v>
                </c:pt>
                <c:pt idx="5457">
                  <c:v>37055.416354000008</c:v>
                </c:pt>
                <c:pt idx="5458">
                  <c:v>38510.482144000001</c:v>
                </c:pt>
                <c:pt idx="5459">
                  <c:v>39663.963543999998</c:v>
                </c:pt>
                <c:pt idx="5460">
                  <c:v>41000.597254000008</c:v>
                </c:pt>
                <c:pt idx="5461">
                  <c:v>42114.430654000003</c:v>
                </c:pt>
                <c:pt idx="5462">
                  <c:v>42673.484173999997</c:v>
                </c:pt>
                <c:pt idx="5463">
                  <c:v>42530.881473999994</c:v>
                </c:pt>
                <c:pt idx="5464">
                  <c:v>41471.023474000001</c:v>
                </c:pt>
                <c:pt idx="5465">
                  <c:v>40121.937453999999</c:v>
                </c:pt>
                <c:pt idx="5466">
                  <c:v>39442.394554000006</c:v>
                </c:pt>
                <c:pt idx="5467">
                  <c:v>39086.391143999994</c:v>
                </c:pt>
                <c:pt idx="5468">
                  <c:v>36947.925053999999</c:v>
                </c:pt>
                <c:pt idx="5469">
                  <c:v>33562.637154000004</c:v>
                </c:pt>
                <c:pt idx="5470">
                  <c:v>30437.249355</c:v>
                </c:pt>
                <c:pt idx="5471">
                  <c:v>28265.272754999998</c:v>
                </c:pt>
                <c:pt idx="5472">
                  <c:v>27040.184245</c:v>
                </c:pt>
                <c:pt idx="5473">
                  <c:v>26131.914154999999</c:v>
                </c:pt>
                <c:pt idx="5474">
                  <c:v>25658.697554999999</c:v>
                </c:pt>
                <c:pt idx="5475">
                  <c:v>25783.692555000001</c:v>
                </c:pt>
                <c:pt idx="5476">
                  <c:v>26841.521255</c:v>
                </c:pt>
                <c:pt idx="5477">
                  <c:v>28584.440756</c:v>
                </c:pt>
                <c:pt idx="5478">
                  <c:v>30924.392155000001</c:v>
                </c:pt>
                <c:pt idx="5479">
                  <c:v>33034.757655000001</c:v>
                </c:pt>
                <c:pt idx="5480">
                  <c:v>35083.407644999999</c:v>
                </c:pt>
                <c:pt idx="5481">
                  <c:v>36974.505944000004</c:v>
                </c:pt>
                <c:pt idx="5482">
                  <c:v>38718.824644000008</c:v>
                </c:pt>
                <c:pt idx="5483">
                  <c:v>40035.416744000002</c:v>
                </c:pt>
                <c:pt idx="5484">
                  <c:v>41687.936053999998</c:v>
                </c:pt>
                <c:pt idx="5485">
                  <c:v>43139.856143999998</c:v>
                </c:pt>
                <c:pt idx="5486">
                  <c:v>44071.146944</c:v>
                </c:pt>
                <c:pt idx="5487">
                  <c:v>44072.120353999999</c:v>
                </c:pt>
                <c:pt idx="5488">
                  <c:v>43094.294944000001</c:v>
                </c:pt>
                <c:pt idx="5489">
                  <c:v>41677.612244000004</c:v>
                </c:pt>
                <c:pt idx="5490">
                  <c:v>40257.046254000001</c:v>
                </c:pt>
                <c:pt idx="5491">
                  <c:v>39384.379544000003</c:v>
                </c:pt>
                <c:pt idx="5492">
                  <c:v>37460.926143999997</c:v>
                </c:pt>
                <c:pt idx="5493">
                  <c:v>34139.889645000003</c:v>
                </c:pt>
                <c:pt idx="5494">
                  <c:v>30863.978046000004</c:v>
                </c:pt>
                <c:pt idx="5495">
                  <c:v>28541.089345</c:v>
                </c:pt>
                <c:pt idx="5496">
                  <c:v>26320.015645000003</c:v>
                </c:pt>
                <c:pt idx="5497">
                  <c:v>25327.398945000004</c:v>
                </c:pt>
                <c:pt idx="5498">
                  <c:v>24722.205555</c:v>
                </c:pt>
                <c:pt idx="5499">
                  <c:v>24797.427555000002</c:v>
                </c:pt>
                <c:pt idx="5500">
                  <c:v>25727.396255</c:v>
                </c:pt>
                <c:pt idx="5501">
                  <c:v>27458.212555000002</c:v>
                </c:pt>
                <c:pt idx="5502">
                  <c:v>29854.665345000001</c:v>
                </c:pt>
                <c:pt idx="5503">
                  <c:v>32019.164755000005</c:v>
                </c:pt>
                <c:pt idx="5504">
                  <c:v>34064.092145000002</c:v>
                </c:pt>
                <c:pt idx="5505">
                  <c:v>36112.377844999995</c:v>
                </c:pt>
                <c:pt idx="5506">
                  <c:v>37844.128944000004</c:v>
                </c:pt>
                <c:pt idx="5507">
                  <c:v>39532.258944000001</c:v>
                </c:pt>
                <c:pt idx="5508">
                  <c:v>41365.823943999996</c:v>
                </c:pt>
                <c:pt idx="5509">
                  <c:v>42956.580044000002</c:v>
                </c:pt>
                <c:pt idx="5510">
                  <c:v>43855.358853999998</c:v>
                </c:pt>
                <c:pt idx="5511">
                  <c:v>43951.796944000002</c:v>
                </c:pt>
                <c:pt idx="5512">
                  <c:v>43029.665944</c:v>
                </c:pt>
                <c:pt idx="5513">
                  <c:v>41434.214253999991</c:v>
                </c:pt>
                <c:pt idx="5514">
                  <c:v>39899.307753999994</c:v>
                </c:pt>
                <c:pt idx="5515">
                  <c:v>39371.463543999998</c:v>
                </c:pt>
                <c:pt idx="5516">
                  <c:v>37609.399444000002</c:v>
                </c:pt>
                <c:pt idx="5517">
                  <c:v>34543.183955999993</c:v>
                </c:pt>
                <c:pt idx="5518">
                  <c:v>31588.319755</c:v>
                </c:pt>
                <c:pt idx="5519">
                  <c:v>29346.875144999998</c:v>
                </c:pt>
                <c:pt idx="5520">
                  <c:v>27218.017354999993</c:v>
                </c:pt>
                <c:pt idx="5521">
                  <c:v>26347.993855000001</c:v>
                </c:pt>
                <c:pt idx="5522">
                  <c:v>25894.573244999996</c:v>
                </c:pt>
                <c:pt idx="5523">
                  <c:v>26169.206945000002</c:v>
                </c:pt>
                <c:pt idx="5524">
                  <c:v>27156.946845000006</c:v>
                </c:pt>
                <c:pt idx="5525">
                  <c:v>28563.820645</c:v>
                </c:pt>
                <c:pt idx="5526">
                  <c:v>30373.774354999998</c:v>
                </c:pt>
                <c:pt idx="5527">
                  <c:v>32212.460443999997</c:v>
                </c:pt>
                <c:pt idx="5528">
                  <c:v>34131.362953999997</c:v>
                </c:pt>
                <c:pt idx="5529">
                  <c:v>36106.148744000006</c:v>
                </c:pt>
                <c:pt idx="5530">
                  <c:v>38000.818243999995</c:v>
                </c:pt>
                <c:pt idx="5531">
                  <c:v>39793.728673999998</c:v>
                </c:pt>
                <c:pt idx="5532">
                  <c:v>41549.462374000002</c:v>
                </c:pt>
                <c:pt idx="5533">
                  <c:v>42763.25637399999</c:v>
                </c:pt>
                <c:pt idx="5534">
                  <c:v>43433.613373999993</c:v>
                </c:pt>
                <c:pt idx="5535">
                  <c:v>43408.585694000001</c:v>
                </c:pt>
                <c:pt idx="5536">
                  <c:v>42178.992093999994</c:v>
                </c:pt>
                <c:pt idx="5537">
                  <c:v>40573.429874000001</c:v>
                </c:pt>
                <c:pt idx="5538">
                  <c:v>39397.001444000001</c:v>
                </c:pt>
                <c:pt idx="5539">
                  <c:v>39119.737953999997</c:v>
                </c:pt>
                <c:pt idx="5540">
                  <c:v>37179.783353999999</c:v>
                </c:pt>
                <c:pt idx="5541">
                  <c:v>34038.306654</c:v>
                </c:pt>
                <c:pt idx="5542">
                  <c:v>31239.430355000008</c:v>
                </c:pt>
                <c:pt idx="5543">
                  <c:v>29194.479355000003</c:v>
                </c:pt>
                <c:pt idx="5544">
                  <c:v>28059.925354999996</c:v>
                </c:pt>
                <c:pt idx="5545">
                  <c:v>27220.613654999997</c:v>
                </c:pt>
                <c:pt idx="5546">
                  <c:v>26859.401945000001</c:v>
                </c:pt>
                <c:pt idx="5547">
                  <c:v>27229.209244999998</c:v>
                </c:pt>
                <c:pt idx="5548">
                  <c:v>28108.482244999999</c:v>
                </c:pt>
                <c:pt idx="5549">
                  <c:v>29702.739644999998</c:v>
                </c:pt>
                <c:pt idx="5550">
                  <c:v>31612.966355</c:v>
                </c:pt>
                <c:pt idx="5551">
                  <c:v>33439.771144000006</c:v>
                </c:pt>
                <c:pt idx="5552">
                  <c:v>35288.577944000004</c:v>
                </c:pt>
                <c:pt idx="5553">
                  <c:v>37355.149153999999</c:v>
                </c:pt>
                <c:pt idx="5554">
                  <c:v>39228.258644000009</c:v>
                </c:pt>
                <c:pt idx="5555">
                  <c:v>40971.245044000003</c:v>
                </c:pt>
                <c:pt idx="5556">
                  <c:v>42707.227674000002</c:v>
                </c:pt>
                <c:pt idx="5557">
                  <c:v>43906.619974000001</c:v>
                </c:pt>
                <c:pt idx="5558">
                  <c:v>44389.94797400001</c:v>
                </c:pt>
                <c:pt idx="5559">
                  <c:v>44255.882473999998</c:v>
                </c:pt>
                <c:pt idx="5560">
                  <c:v>43037.511473999999</c:v>
                </c:pt>
                <c:pt idx="5561">
                  <c:v>41441.205074000005</c:v>
                </c:pt>
                <c:pt idx="5562">
                  <c:v>40178.981044000007</c:v>
                </c:pt>
                <c:pt idx="5563">
                  <c:v>39885.805054000004</c:v>
                </c:pt>
                <c:pt idx="5564">
                  <c:v>37990.304443999994</c:v>
                </c:pt>
                <c:pt idx="5565">
                  <c:v>34777.078353999997</c:v>
                </c:pt>
                <c:pt idx="5566">
                  <c:v>31743.915656000001</c:v>
                </c:pt>
                <c:pt idx="5567">
                  <c:v>29506.624954999999</c:v>
                </c:pt>
                <c:pt idx="5568">
                  <c:v>28240.885955999998</c:v>
                </c:pt>
                <c:pt idx="5569">
                  <c:v>27367.700545</c:v>
                </c:pt>
                <c:pt idx="5570">
                  <c:v>26971.182844999999</c:v>
                </c:pt>
                <c:pt idx="5571">
                  <c:v>27230.998545000002</c:v>
                </c:pt>
                <c:pt idx="5572">
                  <c:v>28165.600845000001</c:v>
                </c:pt>
                <c:pt idx="5573">
                  <c:v>29773.019245</c:v>
                </c:pt>
                <c:pt idx="5574">
                  <c:v>31638.381254999997</c:v>
                </c:pt>
                <c:pt idx="5575">
                  <c:v>33493.552645999996</c:v>
                </c:pt>
                <c:pt idx="5576">
                  <c:v>35208.763844000001</c:v>
                </c:pt>
                <c:pt idx="5577">
                  <c:v>36926.125953999996</c:v>
                </c:pt>
                <c:pt idx="5578">
                  <c:v>38612.268044000011</c:v>
                </c:pt>
                <c:pt idx="5579">
                  <c:v>39946.959944000002</c:v>
                </c:pt>
                <c:pt idx="5580">
                  <c:v>41552.416074000008</c:v>
                </c:pt>
                <c:pt idx="5581">
                  <c:v>42816.688674000005</c:v>
                </c:pt>
                <c:pt idx="5582">
                  <c:v>43569.950573999995</c:v>
                </c:pt>
                <c:pt idx="5583">
                  <c:v>43645.819273999994</c:v>
                </c:pt>
                <c:pt idx="5584">
                  <c:v>42654.603573999993</c:v>
                </c:pt>
                <c:pt idx="5585">
                  <c:v>41307.884473999999</c:v>
                </c:pt>
                <c:pt idx="5586">
                  <c:v>40279.347554</c:v>
                </c:pt>
                <c:pt idx="5587">
                  <c:v>40032.991054000006</c:v>
                </c:pt>
                <c:pt idx="5588">
                  <c:v>38066.219354000001</c:v>
                </c:pt>
                <c:pt idx="5589">
                  <c:v>34733.103146000001</c:v>
                </c:pt>
                <c:pt idx="5590">
                  <c:v>31738.949345000005</c:v>
                </c:pt>
                <c:pt idx="5591">
                  <c:v>29616.358144999998</c:v>
                </c:pt>
                <c:pt idx="5592">
                  <c:v>28379.491155999996</c:v>
                </c:pt>
                <c:pt idx="5593">
                  <c:v>27522.355744999997</c:v>
                </c:pt>
                <c:pt idx="5594">
                  <c:v>27061.967455000002</c:v>
                </c:pt>
                <c:pt idx="5595">
                  <c:v>27280.536154999994</c:v>
                </c:pt>
                <c:pt idx="5596">
                  <c:v>28284.989445000003</c:v>
                </c:pt>
                <c:pt idx="5597">
                  <c:v>29860.670145</c:v>
                </c:pt>
                <c:pt idx="5598">
                  <c:v>31662.535154999998</c:v>
                </c:pt>
                <c:pt idx="5599">
                  <c:v>33491.003145000002</c:v>
                </c:pt>
                <c:pt idx="5600">
                  <c:v>35184.699644</c:v>
                </c:pt>
                <c:pt idx="5601">
                  <c:v>36819.515444000004</c:v>
                </c:pt>
                <c:pt idx="5602">
                  <c:v>38342.574844000002</c:v>
                </c:pt>
                <c:pt idx="5603">
                  <c:v>39711.329773999998</c:v>
                </c:pt>
                <c:pt idx="5604">
                  <c:v>41409.543074000001</c:v>
                </c:pt>
                <c:pt idx="5605">
                  <c:v>42827.162074</c:v>
                </c:pt>
                <c:pt idx="5606">
                  <c:v>43725.656874000008</c:v>
                </c:pt>
                <c:pt idx="5607">
                  <c:v>43902.878574000002</c:v>
                </c:pt>
                <c:pt idx="5608">
                  <c:v>42870.848573999996</c:v>
                </c:pt>
                <c:pt idx="5609">
                  <c:v>41458.632873999995</c:v>
                </c:pt>
                <c:pt idx="5610">
                  <c:v>40345.326744000005</c:v>
                </c:pt>
                <c:pt idx="5611">
                  <c:v>40064.902953999997</c:v>
                </c:pt>
                <c:pt idx="5612">
                  <c:v>38038.781754000003</c:v>
                </c:pt>
                <c:pt idx="5613">
                  <c:v>34638.632355000002</c:v>
                </c:pt>
                <c:pt idx="5614">
                  <c:v>31578.968255</c:v>
                </c:pt>
                <c:pt idx="5615">
                  <c:v>29460.693654999995</c:v>
                </c:pt>
                <c:pt idx="5616">
                  <c:v>28216.535155999998</c:v>
                </c:pt>
                <c:pt idx="5617">
                  <c:v>27363.229044999996</c:v>
                </c:pt>
                <c:pt idx="5618">
                  <c:v>26887.727455</c:v>
                </c:pt>
                <c:pt idx="5619">
                  <c:v>27152.398044999998</c:v>
                </c:pt>
                <c:pt idx="5620">
                  <c:v>28093.743145</c:v>
                </c:pt>
                <c:pt idx="5621">
                  <c:v>29582.069144999998</c:v>
                </c:pt>
                <c:pt idx="5622">
                  <c:v>31422.102754999996</c:v>
                </c:pt>
                <c:pt idx="5623">
                  <c:v>33264.918745000003</c:v>
                </c:pt>
                <c:pt idx="5624">
                  <c:v>34899.166144000003</c:v>
                </c:pt>
                <c:pt idx="5625">
                  <c:v>36580.797654000002</c:v>
                </c:pt>
                <c:pt idx="5626">
                  <c:v>38051.610044000001</c:v>
                </c:pt>
                <c:pt idx="5627">
                  <c:v>39409.530643999991</c:v>
                </c:pt>
                <c:pt idx="5628">
                  <c:v>41093.190474000003</c:v>
                </c:pt>
                <c:pt idx="5629">
                  <c:v>42570.417474000002</c:v>
                </c:pt>
                <c:pt idx="5630">
                  <c:v>43606.934374000004</c:v>
                </c:pt>
                <c:pt idx="5631">
                  <c:v>43829.801073999995</c:v>
                </c:pt>
                <c:pt idx="5632">
                  <c:v>42880.955774000002</c:v>
                </c:pt>
                <c:pt idx="5633">
                  <c:v>41521.616473999995</c:v>
                </c:pt>
                <c:pt idx="5634">
                  <c:v>40408.540254000007</c:v>
                </c:pt>
                <c:pt idx="5635">
                  <c:v>39933.502253999999</c:v>
                </c:pt>
                <c:pt idx="5636">
                  <c:v>37844.219753999998</c:v>
                </c:pt>
                <c:pt idx="5637">
                  <c:v>34350.123345000007</c:v>
                </c:pt>
                <c:pt idx="5638">
                  <c:v>31197.426254999998</c:v>
                </c:pt>
                <c:pt idx="5639">
                  <c:v>28978.234655</c:v>
                </c:pt>
                <c:pt idx="5640">
                  <c:v>27661.434245</c:v>
                </c:pt>
                <c:pt idx="5641">
                  <c:v>26697.289144999999</c:v>
                </c:pt>
                <c:pt idx="5642">
                  <c:v>26152.159155999998</c:v>
                </c:pt>
                <c:pt idx="5643">
                  <c:v>26270.609556000003</c:v>
                </c:pt>
                <c:pt idx="5644">
                  <c:v>27207.450854999995</c:v>
                </c:pt>
                <c:pt idx="5645">
                  <c:v>28825.228745</c:v>
                </c:pt>
                <c:pt idx="5646">
                  <c:v>30757.749355</c:v>
                </c:pt>
                <c:pt idx="5647">
                  <c:v>32682.071845000002</c:v>
                </c:pt>
                <c:pt idx="5648">
                  <c:v>34568.180945</c:v>
                </c:pt>
                <c:pt idx="5649">
                  <c:v>36258.582146000008</c:v>
                </c:pt>
                <c:pt idx="5650">
                  <c:v>37691.487243999996</c:v>
                </c:pt>
                <c:pt idx="5651">
                  <c:v>38983.276453999999</c:v>
                </c:pt>
                <c:pt idx="5652">
                  <c:v>40609.613243999993</c:v>
                </c:pt>
                <c:pt idx="5653">
                  <c:v>41966.856953999988</c:v>
                </c:pt>
                <c:pt idx="5654">
                  <c:v>42885.930244000003</c:v>
                </c:pt>
                <c:pt idx="5655">
                  <c:v>42970.227243999994</c:v>
                </c:pt>
                <c:pt idx="5656">
                  <c:v>41903.339543999995</c:v>
                </c:pt>
                <c:pt idx="5657">
                  <c:v>40559.269154000001</c:v>
                </c:pt>
                <c:pt idx="5658">
                  <c:v>39416.878654</c:v>
                </c:pt>
                <c:pt idx="5659">
                  <c:v>38800.177054000007</c:v>
                </c:pt>
                <c:pt idx="5660">
                  <c:v>36770.690746</c:v>
                </c:pt>
                <c:pt idx="5661">
                  <c:v>33331.704345000006</c:v>
                </c:pt>
                <c:pt idx="5662">
                  <c:v>30186.494355000003</c:v>
                </c:pt>
                <c:pt idx="5663">
                  <c:v>27851.980344999996</c:v>
                </c:pt>
                <c:pt idx="5664">
                  <c:v>26319.553844999999</c:v>
                </c:pt>
                <c:pt idx="5665">
                  <c:v>25188.941845000001</c:v>
                </c:pt>
                <c:pt idx="5666">
                  <c:v>24546.040556</c:v>
                </c:pt>
                <c:pt idx="5667">
                  <c:v>24696.709556000002</c:v>
                </c:pt>
                <c:pt idx="5668">
                  <c:v>25627.122556000002</c:v>
                </c:pt>
                <c:pt idx="5669">
                  <c:v>27165.026555000004</c:v>
                </c:pt>
                <c:pt idx="5670">
                  <c:v>29056.074645000001</c:v>
                </c:pt>
                <c:pt idx="5671">
                  <c:v>31073.841345000001</c:v>
                </c:pt>
                <c:pt idx="5672">
                  <c:v>32888.661045000001</c:v>
                </c:pt>
                <c:pt idx="5673">
                  <c:v>34579.868145</c:v>
                </c:pt>
                <c:pt idx="5674">
                  <c:v>35931.809645999994</c:v>
                </c:pt>
                <c:pt idx="5675">
                  <c:v>37065.008256000001</c:v>
                </c:pt>
                <c:pt idx="5676">
                  <c:v>38535.826543999996</c:v>
                </c:pt>
                <c:pt idx="5677">
                  <c:v>39717.777554</c:v>
                </c:pt>
                <c:pt idx="5678">
                  <c:v>40399.480543999998</c:v>
                </c:pt>
                <c:pt idx="5679">
                  <c:v>40341.039253999996</c:v>
                </c:pt>
                <c:pt idx="5680">
                  <c:v>39218.027353999991</c:v>
                </c:pt>
                <c:pt idx="5681">
                  <c:v>37739.792554</c:v>
                </c:pt>
                <c:pt idx="5682">
                  <c:v>36655.397154000006</c:v>
                </c:pt>
                <c:pt idx="5683">
                  <c:v>36472.937855000004</c:v>
                </c:pt>
                <c:pt idx="5684">
                  <c:v>34576.936156000003</c:v>
                </c:pt>
                <c:pt idx="5685">
                  <c:v>31577.662155000005</c:v>
                </c:pt>
                <c:pt idx="5686">
                  <c:v>28803.874055</c:v>
                </c:pt>
                <c:pt idx="5687">
                  <c:v>26843.116245000001</c:v>
                </c:pt>
                <c:pt idx="5688">
                  <c:v>25697.421054999999</c:v>
                </c:pt>
                <c:pt idx="5689">
                  <c:v>25010.201545</c:v>
                </c:pt>
                <c:pt idx="5690">
                  <c:v>24676.628454999998</c:v>
                </c:pt>
                <c:pt idx="5691">
                  <c:v>24946.979154999997</c:v>
                </c:pt>
                <c:pt idx="5692">
                  <c:v>25895.515055</c:v>
                </c:pt>
                <c:pt idx="5693">
                  <c:v>27309.622855000005</c:v>
                </c:pt>
                <c:pt idx="5694">
                  <c:v>28998.213854999998</c:v>
                </c:pt>
                <c:pt idx="5695">
                  <c:v>30771.740446000003</c:v>
                </c:pt>
                <c:pt idx="5696">
                  <c:v>32293.804544000002</c:v>
                </c:pt>
                <c:pt idx="5697">
                  <c:v>33787.049443999997</c:v>
                </c:pt>
                <c:pt idx="5698">
                  <c:v>35165.184554000007</c:v>
                </c:pt>
                <c:pt idx="5699">
                  <c:v>36409.209543999998</c:v>
                </c:pt>
                <c:pt idx="5700">
                  <c:v>37797.636873999996</c:v>
                </c:pt>
                <c:pt idx="5701">
                  <c:v>38879.567574000001</c:v>
                </c:pt>
                <c:pt idx="5702">
                  <c:v>39322.011873999996</c:v>
                </c:pt>
                <c:pt idx="5703">
                  <c:v>39230.164674</c:v>
                </c:pt>
                <c:pt idx="5704">
                  <c:v>38160.045073999994</c:v>
                </c:pt>
                <c:pt idx="5705">
                  <c:v>36896.998974000002</c:v>
                </c:pt>
                <c:pt idx="5706">
                  <c:v>36126.292944000001</c:v>
                </c:pt>
                <c:pt idx="5707">
                  <c:v>36292.746754</c:v>
                </c:pt>
                <c:pt idx="5708">
                  <c:v>34828.988254000004</c:v>
                </c:pt>
                <c:pt idx="5709">
                  <c:v>32074.553055000004</c:v>
                </c:pt>
                <c:pt idx="5710">
                  <c:v>29493.470646000002</c:v>
                </c:pt>
                <c:pt idx="5711">
                  <c:v>27776.892745000001</c:v>
                </c:pt>
                <c:pt idx="5712">
                  <c:v>26866.632255</c:v>
                </c:pt>
                <c:pt idx="5713">
                  <c:v>26317.997445000001</c:v>
                </c:pt>
                <c:pt idx="5714">
                  <c:v>26087.510855</c:v>
                </c:pt>
                <c:pt idx="5715">
                  <c:v>26524.346244999997</c:v>
                </c:pt>
                <c:pt idx="5716">
                  <c:v>27562.882844999993</c:v>
                </c:pt>
                <c:pt idx="5717">
                  <c:v>28966.551245000002</c:v>
                </c:pt>
                <c:pt idx="5718">
                  <c:v>30663.004256</c:v>
                </c:pt>
                <c:pt idx="5719">
                  <c:v>32533.960244999998</c:v>
                </c:pt>
                <c:pt idx="5720">
                  <c:v>34131.521343999993</c:v>
                </c:pt>
                <c:pt idx="5721">
                  <c:v>35671.998553999998</c:v>
                </c:pt>
                <c:pt idx="5722">
                  <c:v>37137.790044000001</c:v>
                </c:pt>
                <c:pt idx="5723">
                  <c:v>38437.900643999994</c:v>
                </c:pt>
                <c:pt idx="5724">
                  <c:v>39908.500374000003</c:v>
                </c:pt>
                <c:pt idx="5725">
                  <c:v>41187.159374000003</c:v>
                </c:pt>
                <c:pt idx="5726">
                  <c:v>41985.884974000001</c:v>
                </c:pt>
                <c:pt idx="5727">
                  <c:v>42238.967074</c:v>
                </c:pt>
                <c:pt idx="5728">
                  <c:v>41264.060374000008</c:v>
                </c:pt>
                <c:pt idx="5729">
                  <c:v>40048.655744000003</c:v>
                </c:pt>
                <c:pt idx="5730">
                  <c:v>39073.529543999997</c:v>
                </c:pt>
                <c:pt idx="5731">
                  <c:v>38954.480653999992</c:v>
                </c:pt>
                <c:pt idx="5732">
                  <c:v>37177.442753999996</c:v>
                </c:pt>
                <c:pt idx="5733">
                  <c:v>34027.806153999998</c:v>
                </c:pt>
                <c:pt idx="5734">
                  <c:v>31060.980045999997</c:v>
                </c:pt>
                <c:pt idx="5735">
                  <c:v>29016.793054999998</c:v>
                </c:pt>
                <c:pt idx="5736">
                  <c:v>27833.201144999999</c:v>
                </c:pt>
                <c:pt idx="5737">
                  <c:v>27084.789445000002</c:v>
                </c:pt>
                <c:pt idx="5738">
                  <c:v>26673.586855000001</c:v>
                </c:pt>
                <c:pt idx="5739">
                  <c:v>26952.535055</c:v>
                </c:pt>
                <c:pt idx="5740">
                  <c:v>27923.225544999998</c:v>
                </c:pt>
                <c:pt idx="5741">
                  <c:v>29290.426245000002</c:v>
                </c:pt>
                <c:pt idx="5742">
                  <c:v>31306.807446000003</c:v>
                </c:pt>
                <c:pt idx="5743">
                  <c:v>33140.242544000001</c:v>
                </c:pt>
                <c:pt idx="5744">
                  <c:v>34804.351653999998</c:v>
                </c:pt>
                <c:pt idx="5745">
                  <c:v>36425.193543999994</c:v>
                </c:pt>
                <c:pt idx="5746">
                  <c:v>38009.437354000002</c:v>
                </c:pt>
                <c:pt idx="5747">
                  <c:v>39420.267473999993</c:v>
                </c:pt>
                <c:pt idx="5748">
                  <c:v>41281.485774000001</c:v>
                </c:pt>
                <c:pt idx="5749">
                  <c:v>42885.650773999994</c:v>
                </c:pt>
                <c:pt idx="5750">
                  <c:v>43934.512974000005</c:v>
                </c:pt>
                <c:pt idx="5751">
                  <c:v>44220.235974000003</c:v>
                </c:pt>
                <c:pt idx="5752">
                  <c:v>43423.906573999993</c:v>
                </c:pt>
                <c:pt idx="5753">
                  <c:v>42207.196874000001</c:v>
                </c:pt>
                <c:pt idx="5754">
                  <c:v>40939.473244000001</c:v>
                </c:pt>
                <c:pt idx="5755">
                  <c:v>40604.713843999998</c:v>
                </c:pt>
                <c:pt idx="5756">
                  <c:v>38992.620743999993</c:v>
                </c:pt>
                <c:pt idx="5757">
                  <c:v>35766.447143999998</c:v>
                </c:pt>
                <c:pt idx="5758">
                  <c:v>32716.931844999999</c:v>
                </c:pt>
                <c:pt idx="5759">
                  <c:v>30476.405944999999</c:v>
                </c:pt>
                <c:pt idx="5760">
                  <c:v>28457.010854999997</c:v>
                </c:pt>
                <c:pt idx="5761">
                  <c:v>27588.322746000002</c:v>
                </c:pt>
                <c:pt idx="5762">
                  <c:v>27123.621555000002</c:v>
                </c:pt>
                <c:pt idx="5763">
                  <c:v>27368.687054999999</c:v>
                </c:pt>
                <c:pt idx="5764">
                  <c:v>28364.606244999999</c:v>
                </c:pt>
                <c:pt idx="5765">
                  <c:v>29964.193844999998</c:v>
                </c:pt>
                <c:pt idx="5766">
                  <c:v>32305.515545000006</c:v>
                </c:pt>
                <c:pt idx="5767">
                  <c:v>34284.369654000002</c:v>
                </c:pt>
                <c:pt idx="5768">
                  <c:v>36261.806454000005</c:v>
                </c:pt>
                <c:pt idx="5769">
                  <c:v>38337.173643999995</c:v>
                </c:pt>
                <c:pt idx="5770">
                  <c:v>40273.521844000003</c:v>
                </c:pt>
                <c:pt idx="5771">
                  <c:v>42222.361173999991</c:v>
                </c:pt>
                <c:pt idx="5772">
                  <c:v>44383.640074000003</c:v>
                </c:pt>
                <c:pt idx="5773">
                  <c:v>46210.295474000006</c:v>
                </c:pt>
                <c:pt idx="5774">
                  <c:v>47248.023374000004</c:v>
                </c:pt>
                <c:pt idx="5775">
                  <c:v>47526.440073999998</c:v>
                </c:pt>
                <c:pt idx="5776">
                  <c:v>46804.494374000002</c:v>
                </c:pt>
                <c:pt idx="5777">
                  <c:v>45338.404673999998</c:v>
                </c:pt>
                <c:pt idx="5778">
                  <c:v>44044.837154000001</c:v>
                </c:pt>
                <c:pt idx="5779">
                  <c:v>43313.787343999997</c:v>
                </c:pt>
                <c:pt idx="5780">
                  <c:v>41841.988844</c:v>
                </c:pt>
                <c:pt idx="5781">
                  <c:v>38329.311844000003</c:v>
                </c:pt>
                <c:pt idx="5782">
                  <c:v>35191.820145000005</c:v>
                </c:pt>
                <c:pt idx="5783">
                  <c:v>32439.932345000005</c:v>
                </c:pt>
                <c:pt idx="5784">
                  <c:v>29953.275444999999</c:v>
                </c:pt>
                <c:pt idx="5785">
                  <c:v>28843.264445000001</c:v>
                </c:pt>
                <c:pt idx="5786">
                  <c:v>28187.759144999996</c:v>
                </c:pt>
                <c:pt idx="5787">
                  <c:v>28346.102756</c:v>
                </c:pt>
                <c:pt idx="5788">
                  <c:v>29341.790545000003</c:v>
                </c:pt>
                <c:pt idx="5789">
                  <c:v>30725.346544999997</c:v>
                </c:pt>
                <c:pt idx="5790">
                  <c:v>33042.916245</c:v>
                </c:pt>
                <c:pt idx="5791">
                  <c:v>35143.063954000005</c:v>
                </c:pt>
                <c:pt idx="5792">
                  <c:v>37123.036354000003</c:v>
                </c:pt>
                <c:pt idx="5793">
                  <c:v>39179.09025400001</c:v>
                </c:pt>
                <c:pt idx="5794">
                  <c:v>41327.153743999996</c:v>
                </c:pt>
                <c:pt idx="5795">
                  <c:v>43293.637673999998</c:v>
                </c:pt>
                <c:pt idx="5796">
                  <c:v>45191.047674000001</c:v>
                </c:pt>
                <c:pt idx="5797">
                  <c:v>46693.273273999999</c:v>
                </c:pt>
                <c:pt idx="5798">
                  <c:v>47599.304773999997</c:v>
                </c:pt>
                <c:pt idx="5799">
                  <c:v>47954.211073999999</c:v>
                </c:pt>
                <c:pt idx="5800">
                  <c:v>47266.887973999997</c:v>
                </c:pt>
                <c:pt idx="5801">
                  <c:v>45797.043344000005</c:v>
                </c:pt>
                <c:pt idx="5802">
                  <c:v>44175.149444000002</c:v>
                </c:pt>
                <c:pt idx="5803">
                  <c:v>43216.702654000001</c:v>
                </c:pt>
                <c:pt idx="5804">
                  <c:v>41036.578554</c:v>
                </c:pt>
                <c:pt idx="5805">
                  <c:v>37353.008353999998</c:v>
                </c:pt>
                <c:pt idx="5806">
                  <c:v>33815.937145000004</c:v>
                </c:pt>
                <c:pt idx="5807">
                  <c:v>31095.125644999996</c:v>
                </c:pt>
                <c:pt idx="5808">
                  <c:v>28970.860154999998</c:v>
                </c:pt>
                <c:pt idx="5809">
                  <c:v>27647.585446000001</c:v>
                </c:pt>
                <c:pt idx="5810">
                  <c:v>26982.255355000005</c:v>
                </c:pt>
                <c:pt idx="5811">
                  <c:v>27006.540955</c:v>
                </c:pt>
                <c:pt idx="5812">
                  <c:v>28005.263654999999</c:v>
                </c:pt>
                <c:pt idx="5813">
                  <c:v>29703.393045000001</c:v>
                </c:pt>
                <c:pt idx="5814">
                  <c:v>32251.237255</c:v>
                </c:pt>
                <c:pt idx="5815">
                  <c:v>34392.871456000001</c:v>
                </c:pt>
                <c:pt idx="5816">
                  <c:v>36510.949045999994</c:v>
                </c:pt>
                <c:pt idx="5817">
                  <c:v>38709.055244000003</c:v>
                </c:pt>
                <c:pt idx="5818">
                  <c:v>40712.271254000007</c:v>
                </c:pt>
                <c:pt idx="5819">
                  <c:v>42373.023744000006</c:v>
                </c:pt>
                <c:pt idx="5820">
                  <c:v>43615.526943999997</c:v>
                </c:pt>
                <c:pt idx="5821">
                  <c:v>44612.381754000009</c:v>
                </c:pt>
                <c:pt idx="5822">
                  <c:v>45202.888943999998</c:v>
                </c:pt>
                <c:pt idx="5823">
                  <c:v>45259.072153999994</c:v>
                </c:pt>
                <c:pt idx="5824">
                  <c:v>44304.653554000004</c:v>
                </c:pt>
                <c:pt idx="5825">
                  <c:v>42636.754844000003</c:v>
                </c:pt>
                <c:pt idx="5826">
                  <c:v>41400.765453999993</c:v>
                </c:pt>
                <c:pt idx="5827">
                  <c:v>40466.630954</c:v>
                </c:pt>
                <c:pt idx="5828">
                  <c:v>38237.697553999998</c:v>
                </c:pt>
                <c:pt idx="5829">
                  <c:v>34674.624155000005</c:v>
                </c:pt>
                <c:pt idx="5830">
                  <c:v>31265.155455000004</c:v>
                </c:pt>
                <c:pt idx="5831">
                  <c:v>28543.885544999997</c:v>
                </c:pt>
                <c:pt idx="5832">
                  <c:v>26253.328844999996</c:v>
                </c:pt>
                <c:pt idx="5833">
                  <c:v>25001.336355000003</c:v>
                </c:pt>
                <c:pt idx="5834">
                  <c:v>24401.153155</c:v>
                </c:pt>
                <c:pt idx="5835">
                  <c:v>24405.866754999999</c:v>
                </c:pt>
                <c:pt idx="5836">
                  <c:v>25394.063754999996</c:v>
                </c:pt>
                <c:pt idx="5837">
                  <c:v>27502.898045000002</c:v>
                </c:pt>
                <c:pt idx="5838">
                  <c:v>29473.230545000002</c:v>
                </c:pt>
                <c:pt idx="5839">
                  <c:v>31476.459954999995</c:v>
                </c:pt>
                <c:pt idx="5840">
                  <c:v>33272.666644999998</c:v>
                </c:pt>
                <c:pt idx="5841">
                  <c:v>34992.208944999998</c:v>
                </c:pt>
                <c:pt idx="5842">
                  <c:v>36592.633756000003</c:v>
                </c:pt>
                <c:pt idx="5843">
                  <c:v>37676.806454000005</c:v>
                </c:pt>
                <c:pt idx="5844">
                  <c:v>38650.285154000005</c:v>
                </c:pt>
                <c:pt idx="5845">
                  <c:v>39401.123444000004</c:v>
                </c:pt>
                <c:pt idx="5846">
                  <c:v>39732.576554000007</c:v>
                </c:pt>
                <c:pt idx="5847">
                  <c:v>39317.681944000004</c:v>
                </c:pt>
                <c:pt idx="5848">
                  <c:v>37935.633953999997</c:v>
                </c:pt>
                <c:pt idx="5849">
                  <c:v>36472.076154000002</c:v>
                </c:pt>
                <c:pt idx="5850">
                  <c:v>36601.230953999999</c:v>
                </c:pt>
                <c:pt idx="5851">
                  <c:v>35920.433554000003</c:v>
                </c:pt>
                <c:pt idx="5852">
                  <c:v>33515.759043999999</c:v>
                </c:pt>
                <c:pt idx="5853">
                  <c:v>30325.076245</c:v>
                </c:pt>
                <c:pt idx="5854">
                  <c:v>27660.199844999996</c:v>
                </c:pt>
                <c:pt idx="5855">
                  <c:v>25952.834255000002</c:v>
                </c:pt>
                <c:pt idx="5856">
                  <c:v>25009.737644999997</c:v>
                </c:pt>
                <c:pt idx="5857">
                  <c:v>24388.646945</c:v>
                </c:pt>
                <c:pt idx="5858">
                  <c:v>24140.053356</c:v>
                </c:pt>
                <c:pt idx="5859">
                  <c:v>24494.834354999999</c:v>
                </c:pt>
                <c:pt idx="5860">
                  <c:v>25485.803755000001</c:v>
                </c:pt>
                <c:pt idx="5861">
                  <c:v>27783.974555000001</c:v>
                </c:pt>
                <c:pt idx="5862">
                  <c:v>30199.971454999999</c:v>
                </c:pt>
                <c:pt idx="5863">
                  <c:v>32279.642145999998</c:v>
                </c:pt>
                <c:pt idx="5864">
                  <c:v>34013.944845999999</c:v>
                </c:pt>
                <c:pt idx="5865">
                  <c:v>35601.035145000002</c:v>
                </c:pt>
                <c:pt idx="5866">
                  <c:v>36934.070943999999</c:v>
                </c:pt>
                <c:pt idx="5867">
                  <c:v>37886.379644000001</c:v>
                </c:pt>
                <c:pt idx="5868">
                  <c:v>38980.959744</c:v>
                </c:pt>
                <c:pt idx="5869">
                  <c:v>40018.530844000001</c:v>
                </c:pt>
                <c:pt idx="5870">
                  <c:v>40647.700054000008</c:v>
                </c:pt>
                <c:pt idx="5871">
                  <c:v>40489.508453999995</c:v>
                </c:pt>
                <c:pt idx="5872">
                  <c:v>39651.681654</c:v>
                </c:pt>
                <c:pt idx="5873">
                  <c:v>38608.200354000008</c:v>
                </c:pt>
                <c:pt idx="5874">
                  <c:v>38250.28854400001</c:v>
                </c:pt>
                <c:pt idx="5875">
                  <c:v>37407.217253999996</c:v>
                </c:pt>
                <c:pt idx="5876">
                  <c:v>35671.059543999996</c:v>
                </c:pt>
                <c:pt idx="5877">
                  <c:v>33093.361344999998</c:v>
                </c:pt>
                <c:pt idx="5878">
                  <c:v>30276.779044999999</c:v>
                </c:pt>
                <c:pt idx="5879">
                  <c:v>27022.822244999999</c:v>
                </c:pt>
                <c:pt idx="5880">
                  <c:v>24651.565455000004</c:v>
                </c:pt>
                <c:pt idx="5881">
                  <c:v>23994.447355</c:v>
                </c:pt>
                <c:pt idx="5882">
                  <c:v>23744.953644999998</c:v>
                </c:pt>
                <c:pt idx="5883">
                  <c:v>24116.802645000003</c:v>
                </c:pt>
                <c:pt idx="5884">
                  <c:v>25215.801755999997</c:v>
                </c:pt>
                <c:pt idx="5885">
                  <c:v>26964.919145000003</c:v>
                </c:pt>
                <c:pt idx="5886">
                  <c:v>28471.767445999998</c:v>
                </c:pt>
                <c:pt idx="5887">
                  <c:v>30075.331156</c:v>
                </c:pt>
                <c:pt idx="5888">
                  <c:v>31633.133854</c:v>
                </c:pt>
                <c:pt idx="5889">
                  <c:v>33031.200043999997</c:v>
                </c:pt>
                <c:pt idx="5890">
                  <c:v>34337.680553999999</c:v>
                </c:pt>
                <c:pt idx="5891">
                  <c:v>35829.885874</c:v>
                </c:pt>
                <c:pt idx="5892">
                  <c:v>37284.229573999997</c:v>
                </c:pt>
                <c:pt idx="5893">
                  <c:v>38540.591273999999</c:v>
                </c:pt>
                <c:pt idx="5894">
                  <c:v>39358.454174000013</c:v>
                </c:pt>
                <c:pt idx="5895">
                  <c:v>39504.406274000001</c:v>
                </c:pt>
                <c:pt idx="5896">
                  <c:v>38827.749973999991</c:v>
                </c:pt>
                <c:pt idx="5897">
                  <c:v>37826.484274000002</c:v>
                </c:pt>
                <c:pt idx="5898">
                  <c:v>37584.047343999999</c:v>
                </c:pt>
                <c:pt idx="5899">
                  <c:v>36740.363254000004</c:v>
                </c:pt>
                <c:pt idx="5900">
                  <c:v>35106.021543999996</c:v>
                </c:pt>
                <c:pt idx="5901">
                  <c:v>32550.056455000005</c:v>
                </c:pt>
                <c:pt idx="5902">
                  <c:v>29940.669744999999</c:v>
                </c:pt>
                <c:pt idx="5903">
                  <c:v>29030.151545000001</c:v>
                </c:pt>
                <c:pt idx="5904">
                  <c:v>26743.767655</c:v>
                </c:pt>
                <c:pt idx="5905">
                  <c:v>25986.515745000001</c:v>
                </c:pt>
                <c:pt idx="5906">
                  <c:v>25668.312245000001</c:v>
                </c:pt>
                <c:pt idx="5907">
                  <c:v>26062.499955000003</c:v>
                </c:pt>
                <c:pt idx="5908">
                  <c:v>27192.968945999997</c:v>
                </c:pt>
                <c:pt idx="5909">
                  <c:v>29331.674745</c:v>
                </c:pt>
                <c:pt idx="5910">
                  <c:v>31432.101046</c:v>
                </c:pt>
                <c:pt idx="5911">
                  <c:v>33157.865156</c:v>
                </c:pt>
                <c:pt idx="5912">
                  <c:v>34626.399854000003</c:v>
                </c:pt>
                <c:pt idx="5913">
                  <c:v>36108.694353999999</c:v>
                </c:pt>
                <c:pt idx="5914">
                  <c:v>37657.679844000006</c:v>
                </c:pt>
                <c:pt idx="5915">
                  <c:v>39219.635874</c:v>
                </c:pt>
                <c:pt idx="5916">
                  <c:v>41263.255574000003</c:v>
                </c:pt>
                <c:pt idx="5917">
                  <c:v>42886.425973999998</c:v>
                </c:pt>
                <c:pt idx="5918">
                  <c:v>43813.898573999999</c:v>
                </c:pt>
                <c:pt idx="5919">
                  <c:v>44065.096374000001</c:v>
                </c:pt>
                <c:pt idx="5920">
                  <c:v>43141.452074000001</c:v>
                </c:pt>
                <c:pt idx="5921">
                  <c:v>41835.873674000002</c:v>
                </c:pt>
                <c:pt idx="5922">
                  <c:v>41594.647753999998</c:v>
                </c:pt>
                <c:pt idx="5923">
                  <c:v>40651.273243999996</c:v>
                </c:pt>
                <c:pt idx="5924">
                  <c:v>38777.004544000003</c:v>
                </c:pt>
                <c:pt idx="5925">
                  <c:v>35695.760646000002</c:v>
                </c:pt>
                <c:pt idx="5926">
                  <c:v>35727.647045000005</c:v>
                </c:pt>
                <c:pt idx="5927">
                  <c:v>35604.080444999992</c:v>
                </c:pt>
                <c:pt idx="5928">
                  <c:v>33918.329956000001</c:v>
                </c:pt>
                <c:pt idx="5929">
                  <c:v>32788.991045000002</c:v>
                </c:pt>
                <c:pt idx="5930">
                  <c:v>32213.724244999998</c:v>
                </c:pt>
                <c:pt idx="5931">
                  <c:v>32413.857255000003</c:v>
                </c:pt>
                <c:pt idx="5932">
                  <c:v>33386.886744999996</c:v>
                </c:pt>
                <c:pt idx="5933">
                  <c:v>34804.825744999995</c:v>
                </c:pt>
                <c:pt idx="5934">
                  <c:v>36964.659345</c:v>
                </c:pt>
                <c:pt idx="5935">
                  <c:v>39337.296456000004</c:v>
                </c:pt>
                <c:pt idx="5936">
                  <c:v>41563.555854000006</c:v>
                </c:pt>
                <c:pt idx="5937">
                  <c:v>43831.349654000005</c:v>
                </c:pt>
                <c:pt idx="5938">
                  <c:v>45803.592444000002</c:v>
                </c:pt>
                <c:pt idx="5939">
                  <c:v>47395.414773999997</c:v>
                </c:pt>
                <c:pt idx="5940">
                  <c:v>49082.499773999996</c:v>
                </c:pt>
                <c:pt idx="5941">
                  <c:v>50278.729574000005</c:v>
                </c:pt>
                <c:pt idx="5942">
                  <c:v>50970.573174000005</c:v>
                </c:pt>
                <c:pt idx="5943">
                  <c:v>51082.107273999995</c:v>
                </c:pt>
                <c:pt idx="5944">
                  <c:v>50073.372973999998</c:v>
                </c:pt>
                <c:pt idx="5945">
                  <c:v>48599.952273999996</c:v>
                </c:pt>
                <c:pt idx="5946">
                  <c:v>47953.337244000002</c:v>
                </c:pt>
                <c:pt idx="5947">
                  <c:v>47764.828644000001</c:v>
                </c:pt>
                <c:pt idx="5948">
                  <c:v>45721.875853999998</c:v>
                </c:pt>
                <c:pt idx="5949">
                  <c:v>41761.26565500001</c:v>
                </c:pt>
                <c:pt idx="5950">
                  <c:v>38930.527344999995</c:v>
                </c:pt>
                <c:pt idx="5951">
                  <c:v>36061.683145000003</c:v>
                </c:pt>
                <c:pt idx="5952">
                  <c:v>34162.983356000004</c:v>
                </c:pt>
                <c:pt idx="5953">
                  <c:v>32770.240655000001</c:v>
                </c:pt>
                <c:pt idx="5954">
                  <c:v>32218.580245000005</c:v>
                </c:pt>
                <c:pt idx="5955">
                  <c:v>32393.322845000002</c:v>
                </c:pt>
                <c:pt idx="5956">
                  <c:v>33412.901245000001</c:v>
                </c:pt>
                <c:pt idx="5957">
                  <c:v>34798.701045000002</c:v>
                </c:pt>
                <c:pt idx="5958">
                  <c:v>36951.219644999997</c:v>
                </c:pt>
                <c:pt idx="5959">
                  <c:v>39321.307046000002</c:v>
                </c:pt>
                <c:pt idx="5960">
                  <c:v>41607.431954</c:v>
                </c:pt>
                <c:pt idx="5961">
                  <c:v>43844.953254</c:v>
                </c:pt>
                <c:pt idx="5962">
                  <c:v>45858.158673999998</c:v>
                </c:pt>
                <c:pt idx="5963">
                  <c:v>47413.363073999994</c:v>
                </c:pt>
                <c:pt idx="5964">
                  <c:v>49115.049974000001</c:v>
                </c:pt>
                <c:pt idx="5965">
                  <c:v>50345.012373999998</c:v>
                </c:pt>
                <c:pt idx="5966">
                  <c:v>51063.339479999995</c:v>
                </c:pt>
                <c:pt idx="5967">
                  <c:v>51200.256479999996</c:v>
                </c:pt>
                <c:pt idx="5968">
                  <c:v>50193.894780000002</c:v>
                </c:pt>
                <c:pt idx="5969">
                  <c:v>48779.894673999996</c:v>
                </c:pt>
                <c:pt idx="5970">
                  <c:v>48073.324044000001</c:v>
                </c:pt>
                <c:pt idx="5971">
                  <c:v>47792.001543999999</c:v>
                </c:pt>
                <c:pt idx="5972">
                  <c:v>45750.615453999999</c:v>
                </c:pt>
                <c:pt idx="5973">
                  <c:v>41797.983855999999</c:v>
                </c:pt>
                <c:pt idx="5974">
                  <c:v>38113.203954999997</c:v>
                </c:pt>
                <c:pt idx="5975">
                  <c:v>33077.574054999997</c:v>
                </c:pt>
                <c:pt idx="5976">
                  <c:v>27938.516955000003</c:v>
                </c:pt>
                <c:pt idx="5977">
                  <c:v>26838.577545000004</c:v>
                </c:pt>
                <c:pt idx="5978">
                  <c:v>26325.241246000001</c:v>
                </c:pt>
                <c:pt idx="5979">
                  <c:v>26548.709845999998</c:v>
                </c:pt>
                <c:pt idx="5980">
                  <c:v>27800.902544999997</c:v>
                </c:pt>
                <c:pt idx="5981">
                  <c:v>30432.963645000003</c:v>
                </c:pt>
                <c:pt idx="5982">
                  <c:v>32293.698154999998</c:v>
                </c:pt>
                <c:pt idx="5983">
                  <c:v>33999.371654999995</c:v>
                </c:pt>
                <c:pt idx="5984">
                  <c:v>35847.623855000005</c:v>
                </c:pt>
                <c:pt idx="5985">
                  <c:v>37483.155456</c:v>
                </c:pt>
                <c:pt idx="5986">
                  <c:v>39000.736744000002</c:v>
                </c:pt>
                <c:pt idx="5987">
                  <c:v>40388.844054000001</c:v>
                </c:pt>
                <c:pt idx="5988">
                  <c:v>42273.669253999993</c:v>
                </c:pt>
                <c:pt idx="5989">
                  <c:v>43898.333154</c:v>
                </c:pt>
                <c:pt idx="5990">
                  <c:v>44796.570444000004</c:v>
                </c:pt>
                <c:pt idx="5991">
                  <c:v>44510.235044000001</c:v>
                </c:pt>
                <c:pt idx="5992">
                  <c:v>43171.392144000005</c:v>
                </c:pt>
                <c:pt idx="5993">
                  <c:v>41831.119943999998</c:v>
                </c:pt>
                <c:pt idx="5994">
                  <c:v>41173.379743999998</c:v>
                </c:pt>
                <c:pt idx="5995">
                  <c:v>39189.709546000006</c:v>
                </c:pt>
                <c:pt idx="5996">
                  <c:v>36912.195544999995</c:v>
                </c:pt>
                <c:pt idx="5997">
                  <c:v>33611.544155000003</c:v>
                </c:pt>
                <c:pt idx="5998">
                  <c:v>30367.410555999999</c:v>
                </c:pt>
                <c:pt idx="5999">
                  <c:v>28252.750445000001</c:v>
                </c:pt>
                <c:pt idx="6000">
                  <c:v>26001.243745</c:v>
                </c:pt>
                <c:pt idx="6001">
                  <c:v>24891.305954999996</c:v>
                </c:pt>
                <c:pt idx="6002">
                  <c:v>24365.833756</c:v>
                </c:pt>
                <c:pt idx="6003">
                  <c:v>24440.894356000004</c:v>
                </c:pt>
                <c:pt idx="6004">
                  <c:v>25497.207355999999</c:v>
                </c:pt>
                <c:pt idx="6005">
                  <c:v>27535.459344999999</c:v>
                </c:pt>
                <c:pt idx="6006">
                  <c:v>30113.043544999997</c:v>
                </c:pt>
                <c:pt idx="6007">
                  <c:v>32260.741255000001</c:v>
                </c:pt>
                <c:pt idx="6008">
                  <c:v>33974.853946000003</c:v>
                </c:pt>
                <c:pt idx="6009">
                  <c:v>35865.028545000001</c:v>
                </c:pt>
                <c:pt idx="6010">
                  <c:v>37429.966545000003</c:v>
                </c:pt>
                <c:pt idx="6011">
                  <c:v>39065.151544999993</c:v>
                </c:pt>
                <c:pt idx="6012">
                  <c:v>40864.290055000005</c:v>
                </c:pt>
                <c:pt idx="6013">
                  <c:v>42295.562045999999</c:v>
                </c:pt>
                <c:pt idx="6014">
                  <c:v>43096.965753999997</c:v>
                </c:pt>
                <c:pt idx="6015">
                  <c:v>43038.017444000005</c:v>
                </c:pt>
                <c:pt idx="6016">
                  <c:v>42278.813154000003</c:v>
                </c:pt>
                <c:pt idx="6017">
                  <c:v>41042.331753999999</c:v>
                </c:pt>
                <c:pt idx="6018">
                  <c:v>40140.398553999999</c:v>
                </c:pt>
                <c:pt idx="6019">
                  <c:v>39021.221845999993</c:v>
                </c:pt>
                <c:pt idx="6020">
                  <c:v>37235.799845000001</c:v>
                </c:pt>
                <c:pt idx="6021">
                  <c:v>34413.097855</c:v>
                </c:pt>
                <c:pt idx="6022">
                  <c:v>34248.176055000004</c:v>
                </c:pt>
                <c:pt idx="6023">
                  <c:v>33982.663544999996</c:v>
                </c:pt>
                <c:pt idx="6024">
                  <c:v>32374.632146000004</c:v>
                </c:pt>
                <c:pt idx="6025">
                  <c:v>31390.618354999999</c:v>
                </c:pt>
                <c:pt idx="6026">
                  <c:v>30870.300155000001</c:v>
                </c:pt>
                <c:pt idx="6027">
                  <c:v>31019.000154999998</c:v>
                </c:pt>
                <c:pt idx="6028">
                  <c:v>31972.139055</c:v>
                </c:pt>
                <c:pt idx="6029">
                  <c:v>33294.266744999994</c:v>
                </c:pt>
                <c:pt idx="6030">
                  <c:v>35420.073055000001</c:v>
                </c:pt>
                <c:pt idx="6031">
                  <c:v>37658.044044999995</c:v>
                </c:pt>
                <c:pt idx="6032">
                  <c:v>39802.550144000001</c:v>
                </c:pt>
                <c:pt idx="6033">
                  <c:v>41997.983044000008</c:v>
                </c:pt>
                <c:pt idx="6034">
                  <c:v>43901.129153999995</c:v>
                </c:pt>
                <c:pt idx="6035">
                  <c:v>45424.328143999999</c:v>
                </c:pt>
                <c:pt idx="6036">
                  <c:v>47008.501774000004</c:v>
                </c:pt>
                <c:pt idx="6037">
                  <c:v>48153.652873999999</c:v>
                </c:pt>
                <c:pt idx="6038">
                  <c:v>48864.964074000003</c:v>
                </c:pt>
                <c:pt idx="6039">
                  <c:v>48932.854174000007</c:v>
                </c:pt>
                <c:pt idx="6040">
                  <c:v>47974.900874000006</c:v>
                </c:pt>
                <c:pt idx="6041">
                  <c:v>46554.485844000003</c:v>
                </c:pt>
                <c:pt idx="6042">
                  <c:v>45922.220843999996</c:v>
                </c:pt>
                <c:pt idx="6043">
                  <c:v>45707.834353999991</c:v>
                </c:pt>
                <c:pt idx="6044">
                  <c:v>43774.740253999997</c:v>
                </c:pt>
                <c:pt idx="6045">
                  <c:v>39984.519656000004</c:v>
                </c:pt>
                <c:pt idx="6046">
                  <c:v>36453.296344999995</c:v>
                </c:pt>
                <c:pt idx="6047">
                  <c:v>32493.832744999996</c:v>
                </c:pt>
                <c:pt idx="6048">
                  <c:v>28497.231845000002</c:v>
                </c:pt>
                <c:pt idx="6049">
                  <c:v>27642.939855000004</c:v>
                </c:pt>
                <c:pt idx="6050">
                  <c:v>27449.809744999999</c:v>
                </c:pt>
                <c:pt idx="6051">
                  <c:v>27925.845255</c:v>
                </c:pt>
                <c:pt idx="6052">
                  <c:v>28970.167955000001</c:v>
                </c:pt>
                <c:pt idx="6053">
                  <c:v>31344.202944999997</c:v>
                </c:pt>
                <c:pt idx="6054">
                  <c:v>33472.513954999995</c:v>
                </c:pt>
                <c:pt idx="6055">
                  <c:v>35419.839644</c:v>
                </c:pt>
                <c:pt idx="6056">
                  <c:v>37444.207344000002</c:v>
                </c:pt>
                <c:pt idx="6057">
                  <c:v>39311.436843999996</c:v>
                </c:pt>
                <c:pt idx="6058">
                  <c:v>41348.447253999999</c:v>
                </c:pt>
                <c:pt idx="6059">
                  <c:v>43382.483144000005</c:v>
                </c:pt>
                <c:pt idx="6060">
                  <c:v>45659.753054000001</c:v>
                </c:pt>
                <c:pt idx="6061">
                  <c:v>47278.413774000001</c:v>
                </c:pt>
                <c:pt idx="6062">
                  <c:v>48345.811674000004</c:v>
                </c:pt>
                <c:pt idx="6063">
                  <c:v>48409.370774000003</c:v>
                </c:pt>
                <c:pt idx="6064">
                  <c:v>47248.762773999995</c:v>
                </c:pt>
                <c:pt idx="6065">
                  <c:v>46122.767154000001</c:v>
                </c:pt>
                <c:pt idx="6066">
                  <c:v>44959.713854000001</c:v>
                </c:pt>
                <c:pt idx="6067">
                  <c:v>43134.926844000001</c:v>
                </c:pt>
                <c:pt idx="6068">
                  <c:v>41332.410843999998</c:v>
                </c:pt>
                <c:pt idx="6069">
                  <c:v>38473.307043999994</c:v>
                </c:pt>
                <c:pt idx="6070">
                  <c:v>35115.813455999996</c:v>
                </c:pt>
                <c:pt idx="6071">
                  <c:v>32671.740845</c:v>
                </c:pt>
                <c:pt idx="6072">
                  <c:v>29269.262944999999</c:v>
                </c:pt>
                <c:pt idx="6073">
                  <c:v>28249.300345</c:v>
                </c:pt>
                <c:pt idx="6074">
                  <c:v>28000.494655999999</c:v>
                </c:pt>
                <c:pt idx="6075">
                  <c:v>28378.008656000002</c:v>
                </c:pt>
                <c:pt idx="6076">
                  <c:v>29544.040854999999</c:v>
                </c:pt>
                <c:pt idx="6077">
                  <c:v>31523.576655000001</c:v>
                </c:pt>
                <c:pt idx="6078">
                  <c:v>33590.128954999993</c:v>
                </c:pt>
                <c:pt idx="6079">
                  <c:v>35911.861954</c:v>
                </c:pt>
                <c:pt idx="6080">
                  <c:v>38307.544344000002</c:v>
                </c:pt>
                <c:pt idx="6081">
                  <c:v>41003.357243999999</c:v>
                </c:pt>
                <c:pt idx="6082">
                  <c:v>43500.049944000006</c:v>
                </c:pt>
                <c:pt idx="6083">
                  <c:v>45899.549943999999</c:v>
                </c:pt>
                <c:pt idx="6084">
                  <c:v>48104.635454000003</c:v>
                </c:pt>
                <c:pt idx="6085">
                  <c:v>49433.453473999994</c:v>
                </c:pt>
                <c:pt idx="6086">
                  <c:v>50448.934474000002</c:v>
                </c:pt>
                <c:pt idx="6087">
                  <c:v>49811.212774</c:v>
                </c:pt>
                <c:pt idx="6088">
                  <c:v>48093.370874</c:v>
                </c:pt>
                <c:pt idx="6089">
                  <c:v>46001.352153999993</c:v>
                </c:pt>
                <c:pt idx="6090">
                  <c:v>44781.714953999988</c:v>
                </c:pt>
                <c:pt idx="6091">
                  <c:v>43002.432044000001</c:v>
                </c:pt>
                <c:pt idx="6092">
                  <c:v>39486.287744000001</c:v>
                </c:pt>
                <c:pt idx="6093">
                  <c:v>35572.967954000007</c:v>
                </c:pt>
                <c:pt idx="6094">
                  <c:v>32358.897754999995</c:v>
                </c:pt>
                <c:pt idx="6095">
                  <c:v>30129.108545999996</c:v>
                </c:pt>
                <c:pt idx="6096">
                  <c:v>28786.438644999995</c:v>
                </c:pt>
                <c:pt idx="6097">
                  <c:v>27830.872545000006</c:v>
                </c:pt>
                <c:pt idx="6098">
                  <c:v>27379.722955000005</c:v>
                </c:pt>
                <c:pt idx="6099">
                  <c:v>27588.396955000004</c:v>
                </c:pt>
                <c:pt idx="6100">
                  <c:v>28653.901554999997</c:v>
                </c:pt>
                <c:pt idx="6101">
                  <c:v>30786.214055</c:v>
                </c:pt>
                <c:pt idx="6102">
                  <c:v>32661.100754999999</c:v>
                </c:pt>
                <c:pt idx="6103">
                  <c:v>34382.781353999999</c:v>
                </c:pt>
                <c:pt idx="6104">
                  <c:v>35874.019444000005</c:v>
                </c:pt>
                <c:pt idx="6105">
                  <c:v>37488.709244000005</c:v>
                </c:pt>
                <c:pt idx="6106">
                  <c:v>39009.187243999993</c:v>
                </c:pt>
                <c:pt idx="6107">
                  <c:v>40049.997453999997</c:v>
                </c:pt>
                <c:pt idx="6108">
                  <c:v>41119.394644</c:v>
                </c:pt>
                <c:pt idx="6109">
                  <c:v>41846.541174000005</c:v>
                </c:pt>
                <c:pt idx="6110">
                  <c:v>41219.784573999998</c:v>
                </c:pt>
                <c:pt idx="6111">
                  <c:v>40734.130273999996</c:v>
                </c:pt>
                <c:pt idx="6112">
                  <c:v>39492.165174000002</c:v>
                </c:pt>
                <c:pt idx="6113">
                  <c:v>38208.244244000001</c:v>
                </c:pt>
                <c:pt idx="6114">
                  <c:v>38495.917853999999</c:v>
                </c:pt>
                <c:pt idx="6115">
                  <c:v>37819.710143999997</c:v>
                </c:pt>
                <c:pt idx="6116">
                  <c:v>35373.708343999999</c:v>
                </c:pt>
                <c:pt idx="6117">
                  <c:v>32181.130944</c:v>
                </c:pt>
                <c:pt idx="6118">
                  <c:v>29427.694345</c:v>
                </c:pt>
                <c:pt idx="6119">
                  <c:v>27630.498145999998</c:v>
                </c:pt>
                <c:pt idx="6120">
                  <c:v>26580.863644999998</c:v>
                </c:pt>
                <c:pt idx="6121">
                  <c:v>25852.551745000001</c:v>
                </c:pt>
                <c:pt idx="6122">
                  <c:v>25566.460355000003</c:v>
                </c:pt>
                <c:pt idx="6123">
                  <c:v>25924.738955000001</c:v>
                </c:pt>
                <c:pt idx="6124">
                  <c:v>27127.720054999998</c:v>
                </c:pt>
                <c:pt idx="6125">
                  <c:v>29301.443455000001</c:v>
                </c:pt>
                <c:pt idx="6126">
                  <c:v>31074.137655999999</c:v>
                </c:pt>
                <c:pt idx="6127">
                  <c:v>32796.705254</c:v>
                </c:pt>
                <c:pt idx="6128">
                  <c:v>34129.695344</c:v>
                </c:pt>
                <c:pt idx="6129">
                  <c:v>35456.022843999999</c:v>
                </c:pt>
                <c:pt idx="6130">
                  <c:v>36822.411843999995</c:v>
                </c:pt>
                <c:pt idx="6131">
                  <c:v>38098.419053999998</c:v>
                </c:pt>
                <c:pt idx="6132">
                  <c:v>39541.711943999995</c:v>
                </c:pt>
                <c:pt idx="6133">
                  <c:v>40731.413873999991</c:v>
                </c:pt>
                <c:pt idx="6134">
                  <c:v>41484.169773999995</c:v>
                </c:pt>
                <c:pt idx="6135">
                  <c:v>41555.303774000007</c:v>
                </c:pt>
                <c:pt idx="6136">
                  <c:v>40575.701944</c:v>
                </c:pt>
                <c:pt idx="6137">
                  <c:v>39263.220054000005</c:v>
                </c:pt>
                <c:pt idx="6138">
                  <c:v>39274.479953999995</c:v>
                </c:pt>
                <c:pt idx="6139">
                  <c:v>38085.726843999997</c:v>
                </c:pt>
                <c:pt idx="6140">
                  <c:v>35769.405344000006</c:v>
                </c:pt>
                <c:pt idx="6141">
                  <c:v>32505.671844</c:v>
                </c:pt>
                <c:pt idx="6142">
                  <c:v>29528.494244999998</c:v>
                </c:pt>
                <c:pt idx="6143">
                  <c:v>27383.187146000004</c:v>
                </c:pt>
                <c:pt idx="6144">
                  <c:v>26233.486945000001</c:v>
                </c:pt>
                <c:pt idx="6145">
                  <c:v>25337.438844999997</c:v>
                </c:pt>
                <c:pt idx="6146">
                  <c:v>24921.457954999998</c:v>
                </c:pt>
                <c:pt idx="6147">
                  <c:v>25131.237554999996</c:v>
                </c:pt>
                <c:pt idx="6148">
                  <c:v>26279.553255999999</c:v>
                </c:pt>
                <c:pt idx="6149">
                  <c:v>28505.152854999997</c:v>
                </c:pt>
                <c:pt idx="6150">
                  <c:v>30481.632044999995</c:v>
                </c:pt>
                <c:pt idx="6151">
                  <c:v>32552.601645000002</c:v>
                </c:pt>
                <c:pt idx="6152">
                  <c:v>34455.315346000003</c:v>
                </c:pt>
                <c:pt idx="6153">
                  <c:v>36135.004543999996</c:v>
                </c:pt>
                <c:pt idx="6154">
                  <c:v>37707.164554000003</c:v>
                </c:pt>
                <c:pt idx="6155">
                  <c:v>39283.611754000005</c:v>
                </c:pt>
                <c:pt idx="6156">
                  <c:v>41069.666553999996</c:v>
                </c:pt>
                <c:pt idx="6157">
                  <c:v>42483.635043999988</c:v>
                </c:pt>
                <c:pt idx="6158">
                  <c:v>43362.576343999994</c:v>
                </c:pt>
                <c:pt idx="6159">
                  <c:v>43315.224153999996</c:v>
                </c:pt>
                <c:pt idx="6160">
                  <c:v>42259.741053999998</c:v>
                </c:pt>
                <c:pt idx="6161">
                  <c:v>41200.663853999999</c:v>
                </c:pt>
                <c:pt idx="6162">
                  <c:v>40868.470343999994</c:v>
                </c:pt>
                <c:pt idx="6163">
                  <c:v>39306.644443999998</c:v>
                </c:pt>
                <c:pt idx="6164">
                  <c:v>36769.820444000004</c:v>
                </c:pt>
                <c:pt idx="6165">
                  <c:v>33548.325745999995</c:v>
                </c:pt>
                <c:pt idx="6166">
                  <c:v>30187.694846000002</c:v>
                </c:pt>
                <c:pt idx="6167">
                  <c:v>27742.122254999998</c:v>
                </c:pt>
                <c:pt idx="6168">
                  <c:v>25485.669155000003</c:v>
                </c:pt>
                <c:pt idx="6169">
                  <c:v>24550.390555000002</c:v>
                </c:pt>
                <c:pt idx="6170">
                  <c:v>24024.015454999997</c:v>
                </c:pt>
                <c:pt idx="6171">
                  <c:v>24073.949455000002</c:v>
                </c:pt>
                <c:pt idx="6172">
                  <c:v>25144.969454999999</c:v>
                </c:pt>
                <c:pt idx="6173">
                  <c:v>27195.565554999997</c:v>
                </c:pt>
                <c:pt idx="6174">
                  <c:v>29137.278944999998</c:v>
                </c:pt>
                <c:pt idx="6175">
                  <c:v>31317.815045000003</c:v>
                </c:pt>
                <c:pt idx="6176">
                  <c:v>33373.050455999997</c:v>
                </c:pt>
                <c:pt idx="6177">
                  <c:v>35323.422145000004</c:v>
                </c:pt>
                <c:pt idx="6178">
                  <c:v>37141.629946000001</c:v>
                </c:pt>
                <c:pt idx="6179">
                  <c:v>38693.410854000002</c:v>
                </c:pt>
                <c:pt idx="6180">
                  <c:v>40431.370353999991</c:v>
                </c:pt>
                <c:pt idx="6181">
                  <c:v>41793.094843999999</c:v>
                </c:pt>
                <c:pt idx="6182">
                  <c:v>42570.718544000003</c:v>
                </c:pt>
                <c:pt idx="6183">
                  <c:v>42501.077554000003</c:v>
                </c:pt>
                <c:pt idx="6184">
                  <c:v>41369.162553999995</c:v>
                </c:pt>
                <c:pt idx="6185">
                  <c:v>39903.773944</c:v>
                </c:pt>
                <c:pt idx="6186">
                  <c:v>39242.198644000004</c:v>
                </c:pt>
                <c:pt idx="6187">
                  <c:v>38112.935643999997</c:v>
                </c:pt>
                <c:pt idx="6188">
                  <c:v>35884.094753999998</c:v>
                </c:pt>
                <c:pt idx="6189">
                  <c:v>32676.346744999999</c:v>
                </c:pt>
                <c:pt idx="6190">
                  <c:v>29638.252844999999</c:v>
                </c:pt>
                <c:pt idx="6191">
                  <c:v>27476.496254999998</c:v>
                </c:pt>
                <c:pt idx="6192">
                  <c:v>25542.756445000003</c:v>
                </c:pt>
                <c:pt idx="6193">
                  <c:v>24852.692045000003</c:v>
                </c:pt>
                <c:pt idx="6194">
                  <c:v>24591.400454999995</c:v>
                </c:pt>
                <c:pt idx="6195">
                  <c:v>24895.735455000002</c:v>
                </c:pt>
                <c:pt idx="6196">
                  <c:v>25847.359445000002</c:v>
                </c:pt>
                <c:pt idx="6197">
                  <c:v>27880.864955000001</c:v>
                </c:pt>
                <c:pt idx="6198">
                  <c:v>29810.691555000001</c:v>
                </c:pt>
                <c:pt idx="6199">
                  <c:v>31333.010154</c:v>
                </c:pt>
                <c:pt idx="6200">
                  <c:v>32630.794544</c:v>
                </c:pt>
                <c:pt idx="6201">
                  <c:v>34036.558644000004</c:v>
                </c:pt>
                <c:pt idx="6202">
                  <c:v>35635.962454</c:v>
                </c:pt>
                <c:pt idx="6203">
                  <c:v>37194.717354000008</c:v>
                </c:pt>
                <c:pt idx="6204">
                  <c:v>38608.611244</c:v>
                </c:pt>
                <c:pt idx="6205">
                  <c:v>39787.985973999996</c:v>
                </c:pt>
                <c:pt idx="6206">
                  <c:v>40461.376574000009</c:v>
                </c:pt>
                <c:pt idx="6207">
                  <c:v>40370.928974000009</c:v>
                </c:pt>
                <c:pt idx="6208">
                  <c:v>39446.239973999996</c:v>
                </c:pt>
                <c:pt idx="6209">
                  <c:v>38402.471244</c:v>
                </c:pt>
                <c:pt idx="6210">
                  <c:v>38442.825054000001</c:v>
                </c:pt>
                <c:pt idx="6211">
                  <c:v>38047.746243999994</c:v>
                </c:pt>
                <c:pt idx="6212">
                  <c:v>36415.504544000003</c:v>
                </c:pt>
                <c:pt idx="6213">
                  <c:v>33558.904946000002</c:v>
                </c:pt>
                <c:pt idx="6214">
                  <c:v>33681.971944999998</c:v>
                </c:pt>
                <c:pt idx="6215">
                  <c:v>33695.312044999999</c:v>
                </c:pt>
                <c:pt idx="6216">
                  <c:v>32271.210544999998</c:v>
                </c:pt>
                <c:pt idx="6217">
                  <c:v>31306.380055000001</c:v>
                </c:pt>
                <c:pt idx="6218">
                  <c:v>30779.928555000002</c:v>
                </c:pt>
                <c:pt idx="6219">
                  <c:v>30926.991555000001</c:v>
                </c:pt>
                <c:pt idx="6220">
                  <c:v>31869.106155000001</c:v>
                </c:pt>
                <c:pt idx="6221">
                  <c:v>33155.623654999996</c:v>
                </c:pt>
                <c:pt idx="6222">
                  <c:v>35280.195255000006</c:v>
                </c:pt>
                <c:pt idx="6223">
                  <c:v>37578.234853999988</c:v>
                </c:pt>
                <c:pt idx="6224">
                  <c:v>39733.890244000002</c:v>
                </c:pt>
                <c:pt idx="6225">
                  <c:v>41894.521844000003</c:v>
                </c:pt>
                <c:pt idx="6226">
                  <c:v>43827.837244000002</c:v>
                </c:pt>
                <c:pt idx="6227">
                  <c:v>45374.412444000001</c:v>
                </c:pt>
                <c:pt idx="6228">
                  <c:v>47016.527644000002</c:v>
                </c:pt>
                <c:pt idx="6229">
                  <c:v>48200.309344000008</c:v>
                </c:pt>
                <c:pt idx="6230">
                  <c:v>48825.593374000004</c:v>
                </c:pt>
                <c:pt idx="6231">
                  <c:v>48882.060473999998</c:v>
                </c:pt>
                <c:pt idx="6232">
                  <c:v>47966.155773999999</c:v>
                </c:pt>
                <c:pt idx="6233">
                  <c:v>46652.718653999997</c:v>
                </c:pt>
                <c:pt idx="6234">
                  <c:v>46012.818653999995</c:v>
                </c:pt>
                <c:pt idx="6235">
                  <c:v>45736.907544000009</c:v>
                </c:pt>
                <c:pt idx="6236">
                  <c:v>43775.035543999998</c:v>
                </c:pt>
                <c:pt idx="6237">
                  <c:v>39977.790356000005</c:v>
                </c:pt>
                <c:pt idx="6238">
                  <c:v>36457.368155000004</c:v>
                </c:pt>
                <c:pt idx="6239">
                  <c:v>32637.967544999992</c:v>
                </c:pt>
                <c:pt idx="6240">
                  <c:v>28818.852245000002</c:v>
                </c:pt>
                <c:pt idx="6241">
                  <c:v>27862.567745</c:v>
                </c:pt>
                <c:pt idx="6242">
                  <c:v>27387.982154999998</c:v>
                </c:pt>
                <c:pt idx="6243">
                  <c:v>27596.660855000002</c:v>
                </c:pt>
                <c:pt idx="6244">
                  <c:v>28724.023146</c:v>
                </c:pt>
                <c:pt idx="6245">
                  <c:v>30528.593255</c:v>
                </c:pt>
                <c:pt idx="6246">
                  <c:v>33682.069856000002</c:v>
                </c:pt>
                <c:pt idx="6247">
                  <c:v>36320.809155999996</c:v>
                </c:pt>
                <c:pt idx="6248">
                  <c:v>38881.429244000006</c:v>
                </c:pt>
                <c:pt idx="6249">
                  <c:v>41583.857054</c:v>
                </c:pt>
                <c:pt idx="6250">
                  <c:v>44115.460144000004</c:v>
                </c:pt>
                <c:pt idx="6251">
                  <c:v>46638.095644000001</c:v>
                </c:pt>
                <c:pt idx="6252">
                  <c:v>48674.137653999998</c:v>
                </c:pt>
                <c:pt idx="6253">
                  <c:v>50112.403273999997</c:v>
                </c:pt>
                <c:pt idx="6254">
                  <c:v>50853.306173999998</c:v>
                </c:pt>
                <c:pt idx="6255">
                  <c:v>50834.580074000005</c:v>
                </c:pt>
                <c:pt idx="6256">
                  <c:v>50038.582874</c:v>
                </c:pt>
                <c:pt idx="6257">
                  <c:v>48850.425654000006</c:v>
                </c:pt>
                <c:pt idx="6258">
                  <c:v>47408.913854000006</c:v>
                </c:pt>
                <c:pt idx="6259">
                  <c:v>45800.782443999997</c:v>
                </c:pt>
                <c:pt idx="6260">
                  <c:v>43387.146944</c:v>
                </c:pt>
                <c:pt idx="6261">
                  <c:v>39909.454455999999</c:v>
                </c:pt>
                <c:pt idx="6262">
                  <c:v>36186.505254999996</c:v>
                </c:pt>
                <c:pt idx="6263">
                  <c:v>33141.866044999995</c:v>
                </c:pt>
                <c:pt idx="6264">
                  <c:v>29369.819545999999</c:v>
                </c:pt>
                <c:pt idx="6265">
                  <c:v>28060.914044999998</c:v>
                </c:pt>
                <c:pt idx="6266">
                  <c:v>27587.191455</c:v>
                </c:pt>
                <c:pt idx="6267">
                  <c:v>27806.984455000002</c:v>
                </c:pt>
                <c:pt idx="6268">
                  <c:v>29022.829444999999</c:v>
                </c:pt>
                <c:pt idx="6269">
                  <c:v>30992.515554999998</c:v>
                </c:pt>
                <c:pt idx="6270">
                  <c:v>33486.737154999995</c:v>
                </c:pt>
                <c:pt idx="6271">
                  <c:v>36199.718756000002</c:v>
                </c:pt>
                <c:pt idx="6272">
                  <c:v>38666.058644000004</c:v>
                </c:pt>
                <c:pt idx="6273">
                  <c:v>41495.323253999995</c:v>
                </c:pt>
                <c:pt idx="6274">
                  <c:v>44069.410354000007</c:v>
                </c:pt>
                <c:pt idx="6275">
                  <c:v>46537.997653999999</c:v>
                </c:pt>
                <c:pt idx="6276">
                  <c:v>48463.493244000012</c:v>
                </c:pt>
                <c:pt idx="6277">
                  <c:v>49769.359843999999</c:v>
                </c:pt>
                <c:pt idx="6278">
                  <c:v>50416.006873999999</c:v>
                </c:pt>
                <c:pt idx="6279">
                  <c:v>50232.143574000009</c:v>
                </c:pt>
                <c:pt idx="6280">
                  <c:v>49449.491743999999</c:v>
                </c:pt>
                <c:pt idx="6281">
                  <c:v>48155.114844000003</c:v>
                </c:pt>
                <c:pt idx="6282">
                  <c:v>46861.985254000007</c:v>
                </c:pt>
                <c:pt idx="6283">
                  <c:v>45218.835943999999</c:v>
                </c:pt>
                <c:pt idx="6284">
                  <c:v>42731.450654000007</c:v>
                </c:pt>
                <c:pt idx="6285">
                  <c:v>39435.623155999994</c:v>
                </c:pt>
                <c:pt idx="6286">
                  <c:v>36936.798655000006</c:v>
                </c:pt>
                <c:pt idx="6287">
                  <c:v>34280.716044999994</c:v>
                </c:pt>
                <c:pt idx="6288">
                  <c:v>32813.108545999996</c:v>
                </c:pt>
                <c:pt idx="6289">
                  <c:v>31881.933244999997</c:v>
                </c:pt>
                <c:pt idx="6290">
                  <c:v>31350.101155</c:v>
                </c:pt>
                <c:pt idx="6291">
                  <c:v>31499.882154999999</c:v>
                </c:pt>
                <c:pt idx="6292">
                  <c:v>32494.275444999999</c:v>
                </c:pt>
                <c:pt idx="6293">
                  <c:v>33796.078855</c:v>
                </c:pt>
                <c:pt idx="6294">
                  <c:v>35962.529454999996</c:v>
                </c:pt>
                <c:pt idx="6295">
                  <c:v>38310.056656000001</c:v>
                </c:pt>
                <c:pt idx="6296">
                  <c:v>40523.491653999998</c:v>
                </c:pt>
                <c:pt idx="6297">
                  <c:v>42804.698543999999</c:v>
                </c:pt>
                <c:pt idx="6298">
                  <c:v>44769.968944</c:v>
                </c:pt>
                <c:pt idx="6299">
                  <c:v>46373.901143999996</c:v>
                </c:pt>
                <c:pt idx="6300">
                  <c:v>48018.103354000006</c:v>
                </c:pt>
                <c:pt idx="6301">
                  <c:v>49305.068244000002</c:v>
                </c:pt>
                <c:pt idx="6302">
                  <c:v>50067.667743999998</c:v>
                </c:pt>
                <c:pt idx="6303">
                  <c:v>50180.112043999994</c:v>
                </c:pt>
                <c:pt idx="6304">
                  <c:v>49307.924253999998</c:v>
                </c:pt>
                <c:pt idx="6305">
                  <c:v>47979.254353999997</c:v>
                </c:pt>
                <c:pt idx="6306">
                  <c:v>47194.798254000001</c:v>
                </c:pt>
                <c:pt idx="6307">
                  <c:v>46808.744654000002</c:v>
                </c:pt>
                <c:pt idx="6308">
                  <c:v>44766.408744</c:v>
                </c:pt>
                <c:pt idx="6309">
                  <c:v>40860.480945000003</c:v>
                </c:pt>
                <c:pt idx="6310">
                  <c:v>37224.148645000001</c:v>
                </c:pt>
                <c:pt idx="6311">
                  <c:v>32968.876055000001</c:v>
                </c:pt>
                <c:pt idx="6312">
                  <c:v>28736.371945000003</c:v>
                </c:pt>
                <c:pt idx="6313">
                  <c:v>27381.936555</c:v>
                </c:pt>
                <c:pt idx="6314">
                  <c:v>26814.302154999998</c:v>
                </c:pt>
                <c:pt idx="6315">
                  <c:v>26915.962155000001</c:v>
                </c:pt>
                <c:pt idx="6316">
                  <c:v>28074.557555000003</c:v>
                </c:pt>
                <c:pt idx="6317">
                  <c:v>30117.051146000002</c:v>
                </c:pt>
                <c:pt idx="6318">
                  <c:v>32327.946655000003</c:v>
                </c:pt>
                <c:pt idx="6319">
                  <c:v>34470.725555000005</c:v>
                </c:pt>
                <c:pt idx="6320">
                  <c:v>36733.051744999997</c:v>
                </c:pt>
                <c:pt idx="6321">
                  <c:v>38980.987056000005</c:v>
                </c:pt>
                <c:pt idx="6322">
                  <c:v>40939.382654000001</c:v>
                </c:pt>
                <c:pt idx="6323">
                  <c:v>42695.024553999996</c:v>
                </c:pt>
                <c:pt idx="6324">
                  <c:v>44296.008753999995</c:v>
                </c:pt>
                <c:pt idx="6325">
                  <c:v>45226.102754000007</c:v>
                </c:pt>
                <c:pt idx="6326">
                  <c:v>45892.544044000002</c:v>
                </c:pt>
                <c:pt idx="6327">
                  <c:v>45208.553053999996</c:v>
                </c:pt>
                <c:pt idx="6328">
                  <c:v>43751.863444000002</c:v>
                </c:pt>
                <c:pt idx="6329">
                  <c:v>41866.631544000003</c:v>
                </c:pt>
                <c:pt idx="6330">
                  <c:v>41182.934853999999</c:v>
                </c:pt>
                <c:pt idx="6331">
                  <c:v>39381.140454</c:v>
                </c:pt>
                <c:pt idx="6332">
                  <c:v>36159.110145999999</c:v>
                </c:pt>
                <c:pt idx="6333">
                  <c:v>32214.006345000002</c:v>
                </c:pt>
                <c:pt idx="6334">
                  <c:v>28967.644444999998</c:v>
                </c:pt>
                <c:pt idx="6335">
                  <c:v>26724.676945000003</c:v>
                </c:pt>
                <c:pt idx="6336">
                  <c:v>25400.925656000003</c:v>
                </c:pt>
                <c:pt idx="6337">
                  <c:v>24555.142855000002</c:v>
                </c:pt>
                <c:pt idx="6338">
                  <c:v>24167.707555000001</c:v>
                </c:pt>
                <c:pt idx="6339">
                  <c:v>24294.644555000003</c:v>
                </c:pt>
                <c:pt idx="6340">
                  <c:v>25338.502055000001</c:v>
                </c:pt>
                <c:pt idx="6341">
                  <c:v>27508.943255999999</c:v>
                </c:pt>
                <c:pt idx="6342">
                  <c:v>29298.333944999998</c:v>
                </c:pt>
                <c:pt idx="6343">
                  <c:v>31144.829754999999</c:v>
                </c:pt>
                <c:pt idx="6344">
                  <c:v>32815.110444999998</c:v>
                </c:pt>
                <c:pt idx="6345">
                  <c:v>34226.714255999999</c:v>
                </c:pt>
                <c:pt idx="6346">
                  <c:v>35284.645644999997</c:v>
                </c:pt>
                <c:pt idx="6347">
                  <c:v>36101.832353999998</c:v>
                </c:pt>
                <c:pt idx="6348">
                  <c:v>37120.151244000001</c:v>
                </c:pt>
                <c:pt idx="6349">
                  <c:v>37904.348254000004</c:v>
                </c:pt>
                <c:pt idx="6350">
                  <c:v>38403.933644000004</c:v>
                </c:pt>
                <c:pt idx="6351">
                  <c:v>38154.54834400001</c:v>
                </c:pt>
                <c:pt idx="6352">
                  <c:v>36894.996743999996</c:v>
                </c:pt>
                <c:pt idx="6353">
                  <c:v>35514.053154000001</c:v>
                </c:pt>
                <c:pt idx="6354">
                  <c:v>35631.805544000003</c:v>
                </c:pt>
                <c:pt idx="6355">
                  <c:v>34850.616754000002</c:v>
                </c:pt>
                <c:pt idx="6356">
                  <c:v>32548.733454000001</c:v>
                </c:pt>
                <c:pt idx="6357">
                  <c:v>29546.043345999999</c:v>
                </c:pt>
                <c:pt idx="6358">
                  <c:v>27011.867256000001</c:v>
                </c:pt>
                <c:pt idx="6359">
                  <c:v>25461.392055000004</c:v>
                </c:pt>
                <c:pt idx="6360">
                  <c:v>24469.152945000005</c:v>
                </c:pt>
                <c:pt idx="6361">
                  <c:v>23969.145855999999</c:v>
                </c:pt>
                <c:pt idx="6362">
                  <c:v>23695.938155000003</c:v>
                </c:pt>
                <c:pt idx="6363">
                  <c:v>23999.899154999999</c:v>
                </c:pt>
                <c:pt idx="6364">
                  <c:v>25079.061255000001</c:v>
                </c:pt>
                <c:pt idx="6365">
                  <c:v>26898.873945000003</c:v>
                </c:pt>
                <c:pt idx="6366">
                  <c:v>28455.090854999999</c:v>
                </c:pt>
                <c:pt idx="6367">
                  <c:v>29757.842154000002</c:v>
                </c:pt>
                <c:pt idx="6368">
                  <c:v>30901.532843999994</c:v>
                </c:pt>
                <c:pt idx="6369">
                  <c:v>31895.192043999999</c:v>
                </c:pt>
                <c:pt idx="6370">
                  <c:v>32819.290453999994</c:v>
                </c:pt>
                <c:pt idx="6371">
                  <c:v>33933.113744000002</c:v>
                </c:pt>
                <c:pt idx="6372">
                  <c:v>35130.149374000001</c:v>
                </c:pt>
                <c:pt idx="6373">
                  <c:v>36041.836773999996</c:v>
                </c:pt>
                <c:pt idx="6374">
                  <c:v>36682.606774</c:v>
                </c:pt>
                <c:pt idx="6375">
                  <c:v>36683.686774000002</c:v>
                </c:pt>
                <c:pt idx="6376">
                  <c:v>35757.183374</c:v>
                </c:pt>
                <c:pt idx="6377">
                  <c:v>34563.480474000004</c:v>
                </c:pt>
                <c:pt idx="6378">
                  <c:v>35005.403054000002</c:v>
                </c:pt>
                <c:pt idx="6379">
                  <c:v>34667.742954000001</c:v>
                </c:pt>
                <c:pt idx="6380">
                  <c:v>32847.782253999991</c:v>
                </c:pt>
                <c:pt idx="6381">
                  <c:v>30099.768454999998</c:v>
                </c:pt>
                <c:pt idx="6382">
                  <c:v>27730.120846000002</c:v>
                </c:pt>
                <c:pt idx="6383">
                  <c:v>26166.121644999999</c:v>
                </c:pt>
                <c:pt idx="6384">
                  <c:v>25309.592144999999</c:v>
                </c:pt>
                <c:pt idx="6385">
                  <c:v>24897.594444999999</c:v>
                </c:pt>
                <c:pt idx="6386">
                  <c:v>24794.692854999998</c:v>
                </c:pt>
                <c:pt idx="6387">
                  <c:v>25274.764855000001</c:v>
                </c:pt>
                <c:pt idx="6388">
                  <c:v>26516.170844999997</c:v>
                </c:pt>
                <c:pt idx="6389">
                  <c:v>28423.207254999998</c:v>
                </c:pt>
                <c:pt idx="6390">
                  <c:v>30130.284456000001</c:v>
                </c:pt>
                <c:pt idx="6391">
                  <c:v>31642.256055000002</c:v>
                </c:pt>
                <c:pt idx="6392">
                  <c:v>32819.068743999997</c:v>
                </c:pt>
                <c:pt idx="6393">
                  <c:v>33950.540254</c:v>
                </c:pt>
                <c:pt idx="6394">
                  <c:v>34995.832653999998</c:v>
                </c:pt>
                <c:pt idx="6395">
                  <c:v>35805.592374</c:v>
                </c:pt>
                <c:pt idx="6396">
                  <c:v>36795.151273999996</c:v>
                </c:pt>
                <c:pt idx="6397">
                  <c:v>37402.820974000002</c:v>
                </c:pt>
                <c:pt idx="6398">
                  <c:v>37494.139674000005</c:v>
                </c:pt>
                <c:pt idx="6399">
                  <c:v>36985.663373999996</c:v>
                </c:pt>
                <c:pt idx="6400">
                  <c:v>35589.182674000003</c:v>
                </c:pt>
                <c:pt idx="6401">
                  <c:v>34635.609274000002</c:v>
                </c:pt>
                <c:pt idx="6402">
                  <c:v>35558.664144000002</c:v>
                </c:pt>
                <c:pt idx="6403">
                  <c:v>34896.235154000009</c:v>
                </c:pt>
                <c:pt idx="6404">
                  <c:v>32911.332844000004</c:v>
                </c:pt>
                <c:pt idx="6405">
                  <c:v>30194.444356000004</c:v>
                </c:pt>
                <c:pt idx="6406">
                  <c:v>27751.059955000001</c:v>
                </c:pt>
                <c:pt idx="6407">
                  <c:v>26064.473845</c:v>
                </c:pt>
                <c:pt idx="6408">
                  <c:v>25158.295545000001</c:v>
                </c:pt>
                <c:pt idx="6409">
                  <c:v>24605.649044999998</c:v>
                </c:pt>
                <c:pt idx="6410">
                  <c:v>24471.562454999999</c:v>
                </c:pt>
                <c:pt idx="6411">
                  <c:v>24898.702455000006</c:v>
                </c:pt>
                <c:pt idx="6412">
                  <c:v>25950.189746</c:v>
                </c:pt>
                <c:pt idx="6413">
                  <c:v>28143.710854999998</c:v>
                </c:pt>
                <c:pt idx="6414">
                  <c:v>29892.767056000001</c:v>
                </c:pt>
                <c:pt idx="6415">
                  <c:v>31304.250355999997</c:v>
                </c:pt>
                <c:pt idx="6416">
                  <c:v>32475.320044000007</c:v>
                </c:pt>
                <c:pt idx="6417">
                  <c:v>33640.384844000007</c:v>
                </c:pt>
                <c:pt idx="6418">
                  <c:v>34597.895953999992</c:v>
                </c:pt>
                <c:pt idx="6419">
                  <c:v>35381.747543999998</c:v>
                </c:pt>
                <c:pt idx="6420">
                  <c:v>36465.530074000002</c:v>
                </c:pt>
                <c:pt idx="6421">
                  <c:v>37165.436674000004</c:v>
                </c:pt>
                <c:pt idx="6422">
                  <c:v>37388.624274000002</c:v>
                </c:pt>
                <c:pt idx="6423">
                  <c:v>36999.108674000003</c:v>
                </c:pt>
                <c:pt idx="6424">
                  <c:v>35729.322573999998</c:v>
                </c:pt>
                <c:pt idx="6425">
                  <c:v>34629.064653999994</c:v>
                </c:pt>
                <c:pt idx="6426">
                  <c:v>35783.043354000001</c:v>
                </c:pt>
                <c:pt idx="6427">
                  <c:v>35328.135044000002</c:v>
                </c:pt>
                <c:pt idx="6428">
                  <c:v>33363.706444000003</c:v>
                </c:pt>
                <c:pt idx="6429">
                  <c:v>30527.731956</c:v>
                </c:pt>
                <c:pt idx="6430">
                  <c:v>27796.991555000001</c:v>
                </c:pt>
                <c:pt idx="6431">
                  <c:v>26187.645354999997</c:v>
                </c:pt>
                <c:pt idx="6432">
                  <c:v>25149.928954999999</c:v>
                </c:pt>
                <c:pt idx="6433">
                  <c:v>24532.480555000006</c:v>
                </c:pt>
                <c:pt idx="6434">
                  <c:v>24375.208855000001</c:v>
                </c:pt>
                <c:pt idx="6435">
                  <c:v>24749.199854999995</c:v>
                </c:pt>
                <c:pt idx="6436">
                  <c:v>25757.807746000002</c:v>
                </c:pt>
                <c:pt idx="6437">
                  <c:v>28011.333645000002</c:v>
                </c:pt>
                <c:pt idx="6438">
                  <c:v>29654.365155</c:v>
                </c:pt>
                <c:pt idx="6439">
                  <c:v>31092.715746000002</c:v>
                </c:pt>
                <c:pt idx="6440">
                  <c:v>32396.667654000001</c:v>
                </c:pt>
                <c:pt idx="6441">
                  <c:v>33568.099854</c:v>
                </c:pt>
                <c:pt idx="6442">
                  <c:v>34696.223843999993</c:v>
                </c:pt>
                <c:pt idx="6443">
                  <c:v>35648.016453999997</c:v>
                </c:pt>
                <c:pt idx="6444">
                  <c:v>36963.915944000008</c:v>
                </c:pt>
                <c:pt idx="6445">
                  <c:v>37945.603553999994</c:v>
                </c:pt>
                <c:pt idx="6446">
                  <c:v>38527.457844000004</c:v>
                </c:pt>
                <c:pt idx="6447">
                  <c:v>38331.471244</c:v>
                </c:pt>
                <c:pt idx="6448">
                  <c:v>37239.187554000004</c:v>
                </c:pt>
                <c:pt idx="6449">
                  <c:v>36191.056254000003</c:v>
                </c:pt>
                <c:pt idx="6450">
                  <c:v>36922.815954000005</c:v>
                </c:pt>
                <c:pt idx="6451">
                  <c:v>36225.576944000008</c:v>
                </c:pt>
                <c:pt idx="6452">
                  <c:v>34016.694444000001</c:v>
                </c:pt>
                <c:pt idx="6453">
                  <c:v>31042.996345</c:v>
                </c:pt>
                <c:pt idx="6454">
                  <c:v>28435.619044999999</c:v>
                </c:pt>
                <c:pt idx="6455">
                  <c:v>26763.099744999996</c:v>
                </c:pt>
                <c:pt idx="6456">
                  <c:v>25644.114954999997</c:v>
                </c:pt>
                <c:pt idx="6457">
                  <c:v>24984.061555</c:v>
                </c:pt>
                <c:pt idx="6458">
                  <c:v>24709.865855</c:v>
                </c:pt>
                <c:pt idx="6459">
                  <c:v>25113.607855000002</c:v>
                </c:pt>
                <c:pt idx="6460">
                  <c:v>26240.168955000001</c:v>
                </c:pt>
                <c:pt idx="6461">
                  <c:v>28416.424644999999</c:v>
                </c:pt>
                <c:pt idx="6462">
                  <c:v>30633.161246</c:v>
                </c:pt>
                <c:pt idx="6463">
                  <c:v>32408.673346000003</c:v>
                </c:pt>
                <c:pt idx="6464">
                  <c:v>34120.509354000009</c:v>
                </c:pt>
                <c:pt idx="6465">
                  <c:v>35711.892154000001</c:v>
                </c:pt>
                <c:pt idx="6466">
                  <c:v>37246.491844000004</c:v>
                </c:pt>
                <c:pt idx="6467">
                  <c:v>38719.149444000002</c:v>
                </c:pt>
                <c:pt idx="6468">
                  <c:v>40153.10904399999</c:v>
                </c:pt>
                <c:pt idx="6469">
                  <c:v>41338.501054</c:v>
                </c:pt>
                <c:pt idx="6470">
                  <c:v>42147.395743999994</c:v>
                </c:pt>
                <c:pt idx="6471">
                  <c:v>42424.205044000009</c:v>
                </c:pt>
                <c:pt idx="6472">
                  <c:v>41857.228653999999</c:v>
                </c:pt>
                <c:pt idx="6473">
                  <c:v>40943.602654000002</c:v>
                </c:pt>
                <c:pt idx="6474">
                  <c:v>40675.115753999999</c:v>
                </c:pt>
                <c:pt idx="6475">
                  <c:v>39391.065444</c:v>
                </c:pt>
                <c:pt idx="6476">
                  <c:v>37664.399144000003</c:v>
                </c:pt>
                <c:pt idx="6477">
                  <c:v>34748.141046000004</c:v>
                </c:pt>
                <c:pt idx="6478">
                  <c:v>31619.084344999999</c:v>
                </c:pt>
                <c:pt idx="6479">
                  <c:v>29152.681445000002</c:v>
                </c:pt>
                <c:pt idx="6480">
                  <c:v>25977.435146</c:v>
                </c:pt>
                <c:pt idx="6481">
                  <c:v>25183.876854999999</c:v>
                </c:pt>
                <c:pt idx="6482">
                  <c:v>24748.074054999997</c:v>
                </c:pt>
                <c:pt idx="6483">
                  <c:v>24898.556054999997</c:v>
                </c:pt>
                <c:pt idx="6484">
                  <c:v>26033.191155000004</c:v>
                </c:pt>
                <c:pt idx="6485">
                  <c:v>28099.658954999999</c:v>
                </c:pt>
                <c:pt idx="6486">
                  <c:v>29898.357655</c:v>
                </c:pt>
                <c:pt idx="6487">
                  <c:v>32005.070245000003</c:v>
                </c:pt>
                <c:pt idx="6488">
                  <c:v>33916.723446000004</c:v>
                </c:pt>
                <c:pt idx="6489">
                  <c:v>35502.646346000001</c:v>
                </c:pt>
                <c:pt idx="6490">
                  <c:v>37163.060643999997</c:v>
                </c:pt>
                <c:pt idx="6491">
                  <c:v>38533.308654000008</c:v>
                </c:pt>
                <c:pt idx="6492">
                  <c:v>40149.476843999997</c:v>
                </c:pt>
                <c:pt idx="6493">
                  <c:v>41369.295054000009</c:v>
                </c:pt>
                <c:pt idx="6494">
                  <c:v>42249.999153999997</c:v>
                </c:pt>
                <c:pt idx="6495">
                  <c:v>42403.02214400001</c:v>
                </c:pt>
                <c:pt idx="6496">
                  <c:v>41767.670144000011</c:v>
                </c:pt>
                <c:pt idx="6497">
                  <c:v>40711.337544000002</c:v>
                </c:pt>
                <c:pt idx="6498">
                  <c:v>40391.513854999997</c:v>
                </c:pt>
                <c:pt idx="6499">
                  <c:v>38504.405044999992</c:v>
                </c:pt>
                <c:pt idx="6500">
                  <c:v>36099.462046000008</c:v>
                </c:pt>
                <c:pt idx="6501">
                  <c:v>32990.386456</c:v>
                </c:pt>
                <c:pt idx="6502">
                  <c:v>29702.368854999997</c:v>
                </c:pt>
                <c:pt idx="6503">
                  <c:v>27448.282555000002</c:v>
                </c:pt>
                <c:pt idx="6504">
                  <c:v>24937.282256000002</c:v>
                </c:pt>
                <c:pt idx="6505">
                  <c:v>24060.745155000001</c:v>
                </c:pt>
                <c:pt idx="6506">
                  <c:v>23593.516554999998</c:v>
                </c:pt>
                <c:pt idx="6507">
                  <c:v>23676.284155000001</c:v>
                </c:pt>
                <c:pt idx="6508">
                  <c:v>24716.331555000004</c:v>
                </c:pt>
                <c:pt idx="6509">
                  <c:v>26623.244255999998</c:v>
                </c:pt>
                <c:pt idx="6510">
                  <c:v>28417.801944999999</c:v>
                </c:pt>
                <c:pt idx="6511">
                  <c:v>30696.524445000003</c:v>
                </c:pt>
                <c:pt idx="6512">
                  <c:v>32602.164144999999</c:v>
                </c:pt>
                <c:pt idx="6513">
                  <c:v>34274.274554999996</c:v>
                </c:pt>
                <c:pt idx="6514">
                  <c:v>35745.160544999992</c:v>
                </c:pt>
                <c:pt idx="6515">
                  <c:v>37058.974646000002</c:v>
                </c:pt>
                <c:pt idx="6516">
                  <c:v>38632.311654999998</c:v>
                </c:pt>
                <c:pt idx="6517">
                  <c:v>39875.146043999994</c:v>
                </c:pt>
                <c:pt idx="6518">
                  <c:v>40642.951744000005</c:v>
                </c:pt>
                <c:pt idx="6519">
                  <c:v>40793.998454</c:v>
                </c:pt>
                <c:pt idx="6520">
                  <c:v>40084.480744000008</c:v>
                </c:pt>
                <c:pt idx="6521">
                  <c:v>39126.279053999991</c:v>
                </c:pt>
                <c:pt idx="6522">
                  <c:v>38625.337445000005</c:v>
                </c:pt>
                <c:pt idx="6523">
                  <c:v>37414.531645999996</c:v>
                </c:pt>
                <c:pt idx="6524">
                  <c:v>35550.979045000007</c:v>
                </c:pt>
                <c:pt idx="6525">
                  <c:v>32801.120644999995</c:v>
                </c:pt>
                <c:pt idx="6526">
                  <c:v>29898.452845000003</c:v>
                </c:pt>
                <c:pt idx="6527">
                  <c:v>27795.264245000002</c:v>
                </c:pt>
                <c:pt idx="6528">
                  <c:v>24807.386646000003</c:v>
                </c:pt>
                <c:pt idx="6529">
                  <c:v>24235.902854999997</c:v>
                </c:pt>
                <c:pt idx="6530">
                  <c:v>24010.807054999997</c:v>
                </c:pt>
                <c:pt idx="6531">
                  <c:v>24278.440054999999</c:v>
                </c:pt>
                <c:pt idx="6532">
                  <c:v>25258.561256000001</c:v>
                </c:pt>
                <c:pt idx="6533">
                  <c:v>27070.673054999999</c:v>
                </c:pt>
                <c:pt idx="6534">
                  <c:v>28923.377144999999</c:v>
                </c:pt>
                <c:pt idx="6535">
                  <c:v>30713.297345999999</c:v>
                </c:pt>
                <c:pt idx="6536">
                  <c:v>32312.254354000004</c:v>
                </c:pt>
                <c:pt idx="6537">
                  <c:v>33934.099453999996</c:v>
                </c:pt>
                <c:pt idx="6538">
                  <c:v>35532.839744000004</c:v>
                </c:pt>
                <c:pt idx="6539">
                  <c:v>36719.330344000002</c:v>
                </c:pt>
                <c:pt idx="6540">
                  <c:v>38066.041154000006</c:v>
                </c:pt>
                <c:pt idx="6541">
                  <c:v>39099.632054000002</c:v>
                </c:pt>
                <c:pt idx="6542">
                  <c:v>39642.448643999996</c:v>
                </c:pt>
                <c:pt idx="6543">
                  <c:v>39603.003944000004</c:v>
                </c:pt>
                <c:pt idx="6544">
                  <c:v>38560.924544000001</c:v>
                </c:pt>
                <c:pt idx="6545">
                  <c:v>37362.912953999999</c:v>
                </c:pt>
                <c:pt idx="6546">
                  <c:v>37332.673444</c:v>
                </c:pt>
                <c:pt idx="6547">
                  <c:v>36821.858854000006</c:v>
                </c:pt>
                <c:pt idx="6548">
                  <c:v>35204.051653999995</c:v>
                </c:pt>
                <c:pt idx="6549">
                  <c:v>32454.736845000007</c:v>
                </c:pt>
                <c:pt idx="6550">
                  <c:v>29792.558144999995</c:v>
                </c:pt>
                <c:pt idx="6551">
                  <c:v>28122.441654999999</c:v>
                </c:pt>
                <c:pt idx="6552">
                  <c:v>25887.630845</c:v>
                </c:pt>
                <c:pt idx="6553">
                  <c:v>24987.800254999998</c:v>
                </c:pt>
                <c:pt idx="6554">
                  <c:v>24525.854554999998</c:v>
                </c:pt>
                <c:pt idx="6555">
                  <c:v>25007.350155000004</c:v>
                </c:pt>
                <c:pt idx="6556">
                  <c:v>26283.477045</c:v>
                </c:pt>
                <c:pt idx="6557">
                  <c:v>28439.924944999999</c:v>
                </c:pt>
                <c:pt idx="6558">
                  <c:v>29874.938055000002</c:v>
                </c:pt>
                <c:pt idx="6559">
                  <c:v>30982.986955</c:v>
                </c:pt>
                <c:pt idx="6560">
                  <c:v>32152.628954000003</c:v>
                </c:pt>
                <c:pt idx="6561">
                  <c:v>33284.467043999997</c:v>
                </c:pt>
                <c:pt idx="6562">
                  <c:v>34302.751054</c:v>
                </c:pt>
                <c:pt idx="6563">
                  <c:v>34941.092054000008</c:v>
                </c:pt>
                <c:pt idx="6564">
                  <c:v>35802.806943999996</c:v>
                </c:pt>
                <c:pt idx="6565">
                  <c:v>36422.115273999996</c:v>
                </c:pt>
                <c:pt idx="6566">
                  <c:v>36305.329374000008</c:v>
                </c:pt>
                <c:pt idx="6567">
                  <c:v>35614.667574000006</c:v>
                </c:pt>
                <c:pt idx="6568">
                  <c:v>34315.886874000003</c:v>
                </c:pt>
                <c:pt idx="6569">
                  <c:v>34329.062953999994</c:v>
                </c:pt>
                <c:pt idx="6570">
                  <c:v>34877.718354000004</c:v>
                </c:pt>
                <c:pt idx="6571">
                  <c:v>33743.688243999997</c:v>
                </c:pt>
                <c:pt idx="6572">
                  <c:v>31820.183254000007</c:v>
                </c:pt>
                <c:pt idx="6573">
                  <c:v>29278.834456000001</c:v>
                </c:pt>
                <c:pt idx="6574">
                  <c:v>26997.188855</c:v>
                </c:pt>
                <c:pt idx="6575">
                  <c:v>25420.134945000002</c:v>
                </c:pt>
                <c:pt idx="6576">
                  <c:v>24494.897145999999</c:v>
                </c:pt>
                <c:pt idx="6577">
                  <c:v>23866.089744999997</c:v>
                </c:pt>
                <c:pt idx="6578">
                  <c:v>23644.969754999998</c:v>
                </c:pt>
                <c:pt idx="6579">
                  <c:v>23988.089155000001</c:v>
                </c:pt>
                <c:pt idx="6580">
                  <c:v>25136.367045000003</c:v>
                </c:pt>
                <c:pt idx="6581">
                  <c:v>27436.132555000004</c:v>
                </c:pt>
                <c:pt idx="6582">
                  <c:v>29189.114654999998</c:v>
                </c:pt>
                <c:pt idx="6583">
                  <c:v>30146.851954999998</c:v>
                </c:pt>
                <c:pt idx="6584">
                  <c:v>31027.088944000003</c:v>
                </c:pt>
                <c:pt idx="6585">
                  <c:v>31775.583343999995</c:v>
                </c:pt>
                <c:pt idx="6586">
                  <c:v>32372.033643999999</c:v>
                </c:pt>
                <c:pt idx="6587">
                  <c:v>32731.434644000001</c:v>
                </c:pt>
                <c:pt idx="6588">
                  <c:v>33195.640843999994</c:v>
                </c:pt>
                <c:pt idx="6589">
                  <c:v>33410.868873999993</c:v>
                </c:pt>
                <c:pt idx="6590">
                  <c:v>33120.977873999997</c:v>
                </c:pt>
                <c:pt idx="6591">
                  <c:v>32564.950973999999</c:v>
                </c:pt>
                <c:pt idx="6592">
                  <c:v>31796.154374000005</c:v>
                </c:pt>
                <c:pt idx="6593">
                  <c:v>32318.427154000001</c:v>
                </c:pt>
                <c:pt idx="6594">
                  <c:v>33411.707254000001</c:v>
                </c:pt>
                <c:pt idx="6595">
                  <c:v>32420.476153999996</c:v>
                </c:pt>
                <c:pt idx="6596">
                  <c:v>30678.790944</c:v>
                </c:pt>
                <c:pt idx="6597">
                  <c:v>28260.092444999998</c:v>
                </c:pt>
                <c:pt idx="6598">
                  <c:v>26063.592846</c:v>
                </c:pt>
                <c:pt idx="6599">
                  <c:v>24741.850944999998</c:v>
                </c:pt>
                <c:pt idx="6600">
                  <c:v>23942.169545000001</c:v>
                </c:pt>
                <c:pt idx="6601">
                  <c:v>23464.266855000002</c:v>
                </c:pt>
                <c:pt idx="6602">
                  <c:v>23282.774155000003</c:v>
                </c:pt>
                <c:pt idx="6603">
                  <c:v>23674.061154999999</c:v>
                </c:pt>
                <c:pt idx="6604">
                  <c:v>24860.199745999998</c:v>
                </c:pt>
                <c:pt idx="6605">
                  <c:v>27081.140555000002</c:v>
                </c:pt>
                <c:pt idx="6606">
                  <c:v>28915.263355000003</c:v>
                </c:pt>
                <c:pt idx="6607">
                  <c:v>29778.793656000002</c:v>
                </c:pt>
                <c:pt idx="6608">
                  <c:v>30421.764643999999</c:v>
                </c:pt>
                <c:pt idx="6609">
                  <c:v>31026.501043999997</c:v>
                </c:pt>
                <c:pt idx="6610">
                  <c:v>31402.083743999996</c:v>
                </c:pt>
                <c:pt idx="6611">
                  <c:v>31523.164744000002</c:v>
                </c:pt>
                <c:pt idx="6612">
                  <c:v>31628.903344000002</c:v>
                </c:pt>
                <c:pt idx="6613">
                  <c:v>31567.144374</c:v>
                </c:pt>
                <c:pt idx="6614">
                  <c:v>31168.988073999997</c:v>
                </c:pt>
                <c:pt idx="6615">
                  <c:v>30690.951874000002</c:v>
                </c:pt>
                <c:pt idx="6616">
                  <c:v>30245.184173999995</c:v>
                </c:pt>
                <c:pt idx="6617">
                  <c:v>31411.911943999999</c:v>
                </c:pt>
                <c:pt idx="6618">
                  <c:v>32466.724053999998</c:v>
                </c:pt>
                <c:pt idx="6619">
                  <c:v>31622.952354000001</c:v>
                </c:pt>
                <c:pt idx="6620">
                  <c:v>29974.554644</c:v>
                </c:pt>
                <c:pt idx="6621">
                  <c:v>27559.330144</c:v>
                </c:pt>
                <c:pt idx="6622">
                  <c:v>25567.923846000002</c:v>
                </c:pt>
                <c:pt idx="6623">
                  <c:v>24189.001645</c:v>
                </c:pt>
                <c:pt idx="6624">
                  <c:v>23429.206545000001</c:v>
                </c:pt>
                <c:pt idx="6625">
                  <c:v>23044.320554999998</c:v>
                </c:pt>
                <c:pt idx="6626">
                  <c:v>22918.936154999999</c:v>
                </c:pt>
                <c:pt idx="6627">
                  <c:v>23314.092454999998</c:v>
                </c:pt>
                <c:pt idx="6628">
                  <c:v>24491.214346000004</c:v>
                </c:pt>
                <c:pt idx="6629">
                  <c:v>26759.235545</c:v>
                </c:pt>
                <c:pt idx="6630">
                  <c:v>28504.276754999999</c:v>
                </c:pt>
                <c:pt idx="6631">
                  <c:v>29372.477655999999</c:v>
                </c:pt>
                <c:pt idx="6632">
                  <c:v>30102.254253999999</c:v>
                </c:pt>
                <c:pt idx="6633">
                  <c:v>30784.426053999996</c:v>
                </c:pt>
                <c:pt idx="6634">
                  <c:v>31155.868444</c:v>
                </c:pt>
                <c:pt idx="6635">
                  <c:v>31273.138443999997</c:v>
                </c:pt>
                <c:pt idx="6636">
                  <c:v>31506.432344000001</c:v>
                </c:pt>
                <c:pt idx="6637">
                  <c:v>31384.938173999999</c:v>
                </c:pt>
                <c:pt idx="6638">
                  <c:v>31037.219274000003</c:v>
                </c:pt>
                <c:pt idx="6639">
                  <c:v>30546.969373999997</c:v>
                </c:pt>
                <c:pt idx="6640">
                  <c:v>30064.271674000003</c:v>
                </c:pt>
                <c:pt idx="6641">
                  <c:v>31353.412054</c:v>
                </c:pt>
                <c:pt idx="6642">
                  <c:v>32369.928744000001</c:v>
                </c:pt>
                <c:pt idx="6643">
                  <c:v>31428.100643999998</c:v>
                </c:pt>
                <c:pt idx="6644">
                  <c:v>29646.190944000002</c:v>
                </c:pt>
                <c:pt idx="6645">
                  <c:v>27185.531746000001</c:v>
                </c:pt>
                <c:pt idx="6646">
                  <c:v>25079.153144999997</c:v>
                </c:pt>
                <c:pt idx="6647">
                  <c:v>23618.547544999998</c:v>
                </c:pt>
                <c:pt idx="6648">
                  <c:v>22896.617445000003</c:v>
                </c:pt>
                <c:pt idx="6649">
                  <c:v>22424.754155000002</c:v>
                </c:pt>
                <c:pt idx="6650">
                  <c:v>22244.668655999998</c:v>
                </c:pt>
                <c:pt idx="6651">
                  <c:v>22553.317256000002</c:v>
                </c:pt>
                <c:pt idx="6652">
                  <c:v>23757.089355</c:v>
                </c:pt>
                <c:pt idx="6653">
                  <c:v>26031.285555000002</c:v>
                </c:pt>
                <c:pt idx="6654">
                  <c:v>27677.584845000001</c:v>
                </c:pt>
                <c:pt idx="6655">
                  <c:v>28485.327455000002</c:v>
                </c:pt>
                <c:pt idx="6656">
                  <c:v>29227.368854999997</c:v>
                </c:pt>
                <c:pt idx="6657">
                  <c:v>30029.925455000004</c:v>
                </c:pt>
                <c:pt idx="6658">
                  <c:v>30505.178755999998</c:v>
                </c:pt>
                <c:pt idx="6659">
                  <c:v>30576.253954</c:v>
                </c:pt>
                <c:pt idx="6660">
                  <c:v>30925.627843999999</c:v>
                </c:pt>
                <c:pt idx="6661">
                  <c:v>31027.536153999998</c:v>
                </c:pt>
                <c:pt idx="6662">
                  <c:v>30748.665553999999</c:v>
                </c:pt>
                <c:pt idx="6663">
                  <c:v>30090.850953999998</c:v>
                </c:pt>
                <c:pt idx="6664">
                  <c:v>29619.494743999996</c:v>
                </c:pt>
                <c:pt idx="6665">
                  <c:v>30680.624643999996</c:v>
                </c:pt>
                <c:pt idx="6666">
                  <c:v>31699.783444000001</c:v>
                </c:pt>
                <c:pt idx="6667">
                  <c:v>30522.155444</c:v>
                </c:pt>
                <c:pt idx="6668">
                  <c:v>28582.589745999998</c:v>
                </c:pt>
                <c:pt idx="6669">
                  <c:v>26065.177744999997</c:v>
                </c:pt>
                <c:pt idx="6670">
                  <c:v>23972.328654999998</c:v>
                </c:pt>
                <c:pt idx="6671">
                  <c:v>22517.188155</c:v>
                </c:pt>
                <c:pt idx="6672">
                  <c:v>21699.071045000004</c:v>
                </c:pt>
                <c:pt idx="6673">
                  <c:v>21205.950054999998</c:v>
                </c:pt>
                <c:pt idx="6674">
                  <c:v>20972.798256000002</c:v>
                </c:pt>
                <c:pt idx="6675">
                  <c:v>21226.453755999995</c:v>
                </c:pt>
                <c:pt idx="6676">
                  <c:v>22381.306454999998</c:v>
                </c:pt>
                <c:pt idx="6677">
                  <c:v>24558.463554999998</c:v>
                </c:pt>
                <c:pt idx="6678">
                  <c:v>26327.344945000001</c:v>
                </c:pt>
                <c:pt idx="6679">
                  <c:v>27452.831955000001</c:v>
                </c:pt>
                <c:pt idx="6680">
                  <c:v>28484.372946000003</c:v>
                </c:pt>
                <c:pt idx="6681">
                  <c:v>29244.602254999998</c:v>
                </c:pt>
                <c:pt idx="6682">
                  <c:v>29668.935846</c:v>
                </c:pt>
                <c:pt idx="6683">
                  <c:v>29820.254754999998</c:v>
                </c:pt>
                <c:pt idx="6684">
                  <c:v>30116.552844999998</c:v>
                </c:pt>
                <c:pt idx="6685">
                  <c:v>30080.682055999998</c:v>
                </c:pt>
                <c:pt idx="6686">
                  <c:v>29689.079955000001</c:v>
                </c:pt>
                <c:pt idx="6687">
                  <c:v>29055.236955</c:v>
                </c:pt>
                <c:pt idx="6688">
                  <c:v>28445.599545999998</c:v>
                </c:pt>
                <c:pt idx="6689">
                  <c:v>29289.020155999999</c:v>
                </c:pt>
                <c:pt idx="6690">
                  <c:v>30063.477855999998</c:v>
                </c:pt>
                <c:pt idx="6691">
                  <c:v>29201.605345000004</c:v>
                </c:pt>
                <c:pt idx="6692">
                  <c:v>27594.912454999998</c:v>
                </c:pt>
                <c:pt idx="6693">
                  <c:v>25409.071844999999</c:v>
                </c:pt>
                <c:pt idx="6694">
                  <c:v>23558.220645000005</c:v>
                </c:pt>
                <c:pt idx="6695">
                  <c:v>22329.450744999998</c:v>
                </c:pt>
                <c:pt idx="6696">
                  <c:v>21640.266355</c:v>
                </c:pt>
                <c:pt idx="6697">
                  <c:v>21349.539055000005</c:v>
                </c:pt>
                <c:pt idx="6698">
                  <c:v>21343.510656000002</c:v>
                </c:pt>
                <c:pt idx="6699">
                  <c:v>21776.606656000004</c:v>
                </c:pt>
                <c:pt idx="6700">
                  <c:v>22855.040455000002</c:v>
                </c:pt>
                <c:pt idx="6701">
                  <c:v>24884.044555</c:v>
                </c:pt>
                <c:pt idx="6702">
                  <c:v>26429.308345000001</c:v>
                </c:pt>
                <c:pt idx="6703">
                  <c:v>27211.098144999996</c:v>
                </c:pt>
                <c:pt idx="6704">
                  <c:v>27975.402453999999</c:v>
                </c:pt>
                <c:pt idx="6705">
                  <c:v>28679.629543999999</c:v>
                </c:pt>
                <c:pt idx="6706">
                  <c:v>29188.027844</c:v>
                </c:pt>
                <c:pt idx="6707">
                  <c:v>29426.873454000008</c:v>
                </c:pt>
                <c:pt idx="6708">
                  <c:v>29738.404243999998</c:v>
                </c:pt>
                <c:pt idx="6709">
                  <c:v>29870.517853999998</c:v>
                </c:pt>
                <c:pt idx="6710">
                  <c:v>29679.820743999997</c:v>
                </c:pt>
                <c:pt idx="6711">
                  <c:v>29313.650754000002</c:v>
                </c:pt>
                <c:pt idx="6712">
                  <c:v>28810.388343999999</c:v>
                </c:pt>
                <c:pt idx="6713">
                  <c:v>29765.542543999996</c:v>
                </c:pt>
                <c:pt idx="6714">
                  <c:v>30619.942444</c:v>
                </c:pt>
                <c:pt idx="6715">
                  <c:v>29989.053154000001</c:v>
                </c:pt>
                <c:pt idx="6716">
                  <c:v>28585.948356000004</c:v>
                </c:pt>
                <c:pt idx="6717">
                  <c:v>26425.778256000001</c:v>
                </c:pt>
                <c:pt idx="6718">
                  <c:v>24706.185755999999</c:v>
                </c:pt>
                <c:pt idx="6719">
                  <c:v>22468.524254999997</c:v>
                </c:pt>
                <c:pt idx="6720">
                  <c:v>21896.590855000002</c:v>
                </c:pt>
                <c:pt idx="6721">
                  <c:v>21527.557454999998</c:v>
                </c:pt>
                <c:pt idx="6722">
                  <c:v>21495.395755999998</c:v>
                </c:pt>
                <c:pt idx="6723">
                  <c:v>21952.510356000003</c:v>
                </c:pt>
                <c:pt idx="6724">
                  <c:v>23076.873455000001</c:v>
                </c:pt>
                <c:pt idx="6725">
                  <c:v>25098.574145000002</c:v>
                </c:pt>
                <c:pt idx="6726">
                  <c:v>26748.683645000001</c:v>
                </c:pt>
                <c:pt idx="6727">
                  <c:v>27561.083446000001</c:v>
                </c:pt>
                <c:pt idx="6728">
                  <c:v>28356.080654000001</c:v>
                </c:pt>
                <c:pt idx="6729">
                  <c:v>29077.702354000001</c:v>
                </c:pt>
                <c:pt idx="6730">
                  <c:v>29784.411343999993</c:v>
                </c:pt>
                <c:pt idx="6731">
                  <c:v>30262.843544000003</c:v>
                </c:pt>
                <c:pt idx="6732">
                  <c:v>30877.371944000002</c:v>
                </c:pt>
                <c:pt idx="6733">
                  <c:v>31230.098854000003</c:v>
                </c:pt>
                <c:pt idx="6734">
                  <c:v>31402.226353999995</c:v>
                </c:pt>
                <c:pt idx="6735">
                  <c:v>31150.171053999999</c:v>
                </c:pt>
                <c:pt idx="6736">
                  <c:v>30594.446044000004</c:v>
                </c:pt>
                <c:pt idx="6737">
                  <c:v>31117.574653999996</c:v>
                </c:pt>
                <c:pt idx="6738">
                  <c:v>31782.582753999999</c:v>
                </c:pt>
                <c:pt idx="6739">
                  <c:v>30967.980153999997</c:v>
                </c:pt>
                <c:pt idx="6740">
                  <c:v>29465.559645000001</c:v>
                </c:pt>
                <c:pt idx="6741">
                  <c:v>27294.318544999998</c:v>
                </c:pt>
                <c:pt idx="6742">
                  <c:v>25383.470146</c:v>
                </c:pt>
                <c:pt idx="6743">
                  <c:v>24952.362945000001</c:v>
                </c:pt>
                <c:pt idx="6744">
                  <c:v>24189.248945000003</c:v>
                </c:pt>
                <c:pt idx="6745">
                  <c:v>23614.496155000001</c:v>
                </c:pt>
                <c:pt idx="6746">
                  <c:v>23502.066455</c:v>
                </c:pt>
                <c:pt idx="6747">
                  <c:v>24002.178055</c:v>
                </c:pt>
                <c:pt idx="6748">
                  <c:v>25216.390455000001</c:v>
                </c:pt>
                <c:pt idx="6749">
                  <c:v>27447.014844999998</c:v>
                </c:pt>
                <c:pt idx="6750">
                  <c:v>29077.480345</c:v>
                </c:pt>
                <c:pt idx="6751">
                  <c:v>30194.091144999999</c:v>
                </c:pt>
                <c:pt idx="6752">
                  <c:v>31247.634454000003</c:v>
                </c:pt>
                <c:pt idx="6753">
                  <c:v>32131.894254000003</c:v>
                </c:pt>
                <c:pt idx="6754">
                  <c:v>33061.668153999999</c:v>
                </c:pt>
                <c:pt idx="6755">
                  <c:v>33970.300343999996</c:v>
                </c:pt>
                <c:pt idx="6756">
                  <c:v>34744.460443999997</c:v>
                </c:pt>
                <c:pt idx="6757">
                  <c:v>35196.134953999994</c:v>
                </c:pt>
                <c:pt idx="6758">
                  <c:v>35361.860543999996</c:v>
                </c:pt>
                <c:pt idx="6759">
                  <c:v>35108.447454000001</c:v>
                </c:pt>
                <c:pt idx="6760">
                  <c:v>34255.842044000005</c:v>
                </c:pt>
                <c:pt idx="6761">
                  <c:v>34322.671554000008</c:v>
                </c:pt>
                <c:pt idx="6762">
                  <c:v>34791.193554000005</c:v>
                </c:pt>
                <c:pt idx="6763">
                  <c:v>33564.069443999993</c:v>
                </c:pt>
                <c:pt idx="6764">
                  <c:v>31734.260943999994</c:v>
                </c:pt>
                <c:pt idx="6765">
                  <c:v>29281.390844999998</c:v>
                </c:pt>
                <c:pt idx="6766">
                  <c:v>27032.484845000003</c:v>
                </c:pt>
                <c:pt idx="6767">
                  <c:v>25388.019945</c:v>
                </c:pt>
                <c:pt idx="6768">
                  <c:v>24472.341945000004</c:v>
                </c:pt>
                <c:pt idx="6769">
                  <c:v>23808.994554999997</c:v>
                </c:pt>
                <c:pt idx="6770">
                  <c:v>23644.698754999998</c:v>
                </c:pt>
                <c:pt idx="6771">
                  <c:v>24077.926355</c:v>
                </c:pt>
                <c:pt idx="6772">
                  <c:v>25255.806154999998</c:v>
                </c:pt>
                <c:pt idx="6773">
                  <c:v>27600.156845000001</c:v>
                </c:pt>
                <c:pt idx="6774">
                  <c:v>29234.948345000001</c:v>
                </c:pt>
                <c:pt idx="6775">
                  <c:v>30181.644845000003</c:v>
                </c:pt>
                <c:pt idx="6776">
                  <c:v>31148.472153999995</c:v>
                </c:pt>
                <c:pt idx="6777">
                  <c:v>31949.915654</c:v>
                </c:pt>
                <c:pt idx="6778">
                  <c:v>32538.327544</c:v>
                </c:pt>
                <c:pt idx="6779">
                  <c:v>32966.601744</c:v>
                </c:pt>
                <c:pt idx="6780">
                  <c:v>33498.007943999997</c:v>
                </c:pt>
                <c:pt idx="6781">
                  <c:v>33899.307844000003</c:v>
                </c:pt>
                <c:pt idx="6782">
                  <c:v>33779.706154</c:v>
                </c:pt>
                <c:pt idx="6783">
                  <c:v>33304.613444000002</c:v>
                </c:pt>
                <c:pt idx="6784">
                  <c:v>32550.856454000001</c:v>
                </c:pt>
                <c:pt idx="6785">
                  <c:v>33179.486943999997</c:v>
                </c:pt>
                <c:pt idx="6786">
                  <c:v>34019.476854</c:v>
                </c:pt>
                <c:pt idx="6787">
                  <c:v>32981.829053999994</c:v>
                </c:pt>
                <c:pt idx="6788">
                  <c:v>31223.282144000001</c:v>
                </c:pt>
                <c:pt idx="6789">
                  <c:v>28668.217645999997</c:v>
                </c:pt>
                <c:pt idx="6790">
                  <c:v>26231.108645000004</c:v>
                </c:pt>
                <c:pt idx="6791">
                  <c:v>24724.563045000003</c:v>
                </c:pt>
                <c:pt idx="6792">
                  <c:v>23932.746646</c:v>
                </c:pt>
                <c:pt idx="6793">
                  <c:v>23475.320554999998</c:v>
                </c:pt>
                <c:pt idx="6794">
                  <c:v>23347.806754999998</c:v>
                </c:pt>
                <c:pt idx="6795">
                  <c:v>23749.441455</c:v>
                </c:pt>
                <c:pt idx="6796">
                  <c:v>24949.051554999998</c:v>
                </c:pt>
                <c:pt idx="6797">
                  <c:v>27249.174944999999</c:v>
                </c:pt>
                <c:pt idx="6798">
                  <c:v>29021.170445</c:v>
                </c:pt>
                <c:pt idx="6799">
                  <c:v>29857.739545</c:v>
                </c:pt>
                <c:pt idx="6800">
                  <c:v>30594.121854000005</c:v>
                </c:pt>
                <c:pt idx="6801">
                  <c:v>31348.078053999998</c:v>
                </c:pt>
                <c:pt idx="6802">
                  <c:v>31899.408544000002</c:v>
                </c:pt>
                <c:pt idx="6803">
                  <c:v>32222.339143999998</c:v>
                </c:pt>
                <c:pt idx="6804">
                  <c:v>32572.851943999998</c:v>
                </c:pt>
                <c:pt idx="6805">
                  <c:v>32639.270543999999</c:v>
                </c:pt>
                <c:pt idx="6806">
                  <c:v>32315.886454000003</c:v>
                </c:pt>
                <c:pt idx="6807">
                  <c:v>31720.460143999997</c:v>
                </c:pt>
                <c:pt idx="6808">
                  <c:v>31104.995454</c:v>
                </c:pt>
                <c:pt idx="6809">
                  <c:v>32143.514254000002</c:v>
                </c:pt>
                <c:pt idx="6810">
                  <c:v>33144.900454000002</c:v>
                </c:pt>
                <c:pt idx="6811">
                  <c:v>32079.828944000001</c:v>
                </c:pt>
                <c:pt idx="6812">
                  <c:v>30260.583744000003</c:v>
                </c:pt>
                <c:pt idx="6813">
                  <c:v>27672.653944000002</c:v>
                </c:pt>
                <c:pt idx="6814">
                  <c:v>25397.696345</c:v>
                </c:pt>
                <c:pt idx="6815">
                  <c:v>23943.519045000001</c:v>
                </c:pt>
                <c:pt idx="6816">
                  <c:v>23199.058955</c:v>
                </c:pt>
                <c:pt idx="6817">
                  <c:v>22716.691854999997</c:v>
                </c:pt>
                <c:pt idx="6818">
                  <c:v>22546.602555000001</c:v>
                </c:pt>
                <c:pt idx="6819">
                  <c:v>22856.841555000003</c:v>
                </c:pt>
                <c:pt idx="6820">
                  <c:v>24066.779755000003</c:v>
                </c:pt>
                <c:pt idx="6821">
                  <c:v>26392.507955000001</c:v>
                </c:pt>
                <c:pt idx="6822">
                  <c:v>28274.385045000003</c:v>
                </c:pt>
                <c:pt idx="6823">
                  <c:v>29295.517345000004</c:v>
                </c:pt>
                <c:pt idx="6824">
                  <c:v>30249.112755000002</c:v>
                </c:pt>
                <c:pt idx="6825">
                  <c:v>30963.089244000003</c:v>
                </c:pt>
                <c:pt idx="6826">
                  <c:v>31342.426854000001</c:v>
                </c:pt>
                <c:pt idx="6827">
                  <c:v>31542.015343999999</c:v>
                </c:pt>
                <c:pt idx="6828">
                  <c:v>31725.641853999998</c:v>
                </c:pt>
                <c:pt idx="6829">
                  <c:v>31769.764953999998</c:v>
                </c:pt>
                <c:pt idx="6830">
                  <c:v>31382.388843999997</c:v>
                </c:pt>
                <c:pt idx="6831">
                  <c:v>30682.505753999998</c:v>
                </c:pt>
                <c:pt idx="6832">
                  <c:v>30252.233843999998</c:v>
                </c:pt>
                <c:pt idx="6833">
                  <c:v>31359.841153999998</c:v>
                </c:pt>
                <c:pt idx="6834">
                  <c:v>32048.822054</c:v>
                </c:pt>
                <c:pt idx="6835">
                  <c:v>30743.194854000001</c:v>
                </c:pt>
                <c:pt idx="6836">
                  <c:v>28778.851243999998</c:v>
                </c:pt>
                <c:pt idx="6837">
                  <c:v>26280.024444999999</c:v>
                </c:pt>
                <c:pt idx="6838">
                  <c:v>24136.328246000001</c:v>
                </c:pt>
                <c:pt idx="6839">
                  <c:v>22846.417345000002</c:v>
                </c:pt>
                <c:pt idx="6840">
                  <c:v>22038.141256000003</c:v>
                </c:pt>
                <c:pt idx="6841">
                  <c:v>21455.827154999999</c:v>
                </c:pt>
                <c:pt idx="6842">
                  <c:v>21116.608744999998</c:v>
                </c:pt>
                <c:pt idx="6843">
                  <c:v>21344.307345000001</c:v>
                </c:pt>
                <c:pt idx="6844">
                  <c:v>22557.238154999999</c:v>
                </c:pt>
                <c:pt idx="6845">
                  <c:v>24679.126854999999</c:v>
                </c:pt>
                <c:pt idx="6846">
                  <c:v>26333.564645000002</c:v>
                </c:pt>
                <c:pt idx="6847">
                  <c:v>27293.033045000004</c:v>
                </c:pt>
                <c:pt idx="6848">
                  <c:v>28088.447144999995</c:v>
                </c:pt>
                <c:pt idx="6849">
                  <c:v>28841.933544999996</c:v>
                </c:pt>
                <c:pt idx="6850">
                  <c:v>29213.136946000002</c:v>
                </c:pt>
                <c:pt idx="6851">
                  <c:v>29477.343344000001</c:v>
                </c:pt>
                <c:pt idx="6852">
                  <c:v>29539.955844000004</c:v>
                </c:pt>
                <c:pt idx="6853">
                  <c:v>29570.445754</c:v>
                </c:pt>
                <c:pt idx="6854">
                  <c:v>29276.738343999998</c:v>
                </c:pt>
                <c:pt idx="6855">
                  <c:v>28768.953943999997</c:v>
                </c:pt>
                <c:pt idx="6856">
                  <c:v>28365.493753999999</c:v>
                </c:pt>
                <c:pt idx="6857">
                  <c:v>29357.258343999998</c:v>
                </c:pt>
                <c:pt idx="6858">
                  <c:v>30020.532343999999</c:v>
                </c:pt>
                <c:pt idx="6859">
                  <c:v>29144.220843999999</c:v>
                </c:pt>
                <c:pt idx="6860">
                  <c:v>27575.709944000002</c:v>
                </c:pt>
                <c:pt idx="6861">
                  <c:v>25439.003844999999</c:v>
                </c:pt>
                <c:pt idx="6862">
                  <c:v>23644.506645999998</c:v>
                </c:pt>
                <c:pt idx="6863">
                  <c:v>22516.647754999998</c:v>
                </c:pt>
                <c:pt idx="6864">
                  <c:v>21851.281256000002</c:v>
                </c:pt>
                <c:pt idx="6865">
                  <c:v>21510.647445000002</c:v>
                </c:pt>
                <c:pt idx="6866">
                  <c:v>21364.008855</c:v>
                </c:pt>
                <c:pt idx="6867">
                  <c:v>21746.141854999998</c:v>
                </c:pt>
                <c:pt idx="6868">
                  <c:v>22967.410744999997</c:v>
                </c:pt>
                <c:pt idx="6869">
                  <c:v>25149.339355</c:v>
                </c:pt>
                <c:pt idx="6870">
                  <c:v>26989.938745000003</c:v>
                </c:pt>
                <c:pt idx="6871">
                  <c:v>28032.106954999999</c:v>
                </c:pt>
                <c:pt idx="6872">
                  <c:v>28897.370054999999</c:v>
                </c:pt>
                <c:pt idx="6873">
                  <c:v>29607.775044999998</c:v>
                </c:pt>
                <c:pt idx="6874">
                  <c:v>29974.629144000002</c:v>
                </c:pt>
                <c:pt idx="6875">
                  <c:v>30174.456053999998</c:v>
                </c:pt>
                <c:pt idx="6876">
                  <c:v>30437.209644000002</c:v>
                </c:pt>
                <c:pt idx="6877">
                  <c:v>30519.515554000005</c:v>
                </c:pt>
                <c:pt idx="6878">
                  <c:v>30272.328244</c:v>
                </c:pt>
                <c:pt idx="6879">
                  <c:v>29813.838154000001</c:v>
                </c:pt>
                <c:pt idx="6880">
                  <c:v>29405.346554000003</c:v>
                </c:pt>
                <c:pt idx="6881">
                  <c:v>30441.050644000003</c:v>
                </c:pt>
                <c:pt idx="6882">
                  <c:v>31053.062943999998</c:v>
                </c:pt>
                <c:pt idx="6883">
                  <c:v>30224.459643999999</c:v>
                </c:pt>
                <c:pt idx="6884">
                  <c:v>28679.770743999998</c:v>
                </c:pt>
                <c:pt idx="6885">
                  <c:v>26572.580156</c:v>
                </c:pt>
                <c:pt idx="6886">
                  <c:v>24736.665245999997</c:v>
                </c:pt>
                <c:pt idx="6887">
                  <c:v>23711.771945</c:v>
                </c:pt>
                <c:pt idx="6888">
                  <c:v>23079.955545000001</c:v>
                </c:pt>
                <c:pt idx="6889">
                  <c:v>22805.200154999999</c:v>
                </c:pt>
                <c:pt idx="6890">
                  <c:v>22791.268755000001</c:v>
                </c:pt>
                <c:pt idx="6891">
                  <c:v>23406.795854999997</c:v>
                </c:pt>
                <c:pt idx="6892">
                  <c:v>24634.323855999999</c:v>
                </c:pt>
                <c:pt idx="6893">
                  <c:v>26845.051954999999</c:v>
                </c:pt>
                <c:pt idx="6894">
                  <c:v>28670.198745000002</c:v>
                </c:pt>
                <c:pt idx="6895">
                  <c:v>29429.081944000005</c:v>
                </c:pt>
                <c:pt idx="6896">
                  <c:v>30116.550654000002</c:v>
                </c:pt>
                <c:pt idx="6897">
                  <c:v>30705.735654</c:v>
                </c:pt>
                <c:pt idx="6898">
                  <c:v>31059.793044000002</c:v>
                </c:pt>
                <c:pt idx="6899">
                  <c:v>31211.507654000005</c:v>
                </c:pt>
                <c:pt idx="6900">
                  <c:v>31491.614743999995</c:v>
                </c:pt>
                <c:pt idx="6901">
                  <c:v>31438.153644000002</c:v>
                </c:pt>
                <c:pt idx="6902">
                  <c:v>31031.608274000002</c:v>
                </c:pt>
                <c:pt idx="6903">
                  <c:v>30543.038243999996</c:v>
                </c:pt>
                <c:pt idx="6904">
                  <c:v>30130.542843999996</c:v>
                </c:pt>
                <c:pt idx="6905">
                  <c:v>31379.605054</c:v>
                </c:pt>
                <c:pt idx="6906">
                  <c:v>32259.314653999998</c:v>
                </c:pt>
                <c:pt idx="6907">
                  <c:v>31454.319843999994</c:v>
                </c:pt>
                <c:pt idx="6908">
                  <c:v>29908.584944000002</c:v>
                </c:pt>
                <c:pt idx="6909">
                  <c:v>27641.502454000001</c:v>
                </c:pt>
                <c:pt idx="6910">
                  <c:v>25603.446954999996</c:v>
                </c:pt>
                <c:pt idx="6911">
                  <c:v>24366.389055000003</c:v>
                </c:pt>
                <c:pt idx="6912">
                  <c:v>23657.438355000002</c:v>
                </c:pt>
                <c:pt idx="6913">
                  <c:v>23213.674256000002</c:v>
                </c:pt>
                <c:pt idx="6914">
                  <c:v>23053.134555000001</c:v>
                </c:pt>
                <c:pt idx="6915">
                  <c:v>23459.890554999998</c:v>
                </c:pt>
                <c:pt idx="6916">
                  <c:v>24794.321554999999</c:v>
                </c:pt>
                <c:pt idx="6917">
                  <c:v>27159.452055000002</c:v>
                </c:pt>
                <c:pt idx="6918">
                  <c:v>28951.870455000004</c:v>
                </c:pt>
                <c:pt idx="6919">
                  <c:v>29688.790343999997</c:v>
                </c:pt>
                <c:pt idx="6920">
                  <c:v>30240.799353999995</c:v>
                </c:pt>
                <c:pt idx="6921">
                  <c:v>30778.337553999998</c:v>
                </c:pt>
                <c:pt idx="6922">
                  <c:v>31028.140044000003</c:v>
                </c:pt>
                <c:pt idx="6923">
                  <c:v>31132.424054000006</c:v>
                </c:pt>
                <c:pt idx="6924">
                  <c:v>31272.141243999999</c:v>
                </c:pt>
                <c:pt idx="6925">
                  <c:v>31166.735543999996</c:v>
                </c:pt>
                <c:pt idx="6926">
                  <c:v>30822.164474000001</c:v>
                </c:pt>
                <c:pt idx="6927">
                  <c:v>30332.315844000001</c:v>
                </c:pt>
                <c:pt idx="6928">
                  <c:v>30042.351153999993</c:v>
                </c:pt>
                <c:pt idx="6929">
                  <c:v>31533.350844000004</c:v>
                </c:pt>
                <c:pt idx="6930">
                  <c:v>32470.427353999999</c:v>
                </c:pt>
                <c:pt idx="6931">
                  <c:v>31635.667743999995</c:v>
                </c:pt>
                <c:pt idx="6932">
                  <c:v>30001.540844000003</c:v>
                </c:pt>
                <c:pt idx="6933">
                  <c:v>27601.640054</c:v>
                </c:pt>
                <c:pt idx="6934">
                  <c:v>25532.827555000003</c:v>
                </c:pt>
                <c:pt idx="6935">
                  <c:v>24253.611355000001</c:v>
                </c:pt>
                <c:pt idx="6936">
                  <c:v>23484.019354999997</c:v>
                </c:pt>
                <c:pt idx="6937">
                  <c:v>22970.645256</c:v>
                </c:pt>
                <c:pt idx="6938">
                  <c:v>22787.552554999998</c:v>
                </c:pt>
                <c:pt idx="6939">
                  <c:v>23150.186454999999</c:v>
                </c:pt>
                <c:pt idx="6940">
                  <c:v>24354.560554999996</c:v>
                </c:pt>
                <c:pt idx="6941">
                  <c:v>26877.770055000001</c:v>
                </c:pt>
                <c:pt idx="6942">
                  <c:v>28736.299845000001</c:v>
                </c:pt>
                <c:pt idx="6943">
                  <c:v>29334.521344000004</c:v>
                </c:pt>
                <c:pt idx="6944">
                  <c:v>29722.464253999999</c:v>
                </c:pt>
                <c:pt idx="6945">
                  <c:v>29971.739954000001</c:v>
                </c:pt>
                <c:pt idx="6946">
                  <c:v>30278.793944000001</c:v>
                </c:pt>
                <c:pt idx="6947">
                  <c:v>30361.083943999998</c:v>
                </c:pt>
                <c:pt idx="6948">
                  <c:v>30599.446153999997</c:v>
                </c:pt>
                <c:pt idx="6949">
                  <c:v>30345.045753999995</c:v>
                </c:pt>
                <c:pt idx="6950">
                  <c:v>29901.733343999997</c:v>
                </c:pt>
                <c:pt idx="6951">
                  <c:v>29433.019044000001</c:v>
                </c:pt>
                <c:pt idx="6952">
                  <c:v>29555.511943999998</c:v>
                </c:pt>
                <c:pt idx="6953">
                  <c:v>31336.048344000003</c:v>
                </c:pt>
                <c:pt idx="6954">
                  <c:v>32023.289244000003</c:v>
                </c:pt>
                <c:pt idx="6955">
                  <c:v>31046.545054000002</c:v>
                </c:pt>
                <c:pt idx="6956">
                  <c:v>29540.648153999999</c:v>
                </c:pt>
                <c:pt idx="6957">
                  <c:v>27241.824643999997</c:v>
                </c:pt>
                <c:pt idx="6958">
                  <c:v>25165.959645000003</c:v>
                </c:pt>
                <c:pt idx="6959">
                  <c:v>24036.864744999995</c:v>
                </c:pt>
                <c:pt idx="6960">
                  <c:v>23255.393154999998</c:v>
                </c:pt>
                <c:pt idx="6961">
                  <c:v>22883.105954999999</c:v>
                </c:pt>
                <c:pt idx="6962">
                  <c:v>22771.251755000001</c:v>
                </c:pt>
                <c:pt idx="6963">
                  <c:v>23127.211755000004</c:v>
                </c:pt>
                <c:pt idx="6964">
                  <c:v>24290.310256000004</c:v>
                </c:pt>
                <c:pt idx="6965">
                  <c:v>26793.401654999998</c:v>
                </c:pt>
                <c:pt idx="6966">
                  <c:v>28726.443145000001</c:v>
                </c:pt>
                <c:pt idx="6967">
                  <c:v>29276.572244999996</c:v>
                </c:pt>
                <c:pt idx="6968">
                  <c:v>29789.336243999998</c:v>
                </c:pt>
                <c:pt idx="6969">
                  <c:v>30300.750554000002</c:v>
                </c:pt>
                <c:pt idx="6970">
                  <c:v>30394.205543999993</c:v>
                </c:pt>
                <c:pt idx="6971">
                  <c:v>30223.778143999996</c:v>
                </c:pt>
                <c:pt idx="6972">
                  <c:v>30230.606644000003</c:v>
                </c:pt>
                <c:pt idx="6973">
                  <c:v>29988.587544000002</c:v>
                </c:pt>
                <c:pt idx="6974">
                  <c:v>29587.171853999997</c:v>
                </c:pt>
                <c:pt idx="6975">
                  <c:v>29276.527853999996</c:v>
                </c:pt>
                <c:pt idx="6976">
                  <c:v>29425.815843999997</c:v>
                </c:pt>
                <c:pt idx="6977">
                  <c:v>31299.360344000001</c:v>
                </c:pt>
                <c:pt idx="6978">
                  <c:v>32018.208953999998</c:v>
                </c:pt>
                <c:pt idx="6979">
                  <c:v>30980.728453999996</c:v>
                </c:pt>
                <c:pt idx="6980">
                  <c:v>29228.158144000001</c:v>
                </c:pt>
                <c:pt idx="6981">
                  <c:v>26819.310644000001</c:v>
                </c:pt>
                <c:pt idx="6982">
                  <c:v>24570.386344999999</c:v>
                </c:pt>
                <c:pt idx="6983">
                  <c:v>23315.396044999998</c:v>
                </c:pt>
                <c:pt idx="6984">
                  <c:v>22594.380256</c:v>
                </c:pt>
                <c:pt idx="6985">
                  <c:v>21999.891455000001</c:v>
                </c:pt>
                <c:pt idx="6986">
                  <c:v>21757.166854999996</c:v>
                </c:pt>
                <c:pt idx="6987">
                  <c:v>22028.656854999997</c:v>
                </c:pt>
                <c:pt idx="6988">
                  <c:v>23267.074555000003</c:v>
                </c:pt>
                <c:pt idx="6989">
                  <c:v>25738.878955</c:v>
                </c:pt>
                <c:pt idx="6990">
                  <c:v>27791.827254999997</c:v>
                </c:pt>
                <c:pt idx="6991">
                  <c:v>28419.820944999999</c:v>
                </c:pt>
                <c:pt idx="6992">
                  <c:v>28987.507754999999</c:v>
                </c:pt>
                <c:pt idx="6993">
                  <c:v>29462.859445000002</c:v>
                </c:pt>
                <c:pt idx="6994">
                  <c:v>29711.048054000003</c:v>
                </c:pt>
                <c:pt idx="6995">
                  <c:v>29684.342944000004</c:v>
                </c:pt>
                <c:pt idx="6996">
                  <c:v>29813.025353999998</c:v>
                </c:pt>
                <c:pt idx="6997">
                  <c:v>29695.444253999998</c:v>
                </c:pt>
                <c:pt idx="6998">
                  <c:v>29317.515144000001</c:v>
                </c:pt>
                <c:pt idx="6999">
                  <c:v>28751.143454000005</c:v>
                </c:pt>
                <c:pt idx="7000">
                  <c:v>28691.745554000001</c:v>
                </c:pt>
                <c:pt idx="7001">
                  <c:v>30474.522553999999</c:v>
                </c:pt>
                <c:pt idx="7002">
                  <c:v>31258.556753999997</c:v>
                </c:pt>
                <c:pt idx="7003">
                  <c:v>30083.373254000002</c:v>
                </c:pt>
                <c:pt idx="7004">
                  <c:v>28207.819243999998</c:v>
                </c:pt>
                <c:pt idx="7005">
                  <c:v>25797.987845999996</c:v>
                </c:pt>
                <c:pt idx="7006">
                  <c:v>23574.387944999999</c:v>
                </c:pt>
                <c:pt idx="7007">
                  <c:v>22302.787245</c:v>
                </c:pt>
                <c:pt idx="7008">
                  <c:v>21341.136554999997</c:v>
                </c:pt>
                <c:pt idx="7009">
                  <c:v>20858.000055</c:v>
                </c:pt>
                <c:pt idx="7010">
                  <c:v>20564.713454999997</c:v>
                </c:pt>
                <c:pt idx="7011">
                  <c:v>20647.998454999997</c:v>
                </c:pt>
                <c:pt idx="7012">
                  <c:v>21798.167154999996</c:v>
                </c:pt>
                <c:pt idx="7013">
                  <c:v>24301.192554999998</c:v>
                </c:pt>
                <c:pt idx="7014">
                  <c:v>26289.321345</c:v>
                </c:pt>
                <c:pt idx="7015">
                  <c:v>27102.090744999998</c:v>
                </c:pt>
                <c:pt idx="7016">
                  <c:v>27749.931145000002</c:v>
                </c:pt>
                <c:pt idx="7017">
                  <c:v>28160.228045999997</c:v>
                </c:pt>
                <c:pt idx="7018">
                  <c:v>28270.075744999998</c:v>
                </c:pt>
                <c:pt idx="7019">
                  <c:v>28276.103745</c:v>
                </c:pt>
                <c:pt idx="7020">
                  <c:v>28355.317454999997</c:v>
                </c:pt>
                <c:pt idx="7021">
                  <c:v>28049.675655999999</c:v>
                </c:pt>
                <c:pt idx="7022">
                  <c:v>27504.917845</c:v>
                </c:pt>
                <c:pt idx="7023">
                  <c:v>26852.475144</c:v>
                </c:pt>
                <c:pt idx="7024">
                  <c:v>26678.720744000002</c:v>
                </c:pt>
                <c:pt idx="7025">
                  <c:v>28289.483044000001</c:v>
                </c:pt>
                <c:pt idx="7026">
                  <c:v>29191.417354000001</c:v>
                </c:pt>
                <c:pt idx="7027">
                  <c:v>28449.430555999999</c:v>
                </c:pt>
                <c:pt idx="7028">
                  <c:v>26980.596344999998</c:v>
                </c:pt>
                <c:pt idx="7029">
                  <c:v>24937.229645999996</c:v>
                </c:pt>
                <c:pt idx="7030">
                  <c:v>23043.222444999999</c:v>
                </c:pt>
                <c:pt idx="7031">
                  <c:v>22040.811844999997</c:v>
                </c:pt>
                <c:pt idx="7032">
                  <c:v>21285.334445</c:v>
                </c:pt>
                <c:pt idx="7033">
                  <c:v>21001.764755000004</c:v>
                </c:pt>
                <c:pt idx="7034">
                  <c:v>20965.152354999998</c:v>
                </c:pt>
                <c:pt idx="7035">
                  <c:v>21359.319955000003</c:v>
                </c:pt>
                <c:pt idx="7036">
                  <c:v>22487.782455</c:v>
                </c:pt>
                <c:pt idx="7037">
                  <c:v>24852.343854999999</c:v>
                </c:pt>
                <c:pt idx="7038">
                  <c:v>26720.381944999997</c:v>
                </c:pt>
                <c:pt idx="7039">
                  <c:v>27258.802444999998</c:v>
                </c:pt>
                <c:pt idx="7040">
                  <c:v>27688.941454</c:v>
                </c:pt>
                <c:pt idx="7041">
                  <c:v>28020.757453999999</c:v>
                </c:pt>
                <c:pt idx="7042">
                  <c:v>28111.965743999997</c:v>
                </c:pt>
                <c:pt idx="7043">
                  <c:v>28086.138844000001</c:v>
                </c:pt>
                <c:pt idx="7044">
                  <c:v>28102.245253999998</c:v>
                </c:pt>
                <c:pt idx="7045">
                  <c:v>27846.696754000001</c:v>
                </c:pt>
                <c:pt idx="7046">
                  <c:v>27404.988543999996</c:v>
                </c:pt>
                <c:pt idx="7047">
                  <c:v>26974.931444000002</c:v>
                </c:pt>
                <c:pt idx="7048">
                  <c:v>27019.968443999998</c:v>
                </c:pt>
                <c:pt idx="7049">
                  <c:v>28826.988744000002</c:v>
                </c:pt>
                <c:pt idx="7050">
                  <c:v>29641.837643999996</c:v>
                </c:pt>
                <c:pt idx="7051">
                  <c:v>29025.561943999997</c:v>
                </c:pt>
                <c:pt idx="7052">
                  <c:v>27772.274845</c:v>
                </c:pt>
                <c:pt idx="7053">
                  <c:v>25850.768754999997</c:v>
                </c:pt>
                <c:pt idx="7054">
                  <c:v>24051.957654999998</c:v>
                </c:pt>
                <c:pt idx="7055">
                  <c:v>23031.628554999996</c:v>
                </c:pt>
                <c:pt idx="7056">
                  <c:v>22463.618054999999</c:v>
                </c:pt>
                <c:pt idx="7057">
                  <c:v>22199.606454999994</c:v>
                </c:pt>
                <c:pt idx="7058">
                  <c:v>22231.204656000002</c:v>
                </c:pt>
                <c:pt idx="7059">
                  <c:v>22709.515055</c:v>
                </c:pt>
                <c:pt idx="7060">
                  <c:v>23951.258754999999</c:v>
                </c:pt>
                <c:pt idx="7061">
                  <c:v>26399.361554999999</c:v>
                </c:pt>
                <c:pt idx="7062">
                  <c:v>28171.826645000001</c:v>
                </c:pt>
                <c:pt idx="7063">
                  <c:v>28647.651744999999</c:v>
                </c:pt>
                <c:pt idx="7064">
                  <c:v>29030.008053999998</c:v>
                </c:pt>
                <c:pt idx="7065">
                  <c:v>29349.772754000001</c:v>
                </c:pt>
                <c:pt idx="7066">
                  <c:v>29669.142943999999</c:v>
                </c:pt>
                <c:pt idx="7067">
                  <c:v>29660.945144000005</c:v>
                </c:pt>
                <c:pt idx="7068">
                  <c:v>29749.284843999994</c:v>
                </c:pt>
                <c:pt idx="7069">
                  <c:v>29513.619054000003</c:v>
                </c:pt>
                <c:pt idx="7070">
                  <c:v>29132.555243999999</c:v>
                </c:pt>
                <c:pt idx="7071">
                  <c:v>28785.892254000002</c:v>
                </c:pt>
                <c:pt idx="7072">
                  <c:v>28894.595843999996</c:v>
                </c:pt>
                <c:pt idx="7073">
                  <c:v>30661.847543999997</c:v>
                </c:pt>
                <c:pt idx="7074">
                  <c:v>31603.837344000003</c:v>
                </c:pt>
                <c:pt idx="7075">
                  <c:v>30781.691753999992</c:v>
                </c:pt>
                <c:pt idx="7076">
                  <c:v>29244.934544000003</c:v>
                </c:pt>
                <c:pt idx="7077">
                  <c:v>26971.338444999998</c:v>
                </c:pt>
                <c:pt idx="7078">
                  <c:v>24876.439145</c:v>
                </c:pt>
                <c:pt idx="7079">
                  <c:v>23812.623944999999</c:v>
                </c:pt>
                <c:pt idx="7080">
                  <c:v>23057.839554999999</c:v>
                </c:pt>
                <c:pt idx="7081">
                  <c:v>22630.086154999994</c:v>
                </c:pt>
                <c:pt idx="7082">
                  <c:v>22485.499454999997</c:v>
                </c:pt>
                <c:pt idx="7083">
                  <c:v>22844.149454999999</c:v>
                </c:pt>
                <c:pt idx="7084">
                  <c:v>24037.177855000002</c:v>
                </c:pt>
                <c:pt idx="7085">
                  <c:v>26570.969255</c:v>
                </c:pt>
                <c:pt idx="7086">
                  <c:v>28616.144345000001</c:v>
                </c:pt>
                <c:pt idx="7087">
                  <c:v>29076.402845000004</c:v>
                </c:pt>
                <c:pt idx="7088">
                  <c:v>29452.073753999997</c:v>
                </c:pt>
                <c:pt idx="7089">
                  <c:v>29814.468453999998</c:v>
                </c:pt>
                <c:pt idx="7090">
                  <c:v>30001.703344000001</c:v>
                </c:pt>
                <c:pt idx="7091">
                  <c:v>30118.117154</c:v>
                </c:pt>
                <c:pt idx="7092">
                  <c:v>30359.529844000001</c:v>
                </c:pt>
                <c:pt idx="7093">
                  <c:v>30244.924043999999</c:v>
                </c:pt>
                <c:pt idx="7094">
                  <c:v>29882.822554000002</c:v>
                </c:pt>
                <c:pt idx="7095">
                  <c:v>29479.695544000002</c:v>
                </c:pt>
                <c:pt idx="7096">
                  <c:v>29426.993444000003</c:v>
                </c:pt>
                <c:pt idx="7097">
                  <c:v>31146.876443999994</c:v>
                </c:pt>
                <c:pt idx="7098">
                  <c:v>32089.941653999998</c:v>
                </c:pt>
                <c:pt idx="7099">
                  <c:v>31223.613643999997</c:v>
                </c:pt>
                <c:pt idx="7100">
                  <c:v>29632.720154000002</c:v>
                </c:pt>
                <c:pt idx="7101">
                  <c:v>27341.030445</c:v>
                </c:pt>
                <c:pt idx="7102">
                  <c:v>25259.397854999996</c:v>
                </c:pt>
                <c:pt idx="7103">
                  <c:v>24032.996944999999</c:v>
                </c:pt>
                <c:pt idx="7104">
                  <c:v>23265.557945000004</c:v>
                </c:pt>
                <c:pt idx="7105">
                  <c:v>22783.487555000003</c:v>
                </c:pt>
                <c:pt idx="7106">
                  <c:v>22663.565754999996</c:v>
                </c:pt>
                <c:pt idx="7107">
                  <c:v>23005.971454999999</c:v>
                </c:pt>
                <c:pt idx="7108">
                  <c:v>24254.755454999999</c:v>
                </c:pt>
                <c:pt idx="7109">
                  <c:v>26704.350255000001</c:v>
                </c:pt>
                <c:pt idx="7110">
                  <c:v>28680.959745</c:v>
                </c:pt>
                <c:pt idx="7111">
                  <c:v>29276.561145</c:v>
                </c:pt>
                <c:pt idx="7112">
                  <c:v>29754.104144000001</c:v>
                </c:pt>
                <c:pt idx="7113">
                  <c:v>30194.228443999993</c:v>
                </c:pt>
                <c:pt idx="7114">
                  <c:v>30475.732353999996</c:v>
                </c:pt>
                <c:pt idx="7115">
                  <c:v>30603.252543999995</c:v>
                </c:pt>
                <c:pt idx="7116">
                  <c:v>30814.615954000001</c:v>
                </c:pt>
                <c:pt idx="7117">
                  <c:v>30719.969744000002</c:v>
                </c:pt>
                <c:pt idx="7118">
                  <c:v>30284.583654000002</c:v>
                </c:pt>
                <c:pt idx="7119">
                  <c:v>29893.508343999998</c:v>
                </c:pt>
                <c:pt idx="7120">
                  <c:v>29743.152644000002</c:v>
                </c:pt>
                <c:pt idx="7121">
                  <c:v>31398.868543999997</c:v>
                </c:pt>
                <c:pt idx="7122">
                  <c:v>32334.628753999998</c:v>
                </c:pt>
                <c:pt idx="7123">
                  <c:v>31475.907653999991</c:v>
                </c:pt>
                <c:pt idx="7124">
                  <c:v>29922.200554000003</c:v>
                </c:pt>
                <c:pt idx="7125">
                  <c:v>27557.355445000001</c:v>
                </c:pt>
                <c:pt idx="7126">
                  <c:v>25398.682255</c:v>
                </c:pt>
                <c:pt idx="7127">
                  <c:v>24049.179355000004</c:v>
                </c:pt>
                <c:pt idx="7128">
                  <c:v>23220.107945</c:v>
                </c:pt>
                <c:pt idx="7129">
                  <c:v>22763.689555000001</c:v>
                </c:pt>
                <c:pt idx="7130">
                  <c:v>22607.601754999996</c:v>
                </c:pt>
                <c:pt idx="7131">
                  <c:v>22918.945754999993</c:v>
                </c:pt>
                <c:pt idx="7132">
                  <c:v>24197.273455000002</c:v>
                </c:pt>
                <c:pt idx="7133">
                  <c:v>26730.511255000001</c:v>
                </c:pt>
                <c:pt idx="7134">
                  <c:v>28403.085345</c:v>
                </c:pt>
                <c:pt idx="7135">
                  <c:v>28870.958145000001</c:v>
                </c:pt>
                <c:pt idx="7136">
                  <c:v>29353.431754000001</c:v>
                </c:pt>
                <c:pt idx="7137">
                  <c:v>29858.535354000003</c:v>
                </c:pt>
                <c:pt idx="7138">
                  <c:v>30167.640343999999</c:v>
                </c:pt>
                <c:pt idx="7139">
                  <c:v>30309.572543999999</c:v>
                </c:pt>
                <c:pt idx="7140">
                  <c:v>30659.848053999998</c:v>
                </c:pt>
                <c:pt idx="7141">
                  <c:v>30698.615654000001</c:v>
                </c:pt>
                <c:pt idx="7142">
                  <c:v>30461.811544</c:v>
                </c:pt>
                <c:pt idx="7143">
                  <c:v>30243.259144</c:v>
                </c:pt>
                <c:pt idx="7144">
                  <c:v>30147.801044</c:v>
                </c:pt>
                <c:pt idx="7145">
                  <c:v>31634.642243999999</c:v>
                </c:pt>
                <c:pt idx="7146">
                  <c:v>32628.701754000002</c:v>
                </c:pt>
                <c:pt idx="7147">
                  <c:v>31648.688643999998</c:v>
                </c:pt>
                <c:pt idx="7148">
                  <c:v>29869.987843999999</c:v>
                </c:pt>
                <c:pt idx="7149">
                  <c:v>27305.529745</c:v>
                </c:pt>
                <c:pt idx="7150">
                  <c:v>25079.372844999998</c:v>
                </c:pt>
                <c:pt idx="7151">
                  <c:v>23689.010245000001</c:v>
                </c:pt>
                <c:pt idx="7152">
                  <c:v>22828.029855000004</c:v>
                </c:pt>
                <c:pt idx="7153">
                  <c:v>22294.698354999997</c:v>
                </c:pt>
                <c:pt idx="7154">
                  <c:v>22039.055756000002</c:v>
                </c:pt>
                <c:pt idx="7155">
                  <c:v>22303.564756</c:v>
                </c:pt>
                <c:pt idx="7156">
                  <c:v>23581.387256000002</c:v>
                </c:pt>
                <c:pt idx="7157">
                  <c:v>26116.599155000004</c:v>
                </c:pt>
                <c:pt idx="7158">
                  <c:v>27899.057155000002</c:v>
                </c:pt>
                <c:pt idx="7159">
                  <c:v>28690.093145999999</c:v>
                </c:pt>
                <c:pt idx="7160">
                  <c:v>29609.426554999998</c:v>
                </c:pt>
                <c:pt idx="7161">
                  <c:v>30455.578944999997</c:v>
                </c:pt>
                <c:pt idx="7162">
                  <c:v>30886.678456000005</c:v>
                </c:pt>
                <c:pt idx="7163">
                  <c:v>31128.784245000003</c:v>
                </c:pt>
                <c:pt idx="7164">
                  <c:v>31496.978643999999</c:v>
                </c:pt>
                <c:pt idx="7165">
                  <c:v>31584.484754000001</c:v>
                </c:pt>
                <c:pt idx="7166">
                  <c:v>31442.230544000002</c:v>
                </c:pt>
                <c:pt idx="7167">
                  <c:v>31032.917754000002</c:v>
                </c:pt>
                <c:pt idx="7168">
                  <c:v>30657.625154000001</c:v>
                </c:pt>
                <c:pt idx="7169">
                  <c:v>31675.268853999998</c:v>
                </c:pt>
                <c:pt idx="7170">
                  <c:v>32161.600845000004</c:v>
                </c:pt>
                <c:pt idx="7171">
                  <c:v>30794.949145999999</c:v>
                </c:pt>
                <c:pt idx="7172">
                  <c:v>28837.397755000002</c:v>
                </c:pt>
                <c:pt idx="7173">
                  <c:v>26274.053945000003</c:v>
                </c:pt>
                <c:pt idx="7174">
                  <c:v>24067.045745999996</c:v>
                </c:pt>
                <c:pt idx="7175">
                  <c:v>22621.417144999999</c:v>
                </c:pt>
                <c:pt idx="7176">
                  <c:v>21719.665255</c:v>
                </c:pt>
                <c:pt idx="7177">
                  <c:v>21095.226355000003</c:v>
                </c:pt>
                <c:pt idx="7178">
                  <c:v>20745.790055000001</c:v>
                </c:pt>
                <c:pt idx="7179">
                  <c:v>20959.612345000001</c:v>
                </c:pt>
                <c:pt idx="7180">
                  <c:v>22120.066756</c:v>
                </c:pt>
                <c:pt idx="7181">
                  <c:v>24386.219354999997</c:v>
                </c:pt>
                <c:pt idx="7182">
                  <c:v>26153.583746</c:v>
                </c:pt>
                <c:pt idx="7183">
                  <c:v>27110.351944999999</c:v>
                </c:pt>
                <c:pt idx="7184">
                  <c:v>28070.962055</c:v>
                </c:pt>
                <c:pt idx="7185">
                  <c:v>28755.655455</c:v>
                </c:pt>
                <c:pt idx="7186">
                  <c:v>29148.659855000002</c:v>
                </c:pt>
                <c:pt idx="7187">
                  <c:v>29362.382544999997</c:v>
                </c:pt>
                <c:pt idx="7188">
                  <c:v>29486.401055999999</c:v>
                </c:pt>
                <c:pt idx="7189">
                  <c:v>29481.236443999998</c:v>
                </c:pt>
                <c:pt idx="7190">
                  <c:v>29171.516344</c:v>
                </c:pt>
                <c:pt idx="7191">
                  <c:v>28700.950744000002</c:v>
                </c:pt>
                <c:pt idx="7192">
                  <c:v>28523.828553999996</c:v>
                </c:pt>
                <c:pt idx="7193">
                  <c:v>29521.449953999996</c:v>
                </c:pt>
                <c:pt idx="7194">
                  <c:v>30017.352654000002</c:v>
                </c:pt>
                <c:pt idx="7195">
                  <c:v>29079.762444</c:v>
                </c:pt>
                <c:pt idx="7196">
                  <c:v>27494.787245</c:v>
                </c:pt>
                <c:pt idx="7197">
                  <c:v>25222.077855</c:v>
                </c:pt>
                <c:pt idx="7198">
                  <c:v>23238.436545</c:v>
                </c:pt>
                <c:pt idx="7199">
                  <c:v>22086.174944999999</c:v>
                </c:pt>
                <c:pt idx="7200">
                  <c:v>21420.814445</c:v>
                </c:pt>
                <c:pt idx="7201">
                  <c:v>21109.394154999998</c:v>
                </c:pt>
                <c:pt idx="7202">
                  <c:v>21010.167256000004</c:v>
                </c:pt>
                <c:pt idx="7203">
                  <c:v>21392.621756</c:v>
                </c:pt>
                <c:pt idx="7204">
                  <c:v>22537.529755</c:v>
                </c:pt>
                <c:pt idx="7205">
                  <c:v>24832.378945</c:v>
                </c:pt>
                <c:pt idx="7206">
                  <c:v>26500.844956000001</c:v>
                </c:pt>
                <c:pt idx="7207">
                  <c:v>27086.114345000002</c:v>
                </c:pt>
                <c:pt idx="7208">
                  <c:v>27591.390044</c:v>
                </c:pt>
                <c:pt idx="7209">
                  <c:v>27886.556443999998</c:v>
                </c:pt>
                <c:pt idx="7210">
                  <c:v>28019.854554000001</c:v>
                </c:pt>
                <c:pt idx="7211">
                  <c:v>27962.618154000003</c:v>
                </c:pt>
                <c:pt idx="7212">
                  <c:v>27970.233654000003</c:v>
                </c:pt>
                <c:pt idx="7213">
                  <c:v>27767.220544</c:v>
                </c:pt>
                <c:pt idx="7214">
                  <c:v>27423.913643999997</c:v>
                </c:pt>
                <c:pt idx="7215">
                  <c:v>27204.172753999999</c:v>
                </c:pt>
                <c:pt idx="7216">
                  <c:v>27513.378343999997</c:v>
                </c:pt>
                <c:pt idx="7217">
                  <c:v>29189.694654000003</c:v>
                </c:pt>
                <c:pt idx="7218">
                  <c:v>29828.703953999997</c:v>
                </c:pt>
                <c:pt idx="7219">
                  <c:v>29104.918643999998</c:v>
                </c:pt>
                <c:pt idx="7220">
                  <c:v>27799.942844000001</c:v>
                </c:pt>
                <c:pt idx="7221">
                  <c:v>25764.128144999999</c:v>
                </c:pt>
                <c:pt idx="7222">
                  <c:v>23932.382655000001</c:v>
                </c:pt>
                <c:pt idx="7223">
                  <c:v>22962.085644999999</c:v>
                </c:pt>
                <c:pt idx="7224">
                  <c:v>22426.107945</c:v>
                </c:pt>
                <c:pt idx="7225">
                  <c:v>22145.679155000002</c:v>
                </c:pt>
                <c:pt idx="7226">
                  <c:v>22132.722754999999</c:v>
                </c:pt>
                <c:pt idx="7227">
                  <c:v>22661.067354999999</c:v>
                </c:pt>
                <c:pt idx="7228">
                  <c:v>23867.207155</c:v>
                </c:pt>
                <c:pt idx="7229">
                  <c:v>26410.782845000002</c:v>
                </c:pt>
                <c:pt idx="7230">
                  <c:v>28353.977956000002</c:v>
                </c:pt>
                <c:pt idx="7231">
                  <c:v>28818.018345</c:v>
                </c:pt>
                <c:pt idx="7232">
                  <c:v>29173.121353999999</c:v>
                </c:pt>
                <c:pt idx="7233">
                  <c:v>29480.012744</c:v>
                </c:pt>
                <c:pt idx="7234">
                  <c:v>29479.491753999995</c:v>
                </c:pt>
                <c:pt idx="7235">
                  <c:v>29289.219654</c:v>
                </c:pt>
                <c:pt idx="7236">
                  <c:v>29153.387154</c:v>
                </c:pt>
                <c:pt idx="7237">
                  <c:v>28922.829944000001</c:v>
                </c:pt>
                <c:pt idx="7238">
                  <c:v>28568.670343999998</c:v>
                </c:pt>
                <c:pt idx="7239">
                  <c:v>28372.453453999999</c:v>
                </c:pt>
                <c:pt idx="7240">
                  <c:v>28631.025143999999</c:v>
                </c:pt>
                <c:pt idx="7241">
                  <c:v>30385.933853999999</c:v>
                </c:pt>
                <c:pt idx="7242">
                  <c:v>31361.429554000002</c:v>
                </c:pt>
                <c:pt idx="7243">
                  <c:v>30607.112644000004</c:v>
                </c:pt>
                <c:pt idx="7244">
                  <c:v>29188.647144000002</c:v>
                </c:pt>
                <c:pt idx="7245">
                  <c:v>26977.915445000002</c:v>
                </c:pt>
                <c:pt idx="7246">
                  <c:v>24958.525955000001</c:v>
                </c:pt>
                <c:pt idx="7247">
                  <c:v>23753.896045000001</c:v>
                </c:pt>
                <c:pt idx="7248">
                  <c:v>23079.357646</c:v>
                </c:pt>
                <c:pt idx="7249">
                  <c:v>22668.524555000004</c:v>
                </c:pt>
                <c:pt idx="7250">
                  <c:v>22526.974455</c:v>
                </c:pt>
                <c:pt idx="7251">
                  <c:v>22796.448754999998</c:v>
                </c:pt>
                <c:pt idx="7252">
                  <c:v>23962.069455000004</c:v>
                </c:pt>
                <c:pt idx="7253">
                  <c:v>26759.793545</c:v>
                </c:pt>
                <c:pt idx="7254">
                  <c:v>28568.914645000001</c:v>
                </c:pt>
                <c:pt idx="7255">
                  <c:v>29111.748745000001</c:v>
                </c:pt>
                <c:pt idx="7256">
                  <c:v>29452.671444</c:v>
                </c:pt>
                <c:pt idx="7257">
                  <c:v>29747.492844000004</c:v>
                </c:pt>
                <c:pt idx="7258">
                  <c:v>29845.587554000002</c:v>
                </c:pt>
                <c:pt idx="7259">
                  <c:v>29712.383253999997</c:v>
                </c:pt>
                <c:pt idx="7260">
                  <c:v>29737.130743999998</c:v>
                </c:pt>
                <c:pt idx="7261">
                  <c:v>29440.810244000004</c:v>
                </c:pt>
                <c:pt idx="7262">
                  <c:v>28997.667053999998</c:v>
                </c:pt>
                <c:pt idx="7263">
                  <c:v>28699.564154000003</c:v>
                </c:pt>
                <c:pt idx="7264">
                  <c:v>28859.579453999999</c:v>
                </c:pt>
                <c:pt idx="7265">
                  <c:v>30518.425144000001</c:v>
                </c:pt>
                <c:pt idx="7266">
                  <c:v>31588.679144000002</c:v>
                </c:pt>
                <c:pt idx="7267">
                  <c:v>30848.081753999995</c:v>
                </c:pt>
                <c:pt idx="7268">
                  <c:v>29371.440953999998</c:v>
                </c:pt>
                <c:pt idx="7269">
                  <c:v>27103.156246000002</c:v>
                </c:pt>
                <c:pt idx="7270">
                  <c:v>25056.257345000002</c:v>
                </c:pt>
                <c:pt idx="7271">
                  <c:v>23863.003744999998</c:v>
                </c:pt>
                <c:pt idx="7272">
                  <c:v>23133.876646000001</c:v>
                </c:pt>
                <c:pt idx="7273">
                  <c:v>22682.652254999997</c:v>
                </c:pt>
                <c:pt idx="7274">
                  <c:v>22571.174755</c:v>
                </c:pt>
                <c:pt idx="7275">
                  <c:v>22845.601755</c:v>
                </c:pt>
                <c:pt idx="7276">
                  <c:v>24031.231255000002</c:v>
                </c:pt>
                <c:pt idx="7277">
                  <c:v>26622.258944999998</c:v>
                </c:pt>
                <c:pt idx="7278">
                  <c:v>28483.031644999999</c:v>
                </c:pt>
                <c:pt idx="7279">
                  <c:v>29019.381745000002</c:v>
                </c:pt>
                <c:pt idx="7280">
                  <c:v>29387.877444000002</c:v>
                </c:pt>
                <c:pt idx="7281">
                  <c:v>29725.707343999995</c:v>
                </c:pt>
                <c:pt idx="7282">
                  <c:v>29982.362253999996</c:v>
                </c:pt>
                <c:pt idx="7283">
                  <c:v>30017.645853999999</c:v>
                </c:pt>
                <c:pt idx="7284">
                  <c:v>30091.667044000002</c:v>
                </c:pt>
                <c:pt idx="7285">
                  <c:v>29832.524544</c:v>
                </c:pt>
                <c:pt idx="7286">
                  <c:v>29323.362644000004</c:v>
                </c:pt>
                <c:pt idx="7287">
                  <c:v>28920.041444000002</c:v>
                </c:pt>
                <c:pt idx="7288">
                  <c:v>29077.438754000003</c:v>
                </c:pt>
                <c:pt idx="7289">
                  <c:v>30759.859144000002</c:v>
                </c:pt>
                <c:pt idx="7290">
                  <c:v>31856.566043999999</c:v>
                </c:pt>
                <c:pt idx="7291">
                  <c:v>31071.181644</c:v>
                </c:pt>
                <c:pt idx="7292">
                  <c:v>29498.927144000001</c:v>
                </c:pt>
                <c:pt idx="7293">
                  <c:v>27143.521444999998</c:v>
                </c:pt>
                <c:pt idx="7294">
                  <c:v>25014.250545000003</c:v>
                </c:pt>
                <c:pt idx="7295">
                  <c:v>23833.470045000002</c:v>
                </c:pt>
                <c:pt idx="7296">
                  <c:v>23157.029445000004</c:v>
                </c:pt>
                <c:pt idx="7297">
                  <c:v>22761.482154999998</c:v>
                </c:pt>
                <c:pt idx="7298">
                  <c:v>22605.979354999999</c:v>
                </c:pt>
                <c:pt idx="7299">
                  <c:v>22946.839355</c:v>
                </c:pt>
                <c:pt idx="7300">
                  <c:v>24356.923155</c:v>
                </c:pt>
                <c:pt idx="7301">
                  <c:v>26416.826844999996</c:v>
                </c:pt>
                <c:pt idx="7302">
                  <c:v>27914.364254999997</c:v>
                </c:pt>
                <c:pt idx="7303">
                  <c:v>28708.539245</c:v>
                </c:pt>
                <c:pt idx="7304">
                  <c:v>29011.709244000005</c:v>
                </c:pt>
                <c:pt idx="7305">
                  <c:v>29327.381844000003</c:v>
                </c:pt>
                <c:pt idx="7306">
                  <c:v>29549.103754</c:v>
                </c:pt>
                <c:pt idx="7307">
                  <c:v>29376.793654000001</c:v>
                </c:pt>
                <c:pt idx="7308">
                  <c:v>29400.498343999996</c:v>
                </c:pt>
                <c:pt idx="7309">
                  <c:v>29078.145153999998</c:v>
                </c:pt>
                <c:pt idx="7310">
                  <c:v>28825.048854000004</c:v>
                </c:pt>
                <c:pt idx="7311">
                  <c:v>29506.650744000002</c:v>
                </c:pt>
                <c:pt idx="7312">
                  <c:v>32049.674754</c:v>
                </c:pt>
                <c:pt idx="7313">
                  <c:v>32124.023943999997</c:v>
                </c:pt>
                <c:pt idx="7314">
                  <c:v>31571.896054000001</c:v>
                </c:pt>
                <c:pt idx="7315">
                  <c:v>30284.425754</c:v>
                </c:pt>
                <c:pt idx="7316">
                  <c:v>28568.685655999998</c:v>
                </c:pt>
                <c:pt idx="7317">
                  <c:v>26333.017645999997</c:v>
                </c:pt>
                <c:pt idx="7318">
                  <c:v>24375.698844999999</c:v>
                </c:pt>
                <c:pt idx="7319">
                  <c:v>23052.573945000004</c:v>
                </c:pt>
                <c:pt idx="7320">
                  <c:v>22359.632555000004</c:v>
                </c:pt>
                <c:pt idx="7321">
                  <c:v>21894.001056000001</c:v>
                </c:pt>
                <c:pt idx="7322">
                  <c:v>21709.398454999999</c:v>
                </c:pt>
                <c:pt idx="7323">
                  <c:v>22050.360455000002</c:v>
                </c:pt>
                <c:pt idx="7324">
                  <c:v>23461.588156000002</c:v>
                </c:pt>
                <c:pt idx="7325">
                  <c:v>25752.385155</c:v>
                </c:pt>
                <c:pt idx="7326">
                  <c:v>27353.988545</c:v>
                </c:pt>
                <c:pt idx="7327">
                  <c:v>28197.037645</c:v>
                </c:pt>
                <c:pt idx="7328">
                  <c:v>28706.079855</c:v>
                </c:pt>
                <c:pt idx="7329">
                  <c:v>29021.935444999999</c:v>
                </c:pt>
                <c:pt idx="7330">
                  <c:v>28912.237355000001</c:v>
                </c:pt>
                <c:pt idx="7331">
                  <c:v>28749.977144999997</c:v>
                </c:pt>
                <c:pt idx="7332">
                  <c:v>28745.569555999995</c:v>
                </c:pt>
                <c:pt idx="7333">
                  <c:v>28647.043944000001</c:v>
                </c:pt>
                <c:pt idx="7334">
                  <c:v>28543.790653999997</c:v>
                </c:pt>
                <c:pt idx="7335">
                  <c:v>29049.696653999996</c:v>
                </c:pt>
                <c:pt idx="7336">
                  <c:v>31478.387554000001</c:v>
                </c:pt>
                <c:pt idx="7337">
                  <c:v>31504.856146000002</c:v>
                </c:pt>
                <c:pt idx="7338">
                  <c:v>30740.148945000004</c:v>
                </c:pt>
                <c:pt idx="7339">
                  <c:v>29284.336644999999</c:v>
                </c:pt>
                <c:pt idx="7340">
                  <c:v>27520.453255999997</c:v>
                </c:pt>
                <c:pt idx="7341">
                  <c:v>25260.877544999999</c:v>
                </c:pt>
                <c:pt idx="7342">
                  <c:v>21732.361044999998</c:v>
                </c:pt>
                <c:pt idx="7343">
                  <c:v>23593.485845000003</c:v>
                </c:pt>
                <c:pt idx="7344">
                  <c:v>22290.267154999998</c:v>
                </c:pt>
                <c:pt idx="7345">
                  <c:v>21297.615656000002</c:v>
                </c:pt>
                <c:pt idx="7346">
                  <c:v>20805.841055000001</c:v>
                </c:pt>
                <c:pt idx="7347">
                  <c:v>20539.875345</c:v>
                </c:pt>
                <c:pt idx="7348">
                  <c:v>20754.936345000002</c:v>
                </c:pt>
                <c:pt idx="7349">
                  <c:v>22065.350156</c:v>
                </c:pt>
                <c:pt idx="7350">
                  <c:v>23977.123445000005</c:v>
                </c:pt>
                <c:pt idx="7351">
                  <c:v>25552.714954999996</c:v>
                </c:pt>
                <c:pt idx="7352">
                  <c:v>26500.697955</c:v>
                </c:pt>
                <c:pt idx="7353">
                  <c:v>27235.105955999999</c:v>
                </c:pt>
                <c:pt idx="7354">
                  <c:v>27838.923655000002</c:v>
                </c:pt>
                <c:pt idx="7355">
                  <c:v>27884.297344999999</c:v>
                </c:pt>
                <c:pt idx="7356">
                  <c:v>27881.356246000003</c:v>
                </c:pt>
                <c:pt idx="7357">
                  <c:v>27866.357945000003</c:v>
                </c:pt>
                <c:pt idx="7358">
                  <c:v>27705.678645</c:v>
                </c:pt>
                <c:pt idx="7359">
                  <c:v>27526.665045000002</c:v>
                </c:pt>
                <c:pt idx="7360">
                  <c:v>27789.929155000002</c:v>
                </c:pt>
                <c:pt idx="7361">
                  <c:v>29510.726755</c:v>
                </c:pt>
                <c:pt idx="7362">
                  <c:v>29474.140245000002</c:v>
                </c:pt>
                <c:pt idx="7363">
                  <c:v>28813.073354999997</c:v>
                </c:pt>
                <c:pt idx="7364">
                  <c:v>27798.308246000001</c:v>
                </c:pt>
                <c:pt idx="7365">
                  <c:v>26268.783255000002</c:v>
                </c:pt>
                <c:pt idx="7366">
                  <c:v>24565.490045000002</c:v>
                </c:pt>
                <c:pt idx="7367">
                  <c:v>22926.096845</c:v>
                </c:pt>
                <c:pt idx="7368">
                  <c:v>21791.648744999999</c:v>
                </c:pt>
                <c:pt idx="7369">
                  <c:v>21120.541054999998</c:v>
                </c:pt>
                <c:pt idx="7370">
                  <c:v>20805.892256000003</c:v>
                </c:pt>
                <c:pt idx="7371">
                  <c:v>20814.164755999998</c:v>
                </c:pt>
                <c:pt idx="7372">
                  <c:v>21216.858955</c:v>
                </c:pt>
                <c:pt idx="7373">
                  <c:v>22297.909255999999</c:v>
                </c:pt>
                <c:pt idx="7374">
                  <c:v>24142.671345000002</c:v>
                </c:pt>
                <c:pt idx="7375">
                  <c:v>25415.687044999995</c:v>
                </c:pt>
                <c:pt idx="7376">
                  <c:v>26193.047844000004</c:v>
                </c:pt>
                <c:pt idx="7377">
                  <c:v>26845.718543999999</c:v>
                </c:pt>
                <c:pt idx="7378">
                  <c:v>27442.715453999997</c:v>
                </c:pt>
                <c:pt idx="7379">
                  <c:v>27726.690654000002</c:v>
                </c:pt>
                <c:pt idx="7380">
                  <c:v>27769.584044000003</c:v>
                </c:pt>
                <c:pt idx="7381">
                  <c:v>27737.094553999999</c:v>
                </c:pt>
                <c:pt idx="7382">
                  <c:v>27438.260954000001</c:v>
                </c:pt>
                <c:pt idx="7383">
                  <c:v>27178.010053999998</c:v>
                </c:pt>
                <c:pt idx="7384">
                  <c:v>27498.505444000002</c:v>
                </c:pt>
                <c:pt idx="7385">
                  <c:v>29476.836243999998</c:v>
                </c:pt>
                <c:pt idx="7386">
                  <c:v>29708.133443999999</c:v>
                </c:pt>
                <c:pt idx="7387">
                  <c:v>29114.468153999998</c:v>
                </c:pt>
                <c:pt idx="7388">
                  <c:v>28362.682656000001</c:v>
                </c:pt>
                <c:pt idx="7389">
                  <c:v>26980.649646000002</c:v>
                </c:pt>
                <c:pt idx="7390">
                  <c:v>25434.359045000001</c:v>
                </c:pt>
                <c:pt idx="7391">
                  <c:v>23818.841554999999</c:v>
                </c:pt>
                <c:pt idx="7392">
                  <c:v>22874.879355000001</c:v>
                </c:pt>
                <c:pt idx="7393">
                  <c:v>22219.689455</c:v>
                </c:pt>
                <c:pt idx="7394">
                  <c:v>22091.517656000004</c:v>
                </c:pt>
                <c:pt idx="7395">
                  <c:v>22081.749656000004</c:v>
                </c:pt>
                <c:pt idx="7396">
                  <c:v>22654.241354999998</c:v>
                </c:pt>
                <c:pt idx="7397">
                  <c:v>23970.705955000001</c:v>
                </c:pt>
                <c:pt idx="7398">
                  <c:v>25859.344345000001</c:v>
                </c:pt>
                <c:pt idx="7399">
                  <c:v>27215.960654999999</c:v>
                </c:pt>
                <c:pt idx="7400">
                  <c:v>28074.595143999999</c:v>
                </c:pt>
                <c:pt idx="7401">
                  <c:v>28675.075843999999</c:v>
                </c:pt>
                <c:pt idx="7402">
                  <c:v>29189.572754000001</c:v>
                </c:pt>
                <c:pt idx="7403">
                  <c:v>29360.675654000002</c:v>
                </c:pt>
                <c:pt idx="7404">
                  <c:v>29361.706144</c:v>
                </c:pt>
                <c:pt idx="7405">
                  <c:v>29342.985954</c:v>
                </c:pt>
                <c:pt idx="7406">
                  <c:v>29080.812054000002</c:v>
                </c:pt>
                <c:pt idx="7407">
                  <c:v>28846.349854</c:v>
                </c:pt>
                <c:pt idx="7408">
                  <c:v>29284.598043999998</c:v>
                </c:pt>
                <c:pt idx="7409">
                  <c:v>31651.890643999996</c:v>
                </c:pt>
                <c:pt idx="7410">
                  <c:v>31875.819154000001</c:v>
                </c:pt>
                <c:pt idx="7411">
                  <c:v>31264.810853999999</c:v>
                </c:pt>
                <c:pt idx="7412">
                  <c:v>30263.750356</c:v>
                </c:pt>
                <c:pt idx="7413">
                  <c:v>28600.919344999998</c:v>
                </c:pt>
                <c:pt idx="7414">
                  <c:v>26767.967044999998</c:v>
                </c:pt>
                <c:pt idx="7415">
                  <c:v>24921.131155000003</c:v>
                </c:pt>
                <c:pt idx="7416">
                  <c:v>23744.667355000001</c:v>
                </c:pt>
                <c:pt idx="7417">
                  <c:v>22935.221356000002</c:v>
                </c:pt>
                <c:pt idx="7418">
                  <c:v>22598.404654999998</c:v>
                </c:pt>
                <c:pt idx="7419">
                  <c:v>22482.833255999998</c:v>
                </c:pt>
                <c:pt idx="7420">
                  <c:v>22898.092655</c:v>
                </c:pt>
                <c:pt idx="7421">
                  <c:v>24206.478144999997</c:v>
                </c:pt>
                <c:pt idx="7422">
                  <c:v>26107.689645000002</c:v>
                </c:pt>
                <c:pt idx="7423">
                  <c:v>27514.883055000002</c:v>
                </c:pt>
                <c:pt idx="7424">
                  <c:v>28349.282854000001</c:v>
                </c:pt>
                <c:pt idx="7425">
                  <c:v>28934.909243999995</c:v>
                </c:pt>
                <c:pt idx="7426">
                  <c:v>29367.042654000004</c:v>
                </c:pt>
                <c:pt idx="7427">
                  <c:v>29496.039144000002</c:v>
                </c:pt>
                <c:pt idx="7428">
                  <c:v>29530.310244</c:v>
                </c:pt>
                <c:pt idx="7429">
                  <c:v>29544.140044</c:v>
                </c:pt>
                <c:pt idx="7430">
                  <c:v>29305.817444</c:v>
                </c:pt>
                <c:pt idx="7431">
                  <c:v>29172.824444000002</c:v>
                </c:pt>
                <c:pt idx="7432">
                  <c:v>29780.995854000001</c:v>
                </c:pt>
                <c:pt idx="7433">
                  <c:v>32143.192644000002</c:v>
                </c:pt>
                <c:pt idx="7434">
                  <c:v>32416.896153999998</c:v>
                </c:pt>
                <c:pt idx="7435">
                  <c:v>31788.074844000002</c:v>
                </c:pt>
                <c:pt idx="7436">
                  <c:v>30782.619054999999</c:v>
                </c:pt>
                <c:pt idx="7437">
                  <c:v>29079.019045000001</c:v>
                </c:pt>
                <c:pt idx="7438">
                  <c:v>27169.726445</c:v>
                </c:pt>
                <c:pt idx="7439">
                  <c:v>25262.826855000003</c:v>
                </c:pt>
                <c:pt idx="7440">
                  <c:v>24053.589054999997</c:v>
                </c:pt>
                <c:pt idx="7441">
                  <c:v>23218.642055000004</c:v>
                </c:pt>
                <c:pt idx="7442">
                  <c:v>22824.235356000001</c:v>
                </c:pt>
                <c:pt idx="7443">
                  <c:v>22701.099954999998</c:v>
                </c:pt>
                <c:pt idx="7444">
                  <c:v>23065.904355999999</c:v>
                </c:pt>
                <c:pt idx="7445">
                  <c:v>24370.796145</c:v>
                </c:pt>
                <c:pt idx="7446">
                  <c:v>26239.166545000004</c:v>
                </c:pt>
                <c:pt idx="7447">
                  <c:v>27583.928245000003</c:v>
                </c:pt>
                <c:pt idx="7448">
                  <c:v>28412.673843999997</c:v>
                </c:pt>
                <c:pt idx="7449">
                  <c:v>29060.769543999999</c:v>
                </c:pt>
                <c:pt idx="7450">
                  <c:v>29567.537244000003</c:v>
                </c:pt>
                <c:pt idx="7451">
                  <c:v>29832.956043999999</c:v>
                </c:pt>
                <c:pt idx="7452">
                  <c:v>29824.430443999998</c:v>
                </c:pt>
                <c:pt idx="7453">
                  <c:v>29800.353254000001</c:v>
                </c:pt>
                <c:pt idx="7454">
                  <c:v>29486.800343999992</c:v>
                </c:pt>
                <c:pt idx="7455">
                  <c:v>29276.736743999998</c:v>
                </c:pt>
                <c:pt idx="7456">
                  <c:v>29773.785744000001</c:v>
                </c:pt>
                <c:pt idx="7457">
                  <c:v>31959.553954000003</c:v>
                </c:pt>
                <c:pt idx="7458">
                  <c:v>32197.610154000002</c:v>
                </c:pt>
                <c:pt idx="7459">
                  <c:v>31633.031444</c:v>
                </c:pt>
                <c:pt idx="7460">
                  <c:v>30547.130054999998</c:v>
                </c:pt>
                <c:pt idx="7461">
                  <c:v>28793.931045000001</c:v>
                </c:pt>
                <c:pt idx="7462">
                  <c:v>26889.545055000002</c:v>
                </c:pt>
                <c:pt idx="7463">
                  <c:v>24976.691445</c:v>
                </c:pt>
                <c:pt idx="7464">
                  <c:v>23736.339645</c:v>
                </c:pt>
                <c:pt idx="7465">
                  <c:v>22913.562054999999</c:v>
                </c:pt>
                <c:pt idx="7466">
                  <c:v>22559.968955</c:v>
                </c:pt>
                <c:pt idx="7467">
                  <c:v>22404.416555</c:v>
                </c:pt>
                <c:pt idx="7468">
                  <c:v>22751.884356000002</c:v>
                </c:pt>
                <c:pt idx="7469">
                  <c:v>24064.114846</c:v>
                </c:pt>
                <c:pt idx="7470">
                  <c:v>25921.345945000001</c:v>
                </c:pt>
                <c:pt idx="7471">
                  <c:v>27260.696145000002</c:v>
                </c:pt>
                <c:pt idx="7472">
                  <c:v>28160.136754000003</c:v>
                </c:pt>
                <c:pt idx="7473">
                  <c:v>28736.104444000001</c:v>
                </c:pt>
                <c:pt idx="7474">
                  <c:v>29213.528043999995</c:v>
                </c:pt>
                <c:pt idx="7475">
                  <c:v>29315.144543999999</c:v>
                </c:pt>
                <c:pt idx="7476">
                  <c:v>29220.577143999999</c:v>
                </c:pt>
                <c:pt idx="7477">
                  <c:v>29175.916554000003</c:v>
                </c:pt>
                <c:pt idx="7478">
                  <c:v>28963.232254000002</c:v>
                </c:pt>
                <c:pt idx="7479">
                  <c:v>28829.007943999997</c:v>
                </c:pt>
                <c:pt idx="7480">
                  <c:v>29637.390054</c:v>
                </c:pt>
                <c:pt idx="7481">
                  <c:v>32145.224454000007</c:v>
                </c:pt>
                <c:pt idx="7482">
                  <c:v>32431.680354</c:v>
                </c:pt>
                <c:pt idx="7483">
                  <c:v>31759.810044000002</c:v>
                </c:pt>
                <c:pt idx="7484">
                  <c:v>30585.785556000003</c:v>
                </c:pt>
                <c:pt idx="7485">
                  <c:v>28746.923945000002</c:v>
                </c:pt>
                <c:pt idx="7486">
                  <c:v>26729.863344999998</c:v>
                </c:pt>
                <c:pt idx="7487">
                  <c:v>24715.450154999999</c:v>
                </c:pt>
                <c:pt idx="7488">
                  <c:v>23449.141645</c:v>
                </c:pt>
                <c:pt idx="7489">
                  <c:v>22503.811356000002</c:v>
                </c:pt>
                <c:pt idx="7490">
                  <c:v>22051.135055000002</c:v>
                </c:pt>
                <c:pt idx="7491">
                  <c:v>21809.886054999999</c:v>
                </c:pt>
                <c:pt idx="7492">
                  <c:v>22085.805055000001</c:v>
                </c:pt>
                <c:pt idx="7493">
                  <c:v>23446.619354999999</c:v>
                </c:pt>
                <c:pt idx="7494">
                  <c:v>25343.360044999998</c:v>
                </c:pt>
                <c:pt idx="7495">
                  <c:v>26886.722945000001</c:v>
                </c:pt>
                <c:pt idx="7496">
                  <c:v>27972.669754999999</c:v>
                </c:pt>
                <c:pt idx="7497">
                  <c:v>28734.898044999998</c:v>
                </c:pt>
                <c:pt idx="7498">
                  <c:v>29233.711654999999</c:v>
                </c:pt>
                <c:pt idx="7499">
                  <c:v>29366.456854999997</c:v>
                </c:pt>
                <c:pt idx="7500">
                  <c:v>29312.391643999996</c:v>
                </c:pt>
                <c:pt idx="7501">
                  <c:v>29234.860754000001</c:v>
                </c:pt>
                <c:pt idx="7502">
                  <c:v>29019.249343999996</c:v>
                </c:pt>
                <c:pt idx="7503">
                  <c:v>28750.213644000003</c:v>
                </c:pt>
                <c:pt idx="7504">
                  <c:v>29322.258143999999</c:v>
                </c:pt>
                <c:pt idx="7505">
                  <c:v>31600.457746000004</c:v>
                </c:pt>
                <c:pt idx="7506">
                  <c:v>31521.663345000001</c:v>
                </c:pt>
                <c:pt idx="7507">
                  <c:v>30789.007645000005</c:v>
                </c:pt>
                <c:pt idx="7508">
                  <c:v>29409.972255999997</c:v>
                </c:pt>
                <c:pt idx="7509">
                  <c:v>27454.092445000002</c:v>
                </c:pt>
                <c:pt idx="7510">
                  <c:v>25409.586955999999</c:v>
                </c:pt>
                <c:pt idx="7511">
                  <c:v>23481.470454999999</c:v>
                </c:pt>
                <c:pt idx="7512">
                  <c:v>22184.141754999997</c:v>
                </c:pt>
                <c:pt idx="7513">
                  <c:v>21306.084656000003</c:v>
                </c:pt>
                <c:pt idx="7514">
                  <c:v>20818.190355999999</c:v>
                </c:pt>
                <c:pt idx="7515">
                  <c:v>20590.071246</c:v>
                </c:pt>
                <c:pt idx="7516">
                  <c:v>20842.067246000002</c:v>
                </c:pt>
                <c:pt idx="7517">
                  <c:v>22123.959756</c:v>
                </c:pt>
                <c:pt idx="7518">
                  <c:v>24128.591045000005</c:v>
                </c:pt>
                <c:pt idx="7519">
                  <c:v>25761.429655</c:v>
                </c:pt>
                <c:pt idx="7520">
                  <c:v>26909.805345000004</c:v>
                </c:pt>
                <c:pt idx="7521">
                  <c:v>27558.756645000001</c:v>
                </c:pt>
                <c:pt idx="7522">
                  <c:v>27900.664654999997</c:v>
                </c:pt>
                <c:pt idx="7523">
                  <c:v>27934.018045000004</c:v>
                </c:pt>
                <c:pt idx="7524">
                  <c:v>27848.732656</c:v>
                </c:pt>
                <c:pt idx="7525">
                  <c:v>27891.820244999999</c:v>
                </c:pt>
                <c:pt idx="7526">
                  <c:v>27694.007944999998</c:v>
                </c:pt>
                <c:pt idx="7527">
                  <c:v>27423.633754999999</c:v>
                </c:pt>
                <c:pt idx="7528">
                  <c:v>27830.502844999995</c:v>
                </c:pt>
                <c:pt idx="7529">
                  <c:v>30054.044954999998</c:v>
                </c:pt>
                <c:pt idx="7530">
                  <c:v>29995.998654999996</c:v>
                </c:pt>
                <c:pt idx="7531">
                  <c:v>29227.714955000003</c:v>
                </c:pt>
                <c:pt idx="7532">
                  <c:v>28166.728245999999</c:v>
                </c:pt>
                <c:pt idx="7533">
                  <c:v>26628.467255</c:v>
                </c:pt>
                <c:pt idx="7534">
                  <c:v>24925.208644999999</c:v>
                </c:pt>
                <c:pt idx="7535">
                  <c:v>23153.049145000005</c:v>
                </c:pt>
                <c:pt idx="7536">
                  <c:v>21960.061154999999</c:v>
                </c:pt>
                <c:pt idx="7537">
                  <c:v>21285.125955000003</c:v>
                </c:pt>
                <c:pt idx="7538">
                  <c:v>20967.927356</c:v>
                </c:pt>
                <c:pt idx="7539">
                  <c:v>20954.392245999999</c:v>
                </c:pt>
                <c:pt idx="7540">
                  <c:v>21424.363344999998</c:v>
                </c:pt>
                <c:pt idx="7541">
                  <c:v>22746.538855000003</c:v>
                </c:pt>
                <c:pt idx="7542">
                  <c:v>24812.056256</c:v>
                </c:pt>
                <c:pt idx="7543">
                  <c:v>26435.546345000002</c:v>
                </c:pt>
                <c:pt idx="7544">
                  <c:v>27482.441845000001</c:v>
                </c:pt>
                <c:pt idx="7545">
                  <c:v>28103.416845</c:v>
                </c:pt>
                <c:pt idx="7546">
                  <c:v>28486.957144999997</c:v>
                </c:pt>
                <c:pt idx="7547">
                  <c:v>28546.748154999997</c:v>
                </c:pt>
                <c:pt idx="7548">
                  <c:v>28520.868044999996</c:v>
                </c:pt>
                <c:pt idx="7549">
                  <c:v>28471.751045000001</c:v>
                </c:pt>
                <c:pt idx="7550">
                  <c:v>28234.958345000003</c:v>
                </c:pt>
                <c:pt idx="7551">
                  <c:v>27973.240345000002</c:v>
                </c:pt>
                <c:pt idx="7552">
                  <c:v>28399.363345000002</c:v>
                </c:pt>
                <c:pt idx="7553">
                  <c:v>30732.885845999997</c:v>
                </c:pt>
                <c:pt idx="7554">
                  <c:v>30645.575944999997</c:v>
                </c:pt>
                <c:pt idx="7555">
                  <c:v>29875.598945000002</c:v>
                </c:pt>
                <c:pt idx="7556">
                  <c:v>28954.558656000001</c:v>
                </c:pt>
                <c:pt idx="7557">
                  <c:v>27515.116245000001</c:v>
                </c:pt>
                <c:pt idx="7558">
                  <c:v>25838.326045000005</c:v>
                </c:pt>
                <c:pt idx="7559">
                  <c:v>24131.831154999996</c:v>
                </c:pt>
                <c:pt idx="7560">
                  <c:v>23018.292354999998</c:v>
                </c:pt>
                <c:pt idx="7561">
                  <c:v>22419.152454999996</c:v>
                </c:pt>
                <c:pt idx="7562">
                  <c:v>22207.523955000004</c:v>
                </c:pt>
                <c:pt idx="7563">
                  <c:v>22226.378955</c:v>
                </c:pt>
                <c:pt idx="7564">
                  <c:v>22835.924656000003</c:v>
                </c:pt>
                <c:pt idx="7565">
                  <c:v>24101.230255999995</c:v>
                </c:pt>
                <c:pt idx="7566">
                  <c:v>26071.727644999999</c:v>
                </c:pt>
                <c:pt idx="7567">
                  <c:v>27415.937344999998</c:v>
                </c:pt>
                <c:pt idx="7568">
                  <c:v>28069.771055000001</c:v>
                </c:pt>
                <c:pt idx="7569">
                  <c:v>28382.039044000001</c:v>
                </c:pt>
                <c:pt idx="7570">
                  <c:v>28725.292244</c:v>
                </c:pt>
                <c:pt idx="7571">
                  <c:v>28838.083353999999</c:v>
                </c:pt>
                <c:pt idx="7572">
                  <c:v>28853.269054</c:v>
                </c:pt>
                <c:pt idx="7573">
                  <c:v>28951.855244000002</c:v>
                </c:pt>
                <c:pt idx="7574">
                  <c:v>28721.153244000001</c:v>
                </c:pt>
                <c:pt idx="7575">
                  <c:v>28767.074954</c:v>
                </c:pt>
                <c:pt idx="7576">
                  <c:v>29350.474144</c:v>
                </c:pt>
                <c:pt idx="7577">
                  <c:v>31740.871643999999</c:v>
                </c:pt>
                <c:pt idx="7578">
                  <c:v>31865.035354</c:v>
                </c:pt>
                <c:pt idx="7579">
                  <c:v>31245.310754000002</c:v>
                </c:pt>
                <c:pt idx="7580">
                  <c:v>30238.558255999997</c:v>
                </c:pt>
                <c:pt idx="7581">
                  <c:v>28599.613945000001</c:v>
                </c:pt>
                <c:pt idx="7582">
                  <c:v>26752.916045000002</c:v>
                </c:pt>
                <c:pt idx="7583">
                  <c:v>24880.710155000001</c:v>
                </c:pt>
                <c:pt idx="7584">
                  <c:v>23716.791054999994</c:v>
                </c:pt>
                <c:pt idx="7585">
                  <c:v>22932.543055000002</c:v>
                </c:pt>
                <c:pt idx="7586">
                  <c:v>22561.085655999999</c:v>
                </c:pt>
                <c:pt idx="7587">
                  <c:v>22407.126955000003</c:v>
                </c:pt>
                <c:pt idx="7588">
                  <c:v>22757.270656000001</c:v>
                </c:pt>
                <c:pt idx="7589">
                  <c:v>23961.550255999999</c:v>
                </c:pt>
                <c:pt idx="7590">
                  <c:v>25968.660045000001</c:v>
                </c:pt>
                <c:pt idx="7591">
                  <c:v>27244.039645999997</c:v>
                </c:pt>
                <c:pt idx="7592">
                  <c:v>28014.510756</c:v>
                </c:pt>
                <c:pt idx="7593">
                  <c:v>28480.439443999996</c:v>
                </c:pt>
                <c:pt idx="7594">
                  <c:v>28869.008644000001</c:v>
                </c:pt>
                <c:pt idx="7595">
                  <c:v>28927.712854000001</c:v>
                </c:pt>
                <c:pt idx="7596">
                  <c:v>28989.046554</c:v>
                </c:pt>
                <c:pt idx="7597">
                  <c:v>29084.071743999997</c:v>
                </c:pt>
                <c:pt idx="7598">
                  <c:v>28972.497844000001</c:v>
                </c:pt>
                <c:pt idx="7599">
                  <c:v>29067.566953999998</c:v>
                </c:pt>
                <c:pt idx="7600">
                  <c:v>29764.557453999998</c:v>
                </c:pt>
                <c:pt idx="7601">
                  <c:v>32166.242943999998</c:v>
                </c:pt>
                <c:pt idx="7602">
                  <c:v>32363.812454000003</c:v>
                </c:pt>
                <c:pt idx="7603">
                  <c:v>31839.129153999998</c:v>
                </c:pt>
                <c:pt idx="7604">
                  <c:v>30811.864355999998</c:v>
                </c:pt>
                <c:pt idx="7605">
                  <c:v>29085.515345000003</c:v>
                </c:pt>
                <c:pt idx="7606">
                  <c:v>27153.109045000001</c:v>
                </c:pt>
                <c:pt idx="7607">
                  <c:v>25234.332155</c:v>
                </c:pt>
                <c:pt idx="7608">
                  <c:v>24009.334054999999</c:v>
                </c:pt>
                <c:pt idx="7609">
                  <c:v>23168.958054999999</c:v>
                </c:pt>
                <c:pt idx="7610">
                  <c:v>22762.047356000003</c:v>
                </c:pt>
                <c:pt idx="7611">
                  <c:v>22637.689656000002</c:v>
                </c:pt>
                <c:pt idx="7612">
                  <c:v>23028.312354999998</c:v>
                </c:pt>
                <c:pt idx="7613">
                  <c:v>24324.350955000002</c:v>
                </c:pt>
                <c:pt idx="7614">
                  <c:v>26149.394345000001</c:v>
                </c:pt>
                <c:pt idx="7615">
                  <c:v>27413.093044999998</c:v>
                </c:pt>
                <c:pt idx="7616">
                  <c:v>28219.229154000001</c:v>
                </c:pt>
                <c:pt idx="7617">
                  <c:v>28876.085744</c:v>
                </c:pt>
                <c:pt idx="7618">
                  <c:v>29349.101644000002</c:v>
                </c:pt>
                <c:pt idx="7619">
                  <c:v>29595.998454000004</c:v>
                </c:pt>
                <c:pt idx="7620">
                  <c:v>29635.594553999999</c:v>
                </c:pt>
                <c:pt idx="7621">
                  <c:v>29653.551444000001</c:v>
                </c:pt>
                <c:pt idx="7622">
                  <c:v>29425.440444000003</c:v>
                </c:pt>
                <c:pt idx="7623">
                  <c:v>29284.129154000006</c:v>
                </c:pt>
                <c:pt idx="7624">
                  <c:v>29851.323944</c:v>
                </c:pt>
                <c:pt idx="7625">
                  <c:v>32218.476044000003</c:v>
                </c:pt>
                <c:pt idx="7626">
                  <c:v>32357.871053999999</c:v>
                </c:pt>
                <c:pt idx="7627">
                  <c:v>31761.647753999994</c:v>
                </c:pt>
                <c:pt idx="7628">
                  <c:v>30697.546956000002</c:v>
                </c:pt>
                <c:pt idx="7629">
                  <c:v>28919.103944999995</c:v>
                </c:pt>
                <c:pt idx="7630">
                  <c:v>27006.327045000002</c:v>
                </c:pt>
                <c:pt idx="7631">
                  <c:v>25098.941154999997</c:v>
                </c:pt>
                <c:pt idx="7632">
                  <c:v>23868.512054999999</c:v>
                </c:pt>
                <c:pt idx="7633">
                  <c:v>23036.132754999999</c:v>
                </c:pt>
                <c:pt idx="7634">
                  <c:v>22650.812355999999</c:v>
                </c:pt>
                <c:pt idx="7635">
                  <c:v>22487.058656000001</c:v>
                </c:pt>
                <c:pt idx="7636">
                  <c:v>22850.248054999996</c:v>
                </c:pt>
                <c:pt idx="7637">
                  <c:v>24142.307955000004</c:v>
                </c:pt>
                <c:pt idx="7638">
                  <c:v>26112.120944999999</c:v>
                </c:pt>
                <c:pt idx="7639">
                  <c:v>27400.736655000001</c:v>
                </c:pt>
                <c:pt idx="7640">
                  <c:v>28061.476455</c:v>
                </c:pt>
                <c:pt idx="7641">
                  <c:v>28459.832744000003</c:v>
                </c:pt>
                <c:pt idx="7642">
                  <c:v>28762.060644000001</c:v>
                </c:pt>
                <c:pt idx="7643">
                  <c:v>29042.737154000002</c:v>
                </c:pt>
                <c:pt idx="7644">
                  <c:v>29062.062253999997</c:v>
                </c:pt>
                <c:pt idx="7645">
                  <c:v>29151.969354000001</c:v>
                </c:pt>
                <c:pt idx="7646">
                  <c:v>28955.825054000001</c:v>
                </c:pt>
                <c:pt idx="7647">
                  <c:v>28961.247144000001</c:v>
                </c:pt>
                <c:pt idx="7648">
                  <c:v>29782.989143999999</c:v>
                </c:pt>
                <c:pt idx="7649">
                  <c:v>32532.040754000001</c:v>
                </c:pt>
                <c:pt idx="7650">
                  <c:v>32700.972644000001</c:v>
                </c:pt>
                <c:pt idx="7651">
                  <c:v>31995.630644000001</c:v>
                </c:pt>
                <c:pt idx="7652">
                  <c:v>30797.128246</c:v>
                </c:pt>
                <c:pt idx="7653">
                  <c:v>28950.917246000001</c:v>
                </c:pt>
                <c:pt idx="7654">
                  <c:v>26881.246045000004</c:v>
                </c:pt>
                <c:pt idx="7655">
                  <c:v>24807.185154999999</c:v>
                </c:pt>
                <c:pt idx="7656">
                  <c:v>23417.650345000002</c:v>
                </c:pt>
                <c:pt idx="7657">
                  <c:v>22513.624355999997</c:v>
                </c:pt>
                <c:pt idx="7658">
                  <c:v>21982.486554999999</c:v>
                </c:pt>
                <c:pt idx="7659">
                  <c:v>21802.494054999999</c:v>
                </c:pt>
                <c:pt idx="7660">
                  <c:v>22166.093055000001</c:v>
                </c:pt>
                <c:pt idx="7661">
                  <c:v>23565.149354999998</c:v>
                </c:pt>
                <c:pt idx="7662">
                  <c:v>25595.421544999997</c:v>
                </c:pt>
                <c:pt idx="7663">
                  <c:v>27236.507355000002</c:v>
                </c:pt>
                <c:pt idx="7664">
                  <c:v>28389.645444999995</c:v>
                </c:pt>
                <c:pt idx="7665">
                  <c:v>29040.638846000002</c:v>
                </c:pt>
                <c:pt idx="7666">
                  <c:v>29396.740545000001</c:v>
                </c:pt>
                <c:pt idx="7667">
                  <c:v>29481.325344999997</c:v>
                </c:pt>
                <c:pt idx="7668">
                  <c:v>29450.613345000002</c:v>
                </c:pt>
                <c:pt idx="7669">
                  <c:v>29478.576046000002</c:v>
                </c:pt>
                <c:pt idx="7670">
                  <c:v>29278.037646000001</c:v>
                </c:pt>
                <c:pt idx="7671">
                  <c:v>29056.685945000001</c:v>
                </c:pt>
                <c:pt idx="7672">
                  <c:v>29707.773845</c:v>
                </c:pt>
                <c:pt idx="7673">
                  <c:v>32307.582354999999</c:v>
                </c:pt>
                <c:pt idx="7674">
                  <c:v>32230.727545000002</c:v>
                </c:pt>
                <c:pt idx="7675">
                  <c:v>31289.890944999999</c:v>
                </c:pt>
                <c:pt idx="7676">
                  <c:v>29872.398945000001</c:v>
                </c:pt>
                <c:pt idx="7677">
                  <c:v>27986.989554999996</c:v>
                </c:pt>
                <c:pt idx="7678">
                  <c:v>25869.703644999994</c:v>
                </c:pt>
                <c:pt idx="7679">
                  <c:v>23813.719144999999</c:v>
                </c:pt>
                <c:pt idx="7680">
                  <c:v>22371.859154999998</c:v>
                </c:pt>
                <c:pt idx="7681">
                  <c:v>21395.281656000003</c:v>
                </c:pt>
                <c:pt idx="7682">
                  <c:v>20861.698355999997</c:v>
                </c:pt>
                <c:pt idx="7683">
                  <c:v>20601.000646</c:v>
                </c:pt>
                <c:pt idx="7684">
                  <c:v>20819.879646000001</c:v>
                </c:pt>
                <c:pt idx="7685">
                  <c:v>22068.441156000001</c:v>
                </c:pt>
                <c:pt idx="7686">
                  <c:v>24046.877444999998</c:v>
                </c:pt>
                <c:pt idx="7687">
                  <c:v>25576.859954999996</c:v>
                </c:pt>
                <c:pt idx="7688">
                  <c:v>26438.863754999998</c:v>
                </c:pt>
                <c:pt idx="7689">
                  <c:v>26955.451045000002</c:v>
                </c:pt>
                <c:pt idx="7690">
                  <c:v>27088.050745</c:v>
                </c:pt>
                <c:pt idx="7691">
                  <c:v>27331.810444999999</c:v>
                </c:pt>
                <c:pt idx="7692">
                  <c:v>27160.876455999998</c:v>
                </c:pt>
                <c:pt idx="7693">
                  <c:v>27393.816755</c:v>
                </c:pt>
                <c:pt idx="7694">
                  <c:v>27367.987754999995</c:v>
                </c:pt>
                <c:pt idx="7695">
                  <c:v>27326.593844999999</c:v>
                </c:pt>
                <c:pt idx="7696">
                  <c:v>28045.012244999998</c:v>
                </c:pt>
                <c:pt idx="7697">
                  <c:v>30440.002055999998</c:v>
                </c:pt>
                <c:pt idx="7698">
                  <c:v>30366.686645999998</c:v>
                </c:pt>
                <c:pt idx="7699">
                  <c:v>29552.600645999999</c:v>
                </c:pt>
                <c:pt idx="7700">
                  <c:v>28493.661945</c:v>
                </c:pt>
                <c:pt idx="7701">
                  <c:v>26969.687555</c:v>
                </c:pt>
                <c:pt idx="7702">
                  <c:v>25135.427045</c:v>
                </c:pt>
                <c:pt idx="7703">
                  <c:v>23362.811145</c:v>
                </c:pt>
                <c:pt idx="7704">
                  <c:v>22114.156354999999</c:v>
                </c:pt>
                <c:pt idx="7705">
                  <c:v>21427.306454999998</c:v>
                </c:pt>
                <c:pt idx="7706">
                  <c:v>21101.710655999999</c:v>
                </c:pt>
                <c:pt idx="7707">
                  <c:v>21030.854554999994</c:v>
                </c:pt>
                <c:pt idx="7708">
                  <c:v>21435.693354999996</c:v>
                </c:pt>
                <c:pt idx="7709">
                  <c:v>22599.408255999999</c:v>
                </c:pt>
                <c:pt idx="7710">
                  <c:v>24425.334344999999</c:v>
                </c:pt>
                <c:pt idx="7711">
                  <c:v>25750.619344999999</c:v>
                </c:pt>
                <c:pt idx="7712">
                  <c:v>26603.243345999999</c:v>
                </c:pt>
                <c:pt idx="7713">
                  <c:v>26926.229853999997</c:v>
                </c:pt>
                <c:pt idx="7714">
                  <c:v>27392.139144000001</c:v>
                </c:pt>
                <c:pt idx="7715">
                  <c:v>27361.402243999997</c:v>
                </c:pt>
                <c:pt idx="7716">
                  <c:v>27286.026954000001</c:v>
                </c:pt>
                <c:pt idx="7717">
                  <c:v>27251.510354000002</c:v>
                </c:pt>
                <c:pt idx="7718">
                  <c:v>27163.429054000004</c:v>
                </c:pt>
                <c:pt idx="7719">
                  <c:v>27102.419844</c:v>
                </c:pt>
                <c:pt idx="7720">
                  <c:v>27821.548343999995</c:v>
                </c:pt>
                <c:pt idx="7721">
                  <c:v>30468.519354000004</c:v>
                </c:pt>
                <c:pt idx="7722">
                  <c:v>30604.030944000002</c:v>
                </c:pt>
                <c:pt idx="7723">
                  <c:v>29825.110744000001</c:v>
                </c:pt>
                <c:pt idx="7724">
                  <c:v>29040.796245999998</c:v>
                </c:pt>
                <c:pt idx="7725">
                  <c:v>27622.425944999999</c:v>
                </c:pt>
                <c:pt idx="7726">
                  <c:v>25959.946445000001</c:v>
                </c:pt>
                <c:pt idx="7727">
                  <c:v>24211.106554999998</c:v>
                </c:pt>
                <c:pt idx="7728">
                  <c:v>23113.788555000003</c:v>
                </c:pt>
                <c:pt idx="7729">
                  <c:v>22443.206455000003</c:v>
                </c:pt>
                <c:pt idx="7730">
                  <c:v>22196.448755999998</c:v>
                </c:pt>
                <c:pt idx="7731">
                  <c:v>22236.629055999998</c:v>
                </c:pt>
                <c:pt idx="7732">
                  <c:v>22778.289454999998</c:v>
                </c:pt>
                <c:pt idx="7733">
                  <c:v>23988.664255</c:v>
                </c:pt>
                <c:pt idx="7734">
                  <c:v>25989.130744999999</c:v>
                </c:pt>
                <c:pt idx="7735">
                  <c:v>27389.409044999997</c:v>
                </c:pt>
                <c:pt idx="7736">
                  <c:v>28151.495054999999</c:v>
                </c:pt>
                <c:pt idx="7737">
                  <c:v>28599.934853999999</c:v>
                </c:pt>
                <c:pt idx="7738">
                  <c:v>28880.670843999997</c:v>
                </c:pt>
                <c:pt idx="7739">
                  <c:v>29073.601954000002</c:v>
                </c:pt>
                <c:pt idx="7740">
                  <c:v>29090.827354000001</c:v>
                </c:pt>
                <c:pt idx="7741">
                  <c:v>29030.618744000003</c:v>
                </c:pt>
                <c:pt idx="7742">
                  <c:v>28892.373744</c:v>
                </c:pt>
                <c:pt idx="7743">
                  <c:v>28848.748353999999</c:v>
                </c:pt>
                <c:pt idx="7744">
                  <c:v>29617.738644000001</c:v>
                </c:pt>
                <c:pt idx="7745">
                  <c:v>32323.610654000004</c:v>
                </c:pt>
                <c:pt idx="7746">
                  <c:v>32426.064943999994</c:v>
                </c:pt>
                <c:pt idx="7747">
                  <c:v>31684.319743999997</c:v>
                </c:pt>
                <c:pt idx="7748">
                  <c:v>30618.781255999998</c:v>
                </c:pt>
                <c:pt idx="7749">
                  <c:v>28916.530944999999</c:v>
                </c:pt>
                <c:pt idx="7750">
                  <c:v>27057.942445000001</c:v>
                </c:pt>
                <c:pt idx="7751">
                  <c:v>25155.207555000001</c:v>
                </c:pt>
                <c:pt idx="7752">
                  <c:v>23969.702555000003</c:v>
                </c:pt>
                <c:pt idx="7753">
                  <c:v>23186.153154999996</c:v>
                </c:pt>
                <c:pt idx="7754">
                  <c:v>22836.318756000001</c:v>
                </c:pt>
                <c:pt idx="7755">
                  <c:v>22816.832656000002</c:v>
                </c:pt>
                <c:pt idx="7756">
                  <c:v>23304.205454999999</c:v>
                </c:pt>
                <c:pt idx="7757">
                  <c:v>24670.103255000002</c:v>
                </c:pt>
                <c:pt idx="7758">
                  <c:v>26715.015345</c:v>
                </c:pt>
                <c:pt idx="7759">
                  <c:v>28076.132654999998</c:v>
                </c:pt>
                <c:pt idx="7760">
                  <c:v>28851.495455</c:v>
                </c:pt>
                <c:pt idx="7761">
                  <c:v>29244.187044000002</c:v>
                </c:pt>
                <c:pt idx="7762">
                  <c:v>29442.277643999998</c:v>
                </c:pt>
                <c:pt idx="7763">
                  <c:v>29541.455254000004</c:v>
                </c:pt>
                <c:pt idx="7764">
                  <c:v>29544.226953999998</c:v>
                </c:pt>
                <c:pt idx="7765">
                  <c:v>29592.248944000003</c:v>
                </c:pt>
                <c:pt idx="7766">
                  <c:v>29425.417943999997</c:v>
                </c:pt>
                <c:pt idx="7767">
                  <c:v>29416.251654</c:v>
                </c:pt>
                <c:pt idx="7768">
                  <c:v>30147.046144000004</c:v>
                </c:pt>
                <c:pt idx="7769">
                  <c:v>32917.051143999997</c:v>
                </c:pt>
                <c:pt idx="7770">
                  <c:v>33113.605344000003</c:v>
                </c:pt>
                <c:pt idx="7771">
                  <c:v>32322.008744000002</c:v>
                </c:pt>
                <c:pt idx="7772">
                  <c:v>31216.135655999999</c:v>
                </c:pt>
                <c:pt idx="7773">
                  <c:v>29495.177646</c:v>
                </c:pt>
                <c:pt idx="7774">
                  <c:v>27517.025845</c:v>
                </c:pt>
                <c:pt idx="7775">
                  <c:v>25515.523555</c:v>
                </c:pt>
                <c:pt idx="7776">
                  <c:v>24209.576555</c:v>
                </c:pt>
                <c:pt idx="7777">
                  <c:v>23343.470454999999</c:v>
                </c:pt>
                <c:pt idx="7778">
                  <c:v>22898.221056000002</c:v>
                </c:pt>
                <c:pt idx="7779">
                  <c:v>22788.615955000005</c:v>
                </c:pt>
                <c:pt idx="7780">
                  <c:v>23261.425056</c:v>
                </c:pt>
                <c:pt idx="7781">
                  <c:v>24603.958255999998</c:v>
                </c:pt>
                <c:pt idx="7782">
                  <c:v>26451.882744999999</c:v>
                </c:pt>
                <c:pt idx="7783">
                  <c:v>27938.039954999997</c:v>
                </c:pt>
                <c:pt idx="7784">
                  <c:v>28680.620455</c:v>
                </c:pt>
                <c:pt idx="7785">
                  <c:v>29040.659044</c:v>
                </c:pt>
                <c:pt idx="7786">
                  <c:v>29496.007943999997</c:v>
                </c:pt>
                <c:pt idx="7787">
                  <c:v>29582.852054000003</c:v>
                </c:pt>
                <c:pt idx="7788">
                  <c:v>29525.633453999999</c:v>
                </c:pt>
                <c:pt idx="7789">
                  <c:v>29612.957153999996</c:v>
                </c:pt>
                <c:pt idx="7790">
                  <c:v>29456.993854</c:v>
                </c:pt>
                <c:pt idx="7791">
                  <c:v>29409.085544000001</c:v>
                </c:pt>
                <c:pt idx="7792">
                  <c:v>30132.605344</c:v>
                </c:pt>
                <c:pt idx="7793">
                  <c:v>32918.169353999998</c:v>
                </c:pt>
                <c:pt idx="7794">
                  <c:v>33104.029944000002</c:v>
                </c:pt>
                <c:pt idx="7795">
                  <c:v>32312.401644000001</c:v>
                </c:pt>
                <c:pt idx="7796">
                  <c:v>31181.600246000002</c:v>
                </c:pt>
                <c:pt idx="7797">
                  <c:v>29433.442246000002</c:v>
                </c:pt>
                <c:pt idx="7798">
                  <c:v>27415.620444999997</c:v>
                </c:pt>
                <c:pt idx="7799">
                  <c:v>25345.388554999998</c:v>
                </c:pt>
                <c:pt idx="7800">
                  <c:v>21961.889555000002</c:v>
                </c:pt>
                <c:pt idx="7801">
                  <c:v>21236.362454999999</c:v>
                </c:pt>
                <c:pt idx="7802">
                  <c:v>20882.108755999998</c:v>
                </c:pt>
                <c:pt idx="7803">
                  <c:v>20811.604056</c:v>
                </c:pt>
                <c:pt idx="7804">
                  <c:v>21238.828454999999</c:v>
                </c:pt>
                <c:pt idx="7805">
                  <c:v>22386.604555999998</c:v>
                </c:pt>
                <c:pt idx="7806">
                  <c:v>24306.026344999998</c:v>
                </c:pt>
                <c:pt idx="7807">
                  <c:v>25512.847355000002</c:v>
                </c:pt>
                <c:pt idx="7808">
                  <c:v>26317.868455</c:v>
                </c:pt>
                <c:pt idx="7809">
                  <c:v>26798.022054000001</c:v>
                </c:pt>
                <c:pt idx="7810">
                  <c:v>27239.363544</c:v>
                </c:pt>
                <c:pt idx="7811">
                  <c:v>27448.602343999999</c:v>
                </c:pt>
                <c:pt idx="7812">
                  <c:v>27440.492043999999</c:v>
                </c:pt>
                <c:pt idx="7813">
                  <c:v>27474.619053999999</c:v>
                </c:pt>
                <c:pt idx="7814">
                  <c:v>27254.728044000003</c:v>
                </c:pt>
                <c:pt idx="7815">
                  <c:v>27119.826043999998</c:v>
                </c:pt>
                <c:pt idx="7816">
                  <c:v>27754.901054000002</c:v>
                </c:pt>
                <c:pt idx="7817">
                  <c:v>30449.912953999999</c:v>
                </c:pt>
                <c:pt idx="7818">
                  <c:v>30589.951544</c:v>
                </c:pt>
                <c:pt idx="7819">
                  <c:v>29836.696653999999</c:v>
                </c:pt>
                <c:pt idx="7820">
                  <c:v>29026.280846000005</c:v>
                </c:pt>
                <c:pt idx="7821">
                  <c:v>27621.492246000002</c:v>
                </c:pt>
                <c:pt idx="7822">
                  <c:v>25997.024444999999</c:v>
                </c:pt>
                <c:pt idx="7823">
                  <c:v>24262.482555000002</c:v>
                </c:pt>
                <c:pt idx="7824">
                  <c:v>22154.306745000002</c:v>
                </c:pt>
                <c:pt idx="7825">
                  <c:v>21444.541454999999</c:v>
                </c:pt>
                <c:pt idx="7826">
                  <c:v>21083.555955000003</c:v>
                </c:pt>
                <c:pt idx="7827">
                  <c:v>21115.843455000002</c:v>
                </c:pt>
                <c:pt idx="7828">
                  <c:v>21737.633156</c:v>
                </c:pt>
                <c:pt idx="7829">
                  <c:v>23169.734454999998</c:v>
                </c:pt>
                <c:pt idx="7830">
                  <c:v>25287.240845</c:v>
                </c:pt>
                <c:pt idx="7831">
                  <c:v>26709.414355000001</c:v>
                </c:pt>
                <c:pt idx="7832">
                  <c:v>27573.248544999999</c:v>
                </c:pt>
                <c:pt idx="7833">
                  <c:v>27949.921245000001</c:v>
                </c:pt>
                <c:pt idx="7834">
                  <c:v>28056.569245999999</c:v>
                </c:pt>
                <c:pt idx="7835">
                  <c:v>27979.208644999999</c:v>
                </c:pt>
                <c:pt idx="7836">
                  <c:v>28016.166045999995</c:v>
                </c:pt>
                <c:pt idx="7837">
                  <c:v>28115.791746000003</c:v>
                </c:pt>
                <c:pt idx="7838">
                  <c:v>28098.906045000003</c:v>
                </c:pt>
                <c:pt idx="7839">
                  <c:v>28105.892045000001</c:v>
                </c:pt>
                <c:pt idx="7840">
                  <c:v>28940.452646000002</c:v>
                </c:pt>
                <c:pt idx="7841">
                  <c:v>31750.152754999999</c:v>
                </c:pt>
                <c:pt idx="7842">
                  <c:v>31713.106244999999</c:v>
                </c:pt>
                <c:pt idx="7843">
                  <c:v>30883.684245</c:v>
                </c:pt>
                <c:pt idx="7844">
                  <c:v>29907.418645999998</c:v>
                </c:pt>
                <c:pt idx="7845">
                  <c:v>28549.977255000002</c:v>
                </c:pt>
                <c:pt idx="7846">
                  <c:v>26764.678346000001</c:v>
                </c:pt>
                <c:pt idx="7847">
                  <c:v>24809.695454999997</c:v>
                </c:pt>
                <c:pt idx="7848">
                  <c:v>22710.145154999998</c:v>
                </c:pt>
                <c:pt idx="7849">
                  <c:v>21685.332356000003</c:v>
                </c:pt>
                <c:pt idx="7850">
                  <c:v>21070.843554999999</c:v>
                </c:pt>
                <c:pt idx="7851">
                  <c:v>20868.071055</c:v>
                </c:pt>
                <c:pt idx="7852">
                  <c:v>21264.529054999999</c:v>
                </c:pt>
                <c:pt idx="7853">
                  <c:v>22721.649656000001</c:v>
                </c:pt>
                <c:pt idx="7854">
                  <c:v>24817.268055</c:v>
                </c:pt>
                <c:pt idx="7855">
                  <c:v>26239.552545000002</c:v>
                </c:pt>
                <c:pt idx="7856">
                  <c:v>27186.207644999999</c:v>
                </c:pt>
                <c:pt idx="7857">
                  <c:v>27630.519945</c:v>
                </c:pt>
                <c:pt idx="7858">
                  <c:v>27778.902044999999</c:v>
                </c:pt>
                <c:pt idx="7859">
                  <c:v>27613.644455000001</c:v>
                </c:pt>
                <c:pt idx="7860">
                  <c:v>27580.157354999996</c:v>
                </c:pt>
                <c:pt idx="7861">
                  <c:v>27582.535056000001</c:v>
                </c:pt>
                <c:pt idx="7862">
                  <c:v>27501.670944999998</c:v>
                </c:pt>
                <c:pt idx="7863">
                  <c:v>27456.097656000005</c:v>
                </c:pt>
                <c:pt idx="7864">
                  <c:v>28122.803154999998</c:v>
                </c:pt>
                <c:pt idx="7865">
                  <c:v>30687.614045999999</c:v>
                </c:pt>
                <c:pt idx="7866">
                  <c:v>30695.218256000004</c:v>
                </c:pt>
                <c:pt idx="7867">
                  <c:v>29921.468645999998</c:v>
                </c:pt>
                <c:pt idx="7868">
                  <c:v>28788.730944999999</c:v>
                </c:pt>
                <c:pt idx="7869">
                  <c:v>27161.122554999998</c:v>
                </c:pt>
                <c:pt idx="7870">
                  <c:v>25236.620045</c:v>
                </c:pt>
                <c:pt idx="7871">
                  <c:v>23424.295144999996</c:v>
                </c:pt>
                <c:pt idx="7872">
                  <c:v>22169.406855000001</c:v>
                </c:pt>
                <c:pt idx="7873">
                  <c:v>21502.274454999999</c:v>
                </c:pt>
                <c:pt idx="7874">
                  <c:v>21176.274955000001</c:v>
                </c:pt>
                <c:pt idx="7875">
                  <c:v>21168.324955000004</c:v>
                </c:pt>
                <c:pt idx="7876">
                  <c:v>21752.123656000003</c:v>
                </c:pt>
                <c:pt idx="7877">
                  <c:v>23010.304555000002</c:v>
                </c:pt>
                <c:pt idx="7878">
                  <c:v>24937.349644999998</c:v>
                </c:pt>
                <c:pt idx="7879">
                  <c:v>26237.307255999996</c:v>
                </c:pt>
                <c:pt idx="7880">
                  <c:v>26802.251645999997</c:v>
                </c:pt>
                <c:pt idx="7881">
                  <c:v>27069.134844000004</c:v>
                </c:pt>
                <c:pt idx="7882">
                  <c:v>27213.241153999999</c:v>
                </c:pt>
                <c:pt idx="7883">
                  <c:v>27278.200954000004</c:v>
                </c:pt>
                <c:pt idx="7884">
                  <c:v>27179.620653999998</c:v>
                </c:pt>
                <c:pt idx="7885">
                  <c:v>27213.663343999997</c:v>
                </c:pt>
                <c:pt idx="7886">
                  <c:v>27025.003744000001</c:v>
                </c:pt>
                <c:pt idx="7887">
                  <c:v>27188.058143999999</c:v>
                </c:pt>
                <c:pt idx="7888">
                  <c:v>28023.098944000001</c:v>
                </c:pt>
                <c:pt idx="7889">
                  <c:v>30880.616644000005</c:v>
                </c:pt>
                <c:pt idx="7890">
                  <c:v>31051.277254000001</c:v>
                </c:pt>
                <c:pt idx="7891">
                  <c:v>30339.168654000001</c:v>
                </c:pt>
                <c:pt idx="7892">
                  <c:v>29585.976255999998</c:v>
                </c:pt>
                <c:pt idx="7893">
                  <c:v>28317.616246000001</c:v>
                </c:pt>
                <c:pt idx="7894">
                  <c:v>26649.244045000003</c:v>
                </c:pt>
                <c:pt idx="7895">
                  <c:v>24771.805554999999</c:v>
                </c:pt>
                <c:pt idx="7896">
                  <c:v>23526.949554999999</c:v>
                </c:pt>
                <c:pt idx="7897">
                  <c:v>22794.949454999998</c:v>
                </c:pt>
                <c:pt idx="7898">
                  <c:v>22472.777755999999</c:v>
                </c:pt>
                <c:pt idx="7899">
                  <c:v>22533.373755999997</c:v>
                </c:pt>
                <c:pt idx="7900">
                  <c:v>23224.792455000003</c:v>
                </c:pt>
                <c:pt idx="7901">
                  <c:v>24562.151146</c:v>
                </c:pt>
                <c:pt idx="7902">
                  <c:v>26679.527255000001</c:v>
                </c:pt>
                <c:pt idx="7903">
                  <c:v>27904.310144999996</c:v>
                </c:pt>
                <c:pt idx="7904">
                  <c:v>28607.446346000001</c:v>
                </c:pt>
                <c:pt idx="7905">
                  <c:v>28996.167543999996</c:v>
                </c:pt>
                <c:pt idx="7906">
                  <c:v>29245.870854000004</c:v>
                </c:pt>
                <c:pt idx="7907">
                  <c:v>29320.820643999999</c:v>
                </c:pt>
                <c:pt idx="7908">
                  <c:v>29353.112344000001</c:v>
                </c:pt>
                <c:pt idx="7909">
                  <c:v>29394.791743999998</c:v>
                </c:pt>
                <c:pt idx="7910">
                  <c:v>29210.813044000002</c:v>
                </c:pt>
                <c:pt idx="7911">
                  <c:v>29255.046844</c:v>
                </c:pt>
                <c:pt idx="7912">
                  <c:v>30101.585353999995</c:v>
                </c:pt>
                <c:pt idx="7913">
                  <c:v>33098.881643999994</c:v>
                </c:pt>
                <c:pt idx="7914">
                  <c:v>33298.676253999998</c:v>
                </c:pt>
                <c:pt idx="7915">
                  <c:v>32587.890654000003</c:v>
                </c:pt>
                <c:pt idx="7916">
                  <c:v>31499.168255999994</c:v>
                </c:pt>
                <c:pt idx="7917">
                  <c:v>29956.437246000001</c:v>
                </c:pt>
                <c:pt idx="7918">
                  <c:v>28008.780045000003</c:v>
                </c:pt>
                <c:pt idx="7919">
                  <c:v>25832.756154999995</c:v>
                </c:pt>
                <c:pt idx="7920">
                  <c:v>24749.326355000001</c:v>
                </c:pt>
                <c:pt idx="7921">
                  <c:v>23776.246455</c:v>
                </c:pt>
                <c:pt idx="7922">
                  <c:v>23214.744055000003</c:v>
                </c:pt>
                <c:pt idx="7923">
                  <c:v>23184.035954999999</c:v>
                </c:pt>
                <c:pt idx="7924">
                  <c:v>23828.406756</c:v>
                </c:pt>
                <c:pt idx="7925">
                  <c:v>25345.846444999999</c:v>
                </c:pt>
                <c:pt idx="7926">
                  <c:v>27752.747944999999</c:v>
                </c:pt>
                <c:pt idx="7927">
                  <c:v>28916.465446000002</c:v>
                </c:pt>
                <c:pt idx="7928">
                  <c:v>29707.679346000001</c:v>
                </c:pt>
                <c:pt idx="7929">
                  <c:v>30099.525544000004</c:v>
                </c:pt>
                <c:pt idx="7930">
                  <c:v>29699.845153999995</c:v>
                </c:pt>
                <c:pt idx="7931">
                  <c:v>29748.955353999998</c:v>
                </c:pt>
                <c:pt idx="7932">
                  <c:v>29805.237754000002</c:v>
                </c:pt>
                <c:pt idx="7933">
                  <c:v>29828.182443999995</c:v>
                </c:pt>
                <c:pt idx="7934">
                  <c:v>29529.625444000001</c:v>
                </c:pt>
                <c:pt idx="7935">
                  <c:v>29440.450554000003</c:v>
                </c:pt>
                <c:pt idx="7936">
                  <c:v>30241.483344</c:v>
                </c:pt>
                <c:pt idx="7937">
                  <c:v>33340.473343999998</c:v>
                </c:pt>
                <c:pt idx="7938">
                  <c:v>33570.740844</c:v>
                </c:pt>
                <c:pt idx="7939">
                  <c:v>32810.223643999998</c:v>
                </c:pt>
                <c:pt idx="7940">
                  <c:v>31842.455845999997</c:v>
                </c:pt>
                <c:pt idx="7941">
                  <c:v>30441.707846000001</c:v>
                </c:pt>
                <c:pt idx="7942">
                  <c:v>28698.447044999997</c:v>
                </c:pt>
                <c:pt idx="7943">
                  <c:v>26460.325154999999</c:v>
                </c:pt>
                <c:pt idx="7944">
                  <c:v>25154.854154999997</c:v>
                </c:pt>
                <c:pt idx="7945">
                  <c:v>24022.064355000002</c:v>
                </c:pt>
                <c:pt idx="7946">
                  <c:v>23522.563756000003</c:v>
                </c:pt>
                <c:pt idx="7947">
                  <c:v>23392.205756000003</c:v>
                </c:pt>
                <c:pt idx="7948">
                  <c:v>23968.553756000001</c:v>
                </c:pt>
                <c:pt idx="7949">
                  <c:v>25396.100355000002</c:v>
                </c:pt>
                <c:pt idx="7950">
                  <c:v>27727.594255000004</c:v>
                </c:pt>
                <c:pt idx="7951">
                  <c:v>29370.662555999999</c:v>
                </c:pt>
                <c:pt idx="7952">
                  <c:v>30383.268044999997</c:v>
                </c:pt>
                <c:pt idx="7953">
                  <c:v>30892.821745000001</c:v>
                </c:pt>
                <c:pt idx="7954">
                  <c:v>31082.115644999998</c:v>
                </c:pt>
                <c:pt idx="7955">
                  <c:v>30952.985054999997</c:v>
                </c:pt>
                <c:pt idx="7956">
                  <c:v>30946.229645999996</c:v>
                </c:pt>
                <c:pt idx="7957">
                  <c:v>31036.978245999999</c:v>
                </c:pt>
                <c:pt idx="7958">
                  <c:v>30773.964246000003</c:v>
                </c:pt>
                <c:pt idx="7959">
                  <c:v>30650.572544999999</c:v>
                </c:pt>
                <c:pt idx="7960">
                  <c:v>31331.102355000003</c:v>
                </c:pt>
                <c:pt idx="7961">
                  <c:v>34180.864954999997</c:v>
                </c:pt>
                <c:pt idx="7962">
                  <c:v>34120.387144999993</c:v>
                </c:pt>
                <c:pt idx="7963">
                  <c:v>33243.023555</c:v>
                </c:pt>
                <c:pt idx="7964">
                  <c:v>31901.092954999996</c:v>
                </c:pt>
                <c:pt idx="7965">
                  <c:v>30020.523545</c:v>
                </c:pt>
                <c:pt idx="7966">
                  <c:v>27833.351644999999</c:v>
                </c:pt>
                <c:pt idx="7967">
                  <c:v>25705.918444999999</c:v>
                </c:pt>
                <c:pt idx="7968">
                  <c:v>24237.940655000002</c:v>
                </c:pt>
                <c:pt idx="7969">
                  <c:v>23317.830755999999</c:v>
                </c:pt>
                <c:pt idx="7970">
                  <c:v>22842.498255999999</c:v>
                </c:pt>
                <c:pt idx="7971">
                  <c:v>22619.315255999998</c:v>
                </c:pt>
                <c:pt idx="7972">
                  <c:v>22936.260955000002</c:v>
                </c:pt>
                <c:pt idx="7973">
                  <c:v>24034.906855000001</c:v>
                </c:pt>
                <c:pt idx="7974">
                  <c:v>26033.908244999999</c:v>
                </c:pt>
                <c:pt idx="7975">
                  <c:v>27393.670744999996</c:v>
                </c:pt>
                <c:pt idx="7976">
                  <c:v>28215.962645</c:v>
                </c:pt>
                <c:pt idx="7977">
                  <c:v>28646.586254000002</c:v>
                </c:pt>
                <c:pt idx="7978">
                  <c:v>28923.913744000001</c:v>
                </c:pt>
                <c:pt idx="7979">
                  <c:v>29081.791843999999</c:v>
                </c:pt>
                <c:pt idx="7980">
                  <c:v>29064.770554000002</c:v>
                </c:pt>
                <c:pt idx="7981">
                  <c:v>29001.448553999999</c:v>
                </c:pt>
                <c:pt idx="7982">
                  <c:v>28962.854154000001</c:v>
                </c:pt>
                <c:pt idx="7983">
                  <c:v>29073.164944</c:v>
                </c:pt>
                <c:pt idx="7984">
                  <c:v>29948.051943999999</c:v>
                </c:pt>
                <c:pt idx="7985">
                  <c:v>32783.559954000004</c:v>
                </c:pt>
                <c:pt idx="7986">
                  <c:v>32939.811643999994</c:v>
                </c:pt>
                <c:pt idx="7987">
                  <c:v>32287.865054999998</c:v>
                </c:pt>
                <c:pt idx="7988">
                  <c:v>31108.076645000001</c:v>
                </c:pt>
                <c:pt idx="7989">
                  <c:v>29227.664745000002</c:v>
                </c:pt>
                <c:pt idx="7990">
                  <c:v>27058.746346</c:v>
                </c:pt>
                <c:pt idx="7991">
                  <c:v>25001.884454999996</c:v>
                </c:pt>
                <c:pt idx="7992">
                  <c:v>23770.334155</c:v>
                </c:pt>
                <c:pt idx="7993">
                  <c:v>22899.371355000003</c:v>
                </c:pt>
                <c:pt idx="7994">
                  <c:v>22436.742756</c:v>
                </c:pt>
                <c:pt idx="7995">
                  <c:v>22283.826356000001</c:v>
                </c:pt>
                <c:pt idx="7996">
                  <c:v>22669.161356000001</c:v>
                </c:pt>
                <c:pt idx="7997">
                  <c:v>24114.480955000003</c:v>
                </c:pt>
                <c:pt idx="7998">
                  <c:v>26242.674554999998</c:v>
                </c:pt>
                <c:pt idx="7999">
                  <c:v>27720.636655000002</c:v>
                </c:pt>
                <c:pt idx="8000">
                  <c:v>28902.568746000001</c:v>
                </c:pt>
                <c:pt idx="8001">
                  <c:v>29462.332145</c:v>
                </c:pt>
                <c:pt idx="8002">
                  <c:v>29836.636744999996</c:v>
                </c:pt>
                <c:pt idx="8003">
                  <c:v>29847.436444999999</c:v>
                </c:pt>
                <c:pt idx="8004">
                  <c:v>29740.492145</c:v>
                </c:pt>
                <c:pt idx="8005">
                  <c:v>29801.516045</c:v>
                </c:pt>
                <c:pt idx="8006">
                  <c:v>29575.765644999996</c:v>
                </c:pt>
                <c:pt idx="8007">
                  <c:v>29381.025045000002</c:v>
                </c:pt>
                <c:pt idx="8008">
                  <c:v>30092.863745000002</c:v>
                </c:pt>
                <c:pt idx="8009">
                  <c:v>32868.764655999999</c:v>
                </c:pt>
                <c:pt idx="8010">
                  <c:v>32853.939445999997</c:v>
                </c:pt>
                <c:pt idx="8011">
                  <c:v>32002.966845999996</c:v>
                </c:pt>
                <c:pt idx="8012">
                  <c:v>30553.115544999997</c:v>
                </c:pt>
                <c:pt idx="8013">
                  <c:v>28704.571855999999</c:v>
                </c:pt>
                <c:pt idx="8014">
                  <c:v>26523.051944999999</c:v>
                </c:pt>
                <c:pt idx="8015">
                  <c:v>24263.190144999997</c:v>
                </c:pt>
                <c:pt idx="8016">
                  <c:v>22948.052155000001</c:v>
                </c:pt>
                <c:pt idx="8017">
                  <c:v>22015.358955000003</c:v>
                </c:pt>
                <c:pt idx="8018">
                  <c:v>21416.313356000002</c:v>
                </c:pt>
                <c:pt idx="8019">
                  <c:v>21210.138355999996</c:v>
                </c:pt>
                <c:pt idx="8020">
                  <c:v>21599.199355999997</c:v>
                </c:pt>
                <c:pt idx="8021">
                  <c:v>22789.866454999999</c:v>
                </c:pt>
                <c:pt idx="8022">
                  <c:v>24595.064055000003</c:v>
                </c:pt>
                <c:pt idx="8023">
                  <c:v>25938.268844999999</c:v>
                </c:pt>
                <c:pt idx="8024">
                  <c:v>27085.711644999996</c:v>
                </c:pt>
                <c:pt idx="8025">
                  <c:v>27674.592645000004</c:v>
                </c:pt>
                <c:pt idx="8026">
                  <c:v>27900.473345999999</c:v>
                </c:pt>
                <c:pt idx="8027">
                  <c:v>27777.179355000004</c:v>
                </c:pt>
                <c:pt idx="8028">
                  <c:v>27614.899555</c:v>
                </c:pt>
                <c:pt idx="8029">
                  <c:v>27439.567144999997</c:v>
                </c:pt>
                <c:pt idx="8030">
                  <c:v>27230.985144999999</c:v>
                </c:pt>
                <c:pt idx="8031">
                  <c:v>27166.056554999999</c:v>
                </c:pt>
                <c:pt idx="8032">
                  <c:v>27980.020355000001</c:v>
                </c:pt>
                <c:pt idx="8033">
                  <c:v>31261.328345000002</c:v>
                </c:pt>
                <c:pt idx="8034">
                  <c:v>31490.036555000006</c:v>
                </c:pt>
                <c:pt idx="8035">
                  <c:v>30770.917255999997</c:v>
                </c:pt>
                <c:pt idx="8036">
                  <c:v>29843.288945</c:v>
                </c:pt>
                <c:pt idx="8037">
                  <c:v>28422.205856</c:v>
                </c:pt>
                <c:pt idx="8038">
                  <c:v>26707.463345</c:v>
                </c:pt>
                <c:pt idx="8039">
                  <c:v>24683.599145</c:v>
                </c:pt>
                <c:pt idx="8040">
                  <c:v>23033.338355</c:v>
                </c:pt>
                <c:pt idx="8041">
                  <c:v>22263.665454999995</c:v>
                </c:pt>
                <c:pt idx="8042">
                  <c:v>21800.893955000003</c:v>
                </c:pt>
                <c:pt idx="8043">
                  <c:v>21780.350055000003</c:v>
                </c:pt>
                <c:pt idx="8044">
                  <c:v>22226.864656000002</c:v>
                </c:pt>
                <c:pt idx="8045">
                  <c:v>23257.886555000001</c:v>
                </c:pt>
                <c:pt idx="8046">
                  <c:v>25172.057645000001</c:v>
                </c:pt>
                <c:pt idx="8047">
                  <c:v>26389.758856</c:v>
                </c:pt>
                <c:pt idx="8048">
                  <c:v>26732.225355999999</c:v>
                </c:pt>
                <c:pt idx="8049">
                  <c:v>26920.511853999997</c:v>
                </c:pt>
                <c:pt idx="8050">
                  <c:v>26972.127143999998</c:v>
                </c:pt>
                <c:pt idx="8051">
                  <c:v>26916.687954000001</c:v>
                </c:pt>
                <c:pt idx="8052">
                  <c:v>26849.219254000003</c:v>
                </c:pt>
                <c:pt idx="8053">
                  <c:v>26874.483954000003</c:v>
                </c:pt>
                <c:pt idx="8054">
                  <c:v>26786.833254000001</c:v>
                </c:pt>
                <c:pt idx="8055">
                  <c:v>27044.925243999998</c:v>
                </c:pt>
                <c:pt idx="8056">
                  <c:v>28187.018944000003</c:v>
                </c:pt>
                <c:pt idx="8057">
                  <c:v>31559.432253999999</c:v>
                </c:pt>
                <c:pt idx="8058">
                  <c:v>31868.335944000002</c:v>
                </c:pt>
                <c:pt idx="8059">
                  <c:v>31347.228744000004</c:v>
                </c:pt>
                <c:pt idx="8060">
                  <c:v>30749.497956000003</c:v>
                </c:pt>
                <c:pt idx="8061">
                  <c:v>29502.778345000002</c:v>
                </c:pt>
                <c:pt idx="8062">
                  <c:v>27719.651045000006</c:v>
                </c:pt>
                <c:pt idx="8063">
                  <c:v>25648.002554999999</c:v>
                </c:pt>
                <c:pt idx="8064">
                  <c:v>24164.068445000001</c:v>
                </c:pt>
                <c:pt idx="8065">
                  <c:v>23451.613454999999</c:v>
                </c:pt>
                <c:pt idx="8066">
                  <c:v>23066.184755999999</c:v>
                </c:pt>
                <c:pt idx="8067">
                  <c:v>23121.221955000005</c:v>
                </c:pt>
                <c:pt idx="8068">
                  <c:v>23710.917756000003</c:v>
                </c:pt>
                <c:pt idx="8069">
                  <c:v>24902.872445000001</c:v>
                </c:pt>
                <c:pt idx="8070">
                  <c:v>27014.739644999998</c:v>
                </c:pt>
                <c:pt idx="8071">
                  <c:v>28305.175954999999</c:v>
                </c:pt>
                <c:pt idx="8072">
                  <c:v>28989.612054999998</c:v>
                </c:pt>
                <c:pt idx="8073">
                  <c:v>29241.771554000003</c:v>
                </c:pt>
                <c:pt idx="8074">
                  <c:v>29491.496543999998</c:v>
                </c:pt>
                <c:pt idx="8075">
                  <c:v>29464.061643999998</c:v>
                </c:pt>
                <c:pt idx="8076">
                  <c:v>29472.826644000001</c:v>
                </c:pt>
                <c:pt idx="8077">
                  <c:v>29552.344353999997</c:v>
                </c:pt>
                <c:pt idx="8078">
                  <c:v>29304.170654000001</c:v>
                </c:pt>
                <c:pt idx="8079">
                  <c:v>29379.144944</c:v>
                </c:pt>
                <c:pt idx="8080">
                  <c:v>30317.493643999998</c:v>
                </c:pt>
                <c:pt idx="8081">
                  <c:v>33930.667654000004</c:v>
                </c:pt>
                <c:pt idx="8082">
                  <c:v>34293.480944000003</c:v>
                </c:pt>
                <c:pt idx="8083">
                  <c:v>33710.776743999995</c:v>
                </c:pt>
                <c:pt idx="8084">
                  <c:v>32821.586655999999</c:v>
                </c:pt>
                <c:pt idx="8085">
                  <c:v>31321.098345000002</c:v>
                </c:pt>
                <c:pt idx="8086">
                  <c:v>29163.297445</c:v>
                </c:pt>
                <c:pt idx="8087">
                  <c:v>26733.871545000002</c:v>
                </c:pt>
                <c:pt idx="8088">
                  <c:v>24995.169445000003</c:v>
                </c:pt>
                <c:pt idx="8089">
                  <c:v>24001.930554999999</c:v>
                </c:pt>
                <c:pt idx="8090">
                  <c:v>23461.210756</c:v>
                </c:pt>
                <c:pt idx="8091">
                  <c:v>23292.985056000001</c:v>
                </c:pt>
                <c:pt idx="8092">
                  <c:v>23790.885756</c:v>
                </c:pt>
                <c:pt idx="8093">
                  <c:v>24931.279146000001</c:v>
                </c:pt>
                <c:pt idx="8094">
                  <c:v>27267.194745000001</c:v>
                </c:pt>
                <c:pt idx="8095">
                  <c:v>28802.035544999995</c:v>
                </c:pt>
                <c:pt idx="8096">
                  <c:v>29425.789144000006</c:v>
                </c:pt>
                <c:pt idx="8097">
                  <c:v>29834.775743999999</c:v>
                </c:pt>
                <c:pt idx="8098">
                  <c:v>30110.636243999998</c:v>
                </c:pt>
                <c:pt idx="8099">
                  <c:v>30096.585353999999</c:v>
                </c:pt>
                <c:pt idx="8100">
                  <c:v>29951.815954000002</c:v>
                </c:pt>
                <c:pt idx="8101">
                  <c:v>29906.822054</c:v>
                </c:pt>
                <c:pt idx="8102">
                  <c:v>29816.996954000002</c:v>
                </c:pt>
                <c:pt idx="8103">
                  <c:v>29766.643644</c:v>
                </c:pt>
                <c:pt idx="8104">
                  <c:v>30834.126343999997</c:v>
                </c:pt>
                <c:pt idx="8105">
                  <c:v>34455.227354000002</c:v>
                </c:pt>
                <c:pt idx="8106">
                  <c:v>34799.291944000004</c:v>
                </c:pt>
                <c:pt idx="8107">
                  <c:v>34170.266754000011</c:v>
                </c:pt>
                <c:pt idx="8108">
                  <c:v>33270.580355999991</c:v>
                </c:pt>
                <c:pt idx="8109">
                  <c:v>31720.127745000002</c:v>
                </c:pt>
                <c:pt idx="8110">
                  <c:v>29559.539544999996</c:v>
                </c:pt>
                <c:pt idx="8111">
                  <c:v>27152.980245000002</c:v>
                </c:pt>
                <c:pt idx="8112">
                  <c:v>25388.043444999999</c:v>
                </c:pt>
                <c:pt idx="8113">
                  <c:v>24421.294345000002</c:v>
                </c:pt>
                <c:pt idx="8114">
                  <c:v>23901.503156000002</c:v>
                </c:pt>
                <c:pt idx="8115">
                  <c:v>23733.481156000002</c:v>
                </c:pt>
                <c:pt idx="8116">
                  <c:v>24255.327155999999</c:v>
                </c:pt>
                <c:pt idx="8117">
                  <c:v>25452.121545999998</c:v>
                </c:pt>
                <c:pt idx="8118">
                  <c:v>27544.174655000003</c:v>
                </c:pt>
                <c:pt idx="8119">
                  <c:v>28807.963944999996</c:v>
                </c:pt>
                <c:pt idx="8120">
                  <c:v>29293.767845000002</c:v>
                </c:pt>
                <c:pt idx="8121">
                  <c:v>29447.741443999999</c:v>
                </c:pt>
                <c:pt idx="8122">
                  <c:v>29551.738943999997</c:v>
                </c:pt>
                <c:pt idx="8123">
                  <c:v>29583.313053999998</c:v>
                </c:pt>
                <c:pt idx="8124">
                  <c:v>29335.260653999998</c:v>
                </c:pt>
                <c:pt idx="8125">
                  <c:v>29262.089754000001</c:v>
                </c:pt>
                <c:pt idx="8126">
                  <c:v>29051.902743999999</c:v>
                </c:pt>
                <c:pt idx="8127">
                  <c:v>29308.249153999997</c:v>
                </c:pt>
                <c:pt idx="8128">
                  <c:v>30550.348644000002</c:v>
                </c:pt>
                <c:pt idx="8129">
                  <c:v>34452.487353999997</c:v>
                </c:pt>
                <c:pt idx="8130">
                  <c:v>34845.204344000005</c:v>
                </c:pt>
                <c:pt idx="8131">
                  <c:v>34203.711154000004</c:v>
                </c:pt>
                <c:pt idx="8132">
                  <c:v>33258.022355999994</c:v>
                </c:pt>
                <c:pt idx="8133">
                  <c:v>31622.665745000002</c:v>
                </c:pt>
                <c:pt idx="8134">
                  <c:v>29561.553454999997</c:v>
                </c:pt>
                <c:pt idx="8135">
                  <c:v>27163.098944999994</c:v>
                </c:pt>
                <c:pt idx="8136">
                  <c:v>25298.859444999995</c:v>
                </c:pt>
                <c:pt idx="8137">
                  <c:v>24337.490844999997</c:v>
                </c:pt>
                <c:pt idx="8138">
                  <c:v>23765.443756000001</c:v>
                </c:pt>
                <c:pt idx="8139">
                  <c:v>23603.849455</c:v>
                </c:pt>
                <c:pt idx="8140">
                  <c:v>24050.284756000005</c:v>
                </c:pt>
                <c:pt idx="8141">
                  <c:v>25204.639445000001</c:v>
                </c:pt>
                <c:pt idx="8142">
                  <c:v>27303.557055000001</c:v>
                </c:pt>
                <c:pt idx="8143">
                  <c:v>28843.736945000001</c:v>
                </c:pt>
                <c:pt idx="8144">
                  <c:v>29294.144845000003</c:v>
                </c:pt>
                <c:pt idx="8145">
                  <c:v>29398.287444000001</c:v>
                </c:pt>
                <c:pt idx="8146">
                  <c:v>29447.991244000001</c:v>
                </c:pt>
                <c:pt idx="8147">
                  <c:v>29279.817353999999</c:v>
                </c:pt>
                <c:pt idx="8148">
                  <c:v>29035.795654000001</c:v>
                </c:pt>
                <c:pt idx="8149">
                  <c:v>29057.691653999998</c:v>
                </c:pt>
                <c:pt idx="8150">
                  <c:v>28972.678954000003</c:v>
                </c:pt>
                <c:pt idx="8151">
                  <c:v>29225.854243999998</c:v>
                </c:pt>
                <c:pt idx="8152">
                  <c:v>30515.456244000005</c:v>
                </c:pt>
                <c:pt idx="8153">
                  <c:v>34250.459653999998</c:v>
                </c:pt>
                <c:pt idx="8154">
                  <c:v>34543.229643999999</c:v>
                </c:pt>
                <c:pt idx="8155">
                  <c:v>33965.512743999992</c:v>
                </c:pt>
                <c:pt idx="8156">
                  <c:v>32898.595656000005</c:v>
                </c:pt>
                <c:pt idx="8157">
                  <c:v>31193.505345000001</c:v>
                </c:pt>
                <c:pt idx="8158">
                  <c:v>28844.114145</c:v>
                </c:pt>
                <c:pt idx="8159">
                  <c:v>26311.337244999999</c:v>
                </c:pt>
                <c:pt idx="8160">
                  <c:v>24571.437855000004</c:v>
                </c:pt>
                <c:pt idx="8161">
                  <c:v>23416.372756000004</c:v>
                </c:pt>
                <c:pt idx="8162">
                  <c:v>22697.973055000002</c:v>
                </c:pt>
                <c:pt idx="8163">
                  <c:v>22413.966955000004</c:v>
                </c:pt>
                <c:pt idx="8164">
                  <c:v>22774.278955000002</c:v>
                </c:pt>
                <c:pt idx="8165">
                  <c:v>24012.559454999995</c:v>
                </c:pt>
                <c:pt idx="8166">
                  <c:v>26376.105445000001</c:v>
                </c:pt>
                <c:pt idx="8167">
                  <c:v>27988.469945000001</c:v>
                </c:pt>
                <c:pt idx="8168">
                  <c:v>28702.555544999996</c:v>
                </c:pt>
                <c:pt idx="8169">
                  <c:v>29002.054554999999</c:v>
                </c:pt>
                <c:pt idx="8170">
                  <c:v>29040.196544999999</c:v>
                </c:pt>
                <c:pt idx="8171">
                  <c:v>28906.990354999998</c:v>
                </c:pt>
                <c:pt idx="8172">
                  <c:v>28805.863055000002</c:v>
                </c:pt>
                <c:pt idx="8173">
                  <c:v>28921.911355</c:v>
                </c:pt>
                <c:pt idx="8174">
                  <c:v>28946.367654999998</c:v>
                </c:pt>
                <c:pt idx="8175">
                  <c:v>29113.987545</c:v>
                </c:pt>
                <c:pt idx="8176">
                  <c:v>30359.860545</c:v>
                </c:pt>
                <c:pt idx="8177">
                  <c:v>33787.712944999999</c:v>
                </c:pt>
                <c:pt idx="8178">
                  <c:v>33817.620344999996</c:v>
                </c:pt>
                <c:pt idx="8179">
                  <c:v>32997.737045000002</c:v>
                </c:pt>
                <c:pt idx="8180">
                  <c:v>31744.020655999997</c:v>
                </c:pt>
                <c:pt idx="8181">
                  <c:v>29804.135244999998</c:v>
                </c:pt>
                <c:pt idx="8182">
                  <c:v>27433.975756</c:v>
                </c:pt>
                <c:pt idx="8183">
                  <c:v>24956.219845000003</c:v>
                </c:pt>
                <c:pt idx="8184">
                  <c:v>23080.844244999997</c:v>
                </c:pt>
                <c:pt idx="8185">
                  <c:v>21929.462756000001</c:v>
                </c:pt>
                <c:pt idx="8186">
                  <c:v>21217.610355000004</c:v>
                </c:pt>
                <c:pt idx="8187">
                  <c:v>20903.128955</c:v>
                </c:pt>
                <c:pt idx="8188">
                  <c:v>21152.906955000002</c:v>
                </c:pt>
                <c:pt idx="8189">
                  <c:v>22357.698755999998</c:v>
                </c:pt>
                <c:pt idx="8190">
                  <c:v>24536.624444999998</c:v>
                </c:pt>
                <c:pt idx="8191">
                  <c:v>26109.961554999998</c:v>
                </c:pt>
                <c:pt idx="8192">
                  <c:v>27062.763055000003</c:v>
                </c:pt>
                <c:pt idx="8193">
                  <c:v>27599.945745000001</c:v>
                </c:pt>
                <c:pt idx="8194">
                  <c:v>27937.769445000002</c:v>
                </c:pt>
                <c:pt idx="8195">
                  <c:v>28013.443854999998</c:v>
                </c:pt>
                <c:pt idx="8196">
                  <c:v>27943.590856000003</c:v>
                </c:pt>
                <c:pt idx="8197">
                  <c:v>28034.439855999997</c:v>
                </c:pt>
                <c:pt idx="8198">
                  <c:v>27832.503846</c:v>
                </c:pt>
                <c:pt idx="8199">
                  <c:v>27712.589845999999</c:v>
                </c:pt>
                <c:pt idx="8200">
                  <c:v>28481.449955</c:v>
                </c:pt>
                <c:pt idx="8201">
                  <c:v>31561.303446000002</c:v>
                </c:pt>
                <c:pt idx="8202">
                  <c:v>31623.910755000001</c:v>
                </c:pt>
                <c:pt idx="8203">
                  <c:v>30927.860945</c:v>
                </c:pt>
                <c:pt idx="8204">
                  <c:v>30004.870446000004</c:v>
                </c:pt>
                <c:pt idx="8205">
                  <c:v>28400.827945000001</c:v>
                </c:pt>
                <c:pt idx="8206">
                  <c:v>26316.938054999999</c:v>
                </c:pt>
                <c:pt idx="8207">
                  <c:v>24117.350845000004</c:v>
                </c:pt>
                <c:pt idx="8208">
                  <c:v>22470.066744999996</c:v>
                </c:pt>
                <c:pt idx="8209">
                  <c:v>21734.618345000003</c:v>
                </c:pt>
                <c:pt idx="8210">
                  <c:v>21316.721156000003</c:v>
                </c:pt>
                <c:pt idx="8211">
                  <c:v>21247.538155999999</c:v>
                </c:pt>
                <c:pt idx="8212">
                  <c:v>21687.836156000001</c:v>
                </c:pt>
                <c:pt idx="8213">
                  <c:v>22748.750545999999</c:v>
                </c:pt>
                <c:pt idx="8214">
                  <c:v>24881.621055</c:v>
                </c:pt>
                <c:pt idx="8215">
                  <c:v>26327.217245999997</c:v>
                </c:pt>
                <c:pt idx="8216">
                  <c:v>27034.486145999999</c:v>
                </c:pt>
                <c:pt idx="8217">
                  <c:v>27400.348144</c:v>
                </c:pt>
                <c:pt idx="8218">
                  <c:v>27751.318943999999</c:v>
                </c:pt>
                <c:pt idx="8219">
                  <c:v>27797.165843999999</c:v>
                </c:pt>
                <c:pt idx="8220">
                  <c:v>27790.429743999997</c:v>
                </c:pt>
                <c:pt idx="8221">
                  <c:v>27811.676444000001</c:v>
                </c:pt>
                <c:pt idx="8222">
                  <c:v>27567.013044000003</c:v>
                </c:pt>
                <c:pt idx="8223">
                  <c:v>27535.088854000001</c:v>
                </c:pt>
                <c:pt idx="8224">
                  <c:v>28396.133954000001</c:v>
                </c:pt>
                <c:pt idx="8225">
                  <c:v>31606.227954000002</c:v>
                </c:pt>
                <c:pt idx="8226">
                  <c:v>31886.173744</c:v>
                </c:pt>
                <c:pt idx="8227">
                  <c:v>31312.223554000004</c:v>
                </c:pt>
                <c:pt idx="8228">
                  <c:v>30676.172755999996</c:v>
                </c:pt>
                <c:pt idx="8229">
                  <c:v>29167.525145</c:v>
                </c:pt>
                <c:pt idx="8230">
                  <c:v>27130.826855000003</c:v>
                </c:pt>
                <c:pt idx="8231">
                  <c:v>24909.131245000004</c:v>
                </c:pt>
                <c:pt idx="8232">
                  <c:v>23499.312445000003</c:v>
                </c:pt>
                <c:pt idx="8233">
                  <c:v>22793.789545000003</c:v>
                </c:pt>
                <c:pt idx="8234">
                  <c:v>22447.900156</c:v>
                </c:pt>
                <c:pt idx="8235">
                  <c:v>22448.669756000003</c:v>
                </c:pt>
                <c:pt idx="8236">
                  <c:v>23053.587854999998</c:v>
                </c:pt>
                <c:pt idx="8237">
                  <c:v>24236.553146000002</c:v>
                </c:pt>
                <c:pt idx="8238">
                  <c:v>26393.963754999997</c:v>
                </c:pt>
                <c:pt idx="8239">
                  <c:v>27822.602345000003</c:v>
                </c:pt>
                <c:pt idx="8240">
                  <c:v>28629.874546000003</c:v>
                </c:pt>
                <c:pt idx="8241">
                  <c:v>29140.290144000002</c:v>
                </c:pt>
                <c:pt idx="8242">
                  <c:v>29461.699944000004</c:v>
                </c:pt>
                <c:pt idx="8243">
                  <c:v>29530.888543999998</c:v>
                </c:pt>
                <c:pt idx="8244">
                  <c:v>29492.615744000002</c:v>
                </c:pt>
                <c:pt idx="8245">
                  <c:v>29482.746144000004</c:v>
                </c:pt>
                <c:pt idx="8246">
                  <c:v>29246.334443999996</c:v>
                </c:pt>
                <c:pt idx="8247">
                  <c:v>29267.872554000001</c:v>
                </c:pt>
                <c:pt idx="8248">
                  <c:v>30207.098653999998</c:v>
                </c:pt>
                <c:pt idx="8249">
                  <c:v>33535.286654000003</c:v>
                </c:pt>
                <c:pt idx="8250">
                  <c:v>33943.057344000001</c:v>
                </c:pt>
                <c:pt idx="8251">
                  <c:v>33412.568144000004</c:v>
                </c:pt>
                <c:pt idx="8252">
                  <c:v>32569.250755999998</c:v>
                </c:pt>
                <c:pt idx="8253">
                  <c:v>30951.048744999996</c:v>
                </c:pt>
                <c:pt idx="8254">
                  <c:v>28704.064155000004</c:v>
                </c:pt>
                <c:pt idx="8255">
                  <c:v>26231.124244999999</c:v>
                </c:pt>
                <c:pt idx="8256">
                  <c:v>24672.450844999999</c:v>
                </c:pt>
                <c:pt idx="8257">
                  <c:v>23650.072155000002</c:v>
                </c:pt>
                <c:pt idx="8258">
                  <c:v>23168.657756000001</c:v>
                </c:pt>
                <c:pt idx="8259">
                  <c:v>22980.449756000002</c:v>
                </c:pt>
                <c:pt idx="8260">
                  <c:v>23449.061454999999</c:v>
                </c:pt>
                <c:pt idx="8261">
                  <c:v>24653.410146000002</c:v>
                </c:pt>
                <c:pt idx="8262">
                  <c:v>27134.013754999996</c:v>
                </c:pt>
                <c:pt idx="8263">
                  <c:v>28686.532944999999</c:v>
                </c:pt>
                <c:pt idx="8264">
                  <c:v>29317.431245000003</c:v>
                </c:pt>
                <c:pt idx="8265">
                  <c:v>29756.886144000004</c:v>
                </c:pt>
                <c:pt idx="8266">
                  <c:v>30089.007644000001</c:v>
                </c:pt>
                <c:pt idx="8267">
                  <c:v>30244.418244</c:v>
                </c:pt>
                <c:pt idx="8268">
                  <c:v>30204.429144000002</c:v>
                </c:pt>
                <c:pt idx="8269">
                  <c:v>30117.550554000005</c:v>
                </c:pt>
                <c:pt idx="8270">
                  <c:v>29806.026543999993</c:v>
                </c:pt>
                <c:pt idx="8271">
                  <c:v>29800.798244000001</c:v>
                </c:pt>
                <c:pt idx="8272">
                  <c:v>30841.291353999994</c:v>
                </c:pt>
                <c:pt idx="8273">
                  <c:v>34226.833353999995</c:v>
                </c:pt>
                <c:pt idx="8274">
                  <c:v>34566.157044</c:v>
                </c:pt>
                <c:pt idx="8275">
                  <c:v>33972.641843999998</c:v>
                </c:pt>
                <c:pt idx="8276">
                  <c:v>33042.991355999999</c:v>
                </c:pt>
                <c:pt idx="8277">
                  <c:v>31345.831444999996</c:v>
                </c:pt>
                <c:pt idx="8278">
                  <c:v>29003.409155000001</c:v>
                </c:pt>
                <c:pt idx="8279">
                  <c:v>26502.606645</c:v>
                </c:pt>
                <c:pt idx="8280">
                  <c:v>24813.365444999996</c:v>
                </c:pt>
                <c:pt idx="8281">
                  <c:v>23808.026545000001</c:v>
                </c:pt>
                <c:pt idx="8282">
                  <c:v>23236.657156000001</c:v>
                </c:pt>
                <c:pt idx="8283">
                  <c:v>23040.443756000001</c:v>
                </c:pt>
                <c:pt idx="8284">
                  <c:v>23499.843454999998</c:v>
                </c:pt>
                <c:pt idx="8285">
                  <c:v>24692.848146000004</c:v>
                </c:pt>
                <c:pt idx="8286">
                  <c:v>27115.370755</c:v>
                </c:pt>
                <c:pt idx="8287">
                  <c:v>28647.138644999995</c:v>
                </c:pt>
                <c:pt idx="8288">
                  <c:v>29323.750244999999</c:v>
                </c:pt>
                <c:pt idx="8289">
                  <c:v>29733.502544000003</c:v>
                </c:pt>
                <c:pt idx="8290">
                  <c:v>30084.295044000002</c:v>
                </c:pt>
                <c:pt idx="8291">
                  <c:v>29974.391144000001</c:v>
                </c:pt>
                <c:pt idx="8292">
                  <c:v>29797.410244000006</c:v>
                </c:pt>
                <c:pt idx="8293">
                  <c:v>29682.943654000002</c:v>
                </c:pt>
                <c:pt idx="8294">
                  <c:v>29500.389253999998</c:v>
                </c:pt>
                <c:pt idx="8295">
                  <c:v>29609.377344</c:v>
                </c:pt>
                <c:pt idx="8296">
                  <c:v>30782.458753999999</c:v>
                </c:pt>
                <c:pt idx="8297">
                  <c:v>34333.198054000008</c:v>
                </c:pt>
                <c:pt idx="8298">
                  <c:v>34680.999044000004</c:v>
                </c:pt>
                <c:pt idx="8299">
                  <c:v>34102.644844000002</c:v>
                </c:pt>
                <c:pt idx="8300">
                  <c:v>33164.998054999996</c:v>
                </c:pt>
                <c:pt idx="8301">
                  <c:v>31396.405444999997</c:v>
                </c:pt>
                <c:pt idx="8302">
                  <c:v>28977.627155000002</c:v>
                </c:pt>
                <c:pt idx="8303">
                  <c:v>26445.811645000002</c:v>
                </c:pt>
                <c:pt idx="8304">
                  <c:v>24736.019044999997</c:v>
                </c:pt>
                <c:pt idx="8305">
                  <c:v>23755.103044999996</c:v>
                </c:pt>
                <c:pt idx="8306">
                  <c:v>23133.255454999999</c:v>
                </c:pt>
                <c:pt idx="8307">
                  <c:v>22923.098155999996</c:v>
                </c:pt>
                <c:pt idx="8308">
                  <c:v>23351.491454999999</c:v>
                </c:pt>
                <c:pt idx="8309">
                  <c:v>24528.487146000003</c:v>
                </c:pt>
                <c:pt idx="8310">
                  <c:v>26855.269754999998</c:v>
                </c:pt>
                <c:pt idx="8311">
                  <c:v>28261.860645000001</c:v>
                </c:pt>
                <c:pt idx="8312">
                  <c:v>28645.314543999997</c:v>
                </c:pt>
                <c:pt idx="8313">
                  <c:v>28766.475153999996</c:v>
                </c:pt>
                <c:pt idx="8314">
                  <c:v>28902.331644000002</c:v>
                </c:pt>
                <c:pt idx="8315">
                  <c:v>28889.457144000004</c:v>
                </c:pt>
                <c:pt idx="8316">
                  <c:v>28830.565143999997</c:v>
                </c:pt>
                <c:pt idx="8317">
                  <c:v>28915.953444000002</c:v>
                </c:pt>
                <c:pt idx="8318">
                  <c:v>28802.002844000002</c:v>
                </c:pt>
                <c:pt idx="8319">
                  <c:v>29167.937544</c:v>
                </c:pt>
                <c:pt idx="8320">
                  <c:v>30533.359154000002</c:v>
                </c:pt>
                <c:pt idx="8321">
                  <c:v>34150.961353999999</c:v>
                </c:pt>
                <c:pt idx="8322">
                  <c:v>34500.430643999993</c:v>
                </c:pt>
                <c:pt idx="8323">
                  <c:v>33925.540743999998</c:v>
                </c:pt>
                <c:pt idx="8324">
                  <c:v>32830.145356000001</c:v>
                </c:pt>
                <c:pt idx="8325">
                  <c:v>31028.930345000004</c:v>
                </c:pt>
                <c:pt idx="8326">
                  <c:v>28613.824544999996</c:v>
                </c:pt>
                <c:pt idx="8327">
                  <c:v>26039.924244999998</c:v>
                </c:pt>
                <c:pt idx="8328">
                  <c:v>24284.433854999999</c:v>
                </c:pt>
                <c:pt idx="8329">
                  <c:v>23223.018756000001</c:v>
                </c:pt>
                <c:pt idx="8330">
                  <c:v>22537.026355000002</c:v>
                </c:pt>
                <c:pt idx="8331">
                  <c:v>22273.058955</c:v>
                </c:pt>
                <c:pt idx="8332">
                  <c:v>22658.646955000004</c:v>
                </c:pt>
                <c:pt idx="8333">
                  <c:v>23944.853455</c:v>
                </c:pt>
                <c:pt idx="8334">
                  <c:v>26272.710845000001</c:v>
                </c:pt>
                <c:pt idx="8335">
                  <c:v>27806.751655</c:v>
                </c:pt>
                <c:pt idx="8336">
                  <c:v>28747.724156</c:v>
                </c:pt>
                <c:pt idx="8337">
                  <c:v>29233.320855000002</c:v>
                </c:pt>
                <c:pt idx="8338">
                  <c:v>29557.792245999997</c:v>
                </c:pt>
                <c:pt idx="8339">
                  <c:v>29624.935645000001</c:v>
                </c:pt>
                <c:pt idx="8340">
                  <c:v>29473.643555000002</c:v>
                </c:pt>
                <c:pt idx="8341">
                  <c:v>29475.096246000001</c:v>
                </c:pt>
                <c:pt idx="8342">
                  <c:v>29276.853245999999</c:v>
                </c:pt>
                <c:pt idx="8343">
                  <c:v>29259.700646000001</c:v>
                </c:pt>
                <c:pt idx="8344">
                  <c:v>30184.919646000002</c:v>
                </c:pt>
                <c:pt idx="8345">
                  <c:v>33715.463745000001</c:v>
                </c:pt>
                <c:pt idx="8346">
                  <c:v>33815.769945</c:v>
                </c:pt>
                <c:pt idx="8347">
                  <c:v>33074.975344999999</c:v>
                </c:pt>
                <c:pt idx="8348">
                  <c:v>31792.101046000003</c:v>
                </c:pt>
                <c:pt idx="8349">
                  <c:v>30057.898244999997</c:v>
                </c:pt>
                <c:pt idx="8350">
                  <c:v>27822.016145999998</c:v>
                </c:pt>
                <c:pt idx="8351">
                  <c:v>25391.736844999999</c:v>
                </c:pt>
                <c:pt idx="8352">
                  <c:v>23641.231045</c:v>
                </c:pt>
                <c:pt idx="8353">
                  <c:v>22610.722755999999</c:v>
                </c:pt>
                <c:pt idx="8354">
                  <c:v>21938.977955000002</c:v>
                </c:pt>
                <c:pt idx="8355">
                  <c:v>21731.852756</c:v>
                </c:pt>
                <c:pt idx="8356">
                  <c:v>22049.538454999998</c:v>
                </c:pt>
                <c:pt idx="8357">
                  <c:v>23394.587056</c:v>
                </c:pt>
                <c:pt idx="8358">
                  <c:v>25375.413256</c:v>
                </c:pt>
                <c:pt idx="8359">
                  <c:v>26943.470544999996</c:v>
                </c:pt>
                <c:pt idx="8360">
                  <c:v>27828.818045</c:v>
                </c:pt>
                <c:pt idx="8361">
                  <c:v>28329.308745000002</c:v>
                </c:pt>
                <c:pt idx="8362">
                  <c:v>28406.516745999998</c:v>
                </c:pt>
                <c:pt idx="8363">
                  <c:v>28393.749445000001</c:v>
                </c:pt>
                <c:pt idx="8364">
                  <c:v>28214.308654999997</c:v>
                </c:pt>
                <c:pt idx="8365">
                  <c:v>28239.377354999997</c:v>
                </c:pt>
                <c:pt idx="8366">
                  <c:v>27967.793656000002</c:v>
                </c:pt>
                <c:pt idx="8367">
                  <c:v>27829.359355000001</c:v>
                </c:pt>
                <c:pt idx="8368">
                  <c:v>28641.659855999998</c:v>
                </c:pt>
                <c:pt idx="8369">
                  <c:v>32002.759344999999</c:v>
                </c:pt>
                <c:pt idx="8370">
                  <c:v>32142.200045999998</c:v>
                </c:pt>
                <c:pt idx="8371">
                  <c:v>31425.606656</c:v>
                </c:pt>
                <c:pt idx="8372">
                  <c:v>30502.659345</c:v>
                </c:pt>
                <c:pt idx="8373">
                  <c:v>29099.538955</c:v>
                </c:pt>
                <c:pt idx="8374">
                  <c:v>27360.474045000003</c:v>
                </c:pt>
                <c:pt idx="8375">
                  <c:v>25230.774155000003</c:v>
                </c:pt>
                <c:pt idx="8376">
                  <c:v>23601.385855</c:v>
                </c:pt>
                <c:pt idx="8377">
                  <c:v>22824.002855000002</c:v>
                </c:pt>
                <c:pt idx="8378">
                  <c:v>22450.409055999997</c:v>
                </c:pt>
                <c:pt idx="8379">
                  <c:v>22509.457955000002</c:v>
                </c:pt>
                <c:pt idx="8380">
                  <c:v>23139.127056000001</c:v>
                </c:pt>
                <c:pt idx="8381">
                  <c:v>24469.258255000001</c:v>
                </c:pt>
                <c:pt idx="8382">
                  <c:v>26735.562754999999</c:v>
                </c:pt>
                <c:pt idx="8383">
                  <c:v>27909.618954999998</c:v>
                </c:pt>
                <c:pt idx="8384">
                  <c:v>28177.279455000004</c:v>
                </c:pt>
                <c:pt idx="8385">
                  <c:v>28145.540553999996</c:v>
                </c:pt>
                <c:pt idx="8386">
                  <c:v>28028.185344000001</c:v>
                </c:pt>
                <c:pt idx="8387">
                  <c:v>27706.362853999999</c:v>
                </c:pt>
                <c:pt idx="8388">
                  <c:v>27589.083553999997</c:v>
                </c:pt>
                <c:pt idx="8389">
                  <c:v>27595.886643999998</c:v>
                </c:pt>
                <c:pt idx="8390">
                  <c:v>27472.610644</c:v>
                </c:pt>
                <c:pt idx="8391">
                  <c:v>27608.815854</c:v>
                </c:pt>
                <c:pt idx="8392">
                  <c:v>28874.325453999998</c:v>
                </c:pt>
                <c:pt idx="8393">
                  <c:v>32493.023743999998</c:v>
                </c:pt>
                <c:pt idx="8394">
                  <c:v>32981.584743999992</c:v>
                </c:pt>
                <c:pt idx="8395">
                  <c:v>32344.964253999999</c:v>
                </c:pt>
                <c:pt idx="8396">
                  <c:v>31680.415246000004</c:v>
                </c:pt>
                <c:pt idx="8397">
                  <c:v>30356.453345000002</c:v>
                </c:pt>
                <c:pt idx="8398">
                  <c:v>28530.226444999997</c:v>
                </c:pt>
                <c:pt idx="8399">
                  <c:v>26363.558544999996</c:v>
                </c:pt>
                <c:pt idx="8400">
                  <c:v>24841.491445</c:v>
                </c:pt>
                <c:pt idx="8401">
                  <c:v>24068.688855</c:v>
                </c:pt>
                <c:pt idx="8402">
                  <c:v>23719.634755999999</c:v>
                </c:pt>
                <c:pt idx="8403">
                  <c:v>23819.931756000002</c:v>
                </c:pt>
                <c:pt idx="8404">
                  <c:v>24603.771755999998</c:v>
                </c:pt>
                <c:pt idx="8405">
                  <c:v>25987.648444999999</c:v>
                </c:pt>
                <c:pt idx="8406">
                  <c:v>28242.466345000001</c:v>
                </c:pt>
                <c:pt idx="8407">
                  <c:v>29522.570545000002</c:v>
                </c:pt>
                <c:pt idx="8408">
                  <c:v>30196.110055000005</c:v>
                </c:pt>
                <c:pt idx="8409">
                  <c:v>30314.583554000001</c:v>
                </c:pt>
                <c:pt idx="8410">
                  <c:v>30334.356044</c:v>
                </c:pt>
                <c:pt idx="8411">
                  <c:v>30030.880454000002</c:v>
                </c:pt>
                <c:pt idx="8412">
                  <c:v>29603.714854000002</c:v>
                </c:pt>
                <c:pt idx="8413">
                  <c:v>29393.585254000001</c:v>
                </c:pt>
                <c:pt idx="8414">
                  <c:v>29256.567254000001</c:v>
                </c:pt>
                <c:pt idx="8415">
                  <c:v>29365.764853999997</c:v>
                </c:pt>
                <c:pt idx="8416">
                  <c:v>30752.546654000002</c:v>
                </c:pt>
                <c:pt idx="8417">
                  <c:v>34642.740043999998</c:v>
                </c:pt>
                <c:pt idx="8418">
                  <c:v>35068.961743999993</c:v>
                </c:pt>
                <c:pt idx="8419">
                  <c:v>34382.829954000001</c:v>
                </c:pt>
                <c:pt idx="8420">
                  <c:v>33527.758245999998</c:v>
                </c:pt>
                <c:pt idx="8421">
                  <c:v>32003.609345000001</c:v>
                </c:pt>
                <c:pt idx="8422">
                  <c:v>30005.809444999999</c:v>
                </c:pt>
                <c:pt idx="8423">
                  <c:v>27605.296545000001</c:v>
                </c:pt>
                <c:pt idx="8424">
                  <c:v>25775.680444999998</c:v>
                </c:pt>
                <c:pt idx="8425">
                  <c:v>24853.122555000002</c:v>
                </c:pt>
                <c:pt idx="8426">
                  <c:v>24420.063156</c:v>
                </c:pt>
                <c:pt idx="8427">
                  <c:v>24509.921756</c:v>
                </c:pt>
                <c:pt idx="8428">
                  <c:v>25199.018855000002</c:v>
                </c:pt>
                <c:pt idx="8429">
                  <c:v>26796.062945000001</c:v>
                </c:pt>
                <c:pt idx="8430">
                  <c:v>29343.643345</c:v>
                </c:pt>
                <c:pt idx="8431">
                  <c:v>30630.590545000003</c:v>
                </c:pt>
                <c:pt idx="8432">
                  <c:v>31093.662055000001</c:v>
                </c:pt>
                <c:pt idx="8433">
                  <c:v>31188.405854999997</c:v>
                </c:pt>
                <c:pt idx="8434">
                  <c:v>31231.239644000001</c:v>
                </c:pt>
                <c:pt idx="8435">
                  <c:v>30988.964154000001</c:v>
                </c:pt>
                <c:pt idx="8436">
                  <c:v>30603.558454000002</c:v>
                </c:pt>
                <c:pt idx="8437">
                  <c:v>30381.311844</c:v>
                </c:pt>
                <c:pt idx="8438">
                  <c:v>30114.384844000004</c:v>
                </c:pt>
                <c:pt idx="8439">
                  <c:v>30143.550044000003</c:v>
                </c:pt>
                <c:pt idx="8440">
                  <c:v>31338.566354000002</c:v>
                </c:pt>
                <c:pt idx="8441">
                  <c:v>35175.067344000003</c:v>
                </c:pt>
                <c:pt idx="8442">
                  <c:v>35730.819043999996</c:v>
                </c:pt>
                <c:pt idx="8443">
                  <c:v>35060.035553999995</c:v>
                </c:pt>
                <c:pt idx="8444">
                  <c:v>34128.835246000002</c:v>
                </c:pt>
                <c:pt idx="8445">
                  <c:v>32496.909645999996</c:v>
                </c:pt>
                <c:pt idx="8446">
                  <c:v>30309.512445</c:v>
                </c:pt>
                <c:pt idx="8447">
                  <c:v>27950.438955000005</c:v>
                </c:pt>
                <c:pt idx="8448">
                  <c:v>26550.333445</c:v>
                </c:pt>
                <c:pt idx="8449">
                  <c:v>25558.686555</c:v>
                </c:pt>
                <c:pt idx="8450">
                  <c:v>25026.452155999999</c:v>
                </c:pt>
                <c:pt idx="8451">
                  <c:v>25047.346055999998</c:v>
                </c:pt>
                <c:pt idx="8452">
                  <c:v>25716.536454999998</c:v>
                </c:pt>
                <c:pt idx="8453">
                  <c:v>27419.303445000005</c:v>
                </c:pt>
                <c:pt idx="8454">
                  <c:v>30299.043345000002</c:v>
                </c:pt>
                <c:pt idx="8455">
                  <c:v>31765.694545000002</c:v>
                </c:pt>
                <c:pt idx="8456">
                  <c:v>32171.341055000008</c:v>
                </c:pt>
                <c:pt idx="8457">
                  <c:v>32468.962544000002</c:v>
                </c:pt>
                <c:pt idx="8458">
                  <c:v>32466.355054000003</c:v>
                </c:pt>
                <c:pt idx="8459">
                  <c:v>32198.607554000002</c:v>
                </c:pt>
                <c:pt idx="8460">
                  <c:v>31923.461244000002</c:v>
                </c:pt>
                <c:pt idx="8461">
                  <c:v>31989.735344000001</c:v>
                </c:pt>
                <c:pt idx="8462">
                  <c:v>31966.338943999996</c:v>
                </c:pt>
                <c:pt idx="8463">
                  <c:v>31873.493543999997</c:v>
                </c:pt>
                <c:pt idx="8464">
                  <c:v>32696.743054000006</c:v>
                </c:pt>
                <c:pt idx="8465">
                  <c:v>36364.893744000001</c:v>
                </c:pt>
                <c:pt idx="8466">
                  <c:v>37004.136753999999</c:v>
                </c:pt>
                <c:pt idx="8467">
                  <c:v>36147.325654</c:v>
                </c:pt>
                <c:pt idx="8468">
                  <c:v>34994.065255999994</c:v>
                </c:pt>
                <c:pt idx="8469">
                  <c:v>33067.314646000006</c:v>
                </c:pt>
                <c:pt idx="8470">
                  <c:v>30702.165444999999</c:v>
                </c:pt>
                <c:pt idx="8471">
                  <c:v>28227.620544999998</c:v>
                </c:pt>
                <c:pt idx="8472">
                  <c:v>26501.619145000001</c:v>
                </c:pt>
                <c:pt idx="8473">
                  <c:v>25428.396854999999</c:v>
                </c:pt>
                <c:pt idx="8474">
                  <c:v>24847.017155999998</c:v>
                </c:pt>
                <c:pt idx="8475">
                  <c:v>24786.990755999999</c:v>
                </c:pt>
                <c:pt idx="8476">
                  <c:v>25354.620454999997</c:v>
                </c:pt>
                <c:pt idx="8477">
                  <c:v>26926.601745</c:v>
                </c:pt>
                <c:pt idx="8478">
                  <c:v>29461.860245</c:v>
                </c:pt>
                <c:pt idx="8479">
                  <c:v>30759.265744999997</c:v>
                </c:pt>
                <c:pt idx="8480">
                  <c:v>30954.123145000005</c:v>
                </c:pt>
                <c:pt idx="8481">
                  <c:v>30822.620555000001</c:v>
                </c:pt>
                <c:pt idx="8482">
                  <c:v>30730.892256000003</c:v>
                </c:pt>
                <c:pt idx="8483">
                  <c:v>30207.325045000001</c:v>
                </c:pt>
                <c:pt idx="8484">
                  <c:v>29718.971053999998</c:v>
                </c:pt>
                <c:pt idx="8485">
                  <c:v>29581.676454</c:v>
                </c:pt>
                <c:pt idx="8486">
                  <c:v>29499.589144000001</c:v>
                </c:pt>
                <c:pt idx="8487">
                  <c:v>29787.990753999995</c:v>
                </c:pt>
                <c:pt idx="8488">
                  <c:v>31234.660944000003</c:v>
                </c:pt>
                <c:pt idx="8489">
                  <c:v>35139.521353999997</c:v>
                </c:pt>
                <c:pt idx="8490">
                  <c:v>35610.114044999995</c:v>
                </c:pt>
                <c:pt idx="8491">
                  <c:v>34990.760255999994</c:v>
                </c:pt>
                <c:pt idx="8492">
                  <c:v>33945.748944999999</c:v>
                </c:pt>
                <c:pt idx="8493">
                  <c:v>32193.051855000005</c:v>
                </c:pt>
                <c:pt idx="8494">
                  <c:v>29861.438054999999</c:v>
                </c:pt>
                <c:pt idx="8495">
                  <c:v>27268.067455</c:v>
                </c:pt>
                <c:pt idx="8496">
                  <c:v>25368.043044999999</c:v>
                </c:pt>
                <c:pt idx="8497">
                  <c:v>24221.922156000001</c:v>
                </c:pt>
                <c:pt idx="8498">
                  <c:v>23612.260355000002</c:v>
                </c:pt>
                <c:pt idx="8499">
                  <c:v>23474.138355000003</c:v>
                </c:pt>
                <c:pt idx="8500">
                  <c:v>24005.965955</c:v>
                </c:pt>
                <c:pt idx="8501">
                  <c:v>25389.860755000002</c:v>
                </c:pt>
                <c:pt idx="8502">
                  <c:v>27781.440146000001</c:v>
                </c:pt>
                <c:pt idx="8503">
                  <c:v>29242.598544999997</c:v>
                </c:pt>
                <c:pt idx="8504">
                  <c:v>30107.342644999997</c:v>
                </c:pt>
                <c:pt idx="8505">
                  <c:v>30528.417346000002</c:v>
                </c:pt>
                <c:pt idx="8506">
                  <c:v>30689.075556000003</c:v>
                </c:pt>
                <c:pt idx="8507">
                  <c:v>30483.805845000003</c:v>
                </c:pt>
                <c:pt idx="8508">
                  <c:v>30190.417445000003</c:v>
                </c:pt>
                <c:pt idx="8509">
                  <c:v>30017.784755000004</c:v>
                </c:pt>
                <c:pt idx="8510">
                  <c:v>29761.306456000002</c:v>
                </c:pt>
                <c:pt idx="8511">
                  <c:v>29650.496144999997</c:v>
                </c:pt>
                <c:pt idx="8512">
                  <c:v>30623.390645999996</c:v>
                </c:pt>
                <c:pt idx="8513">
                  <c:v>34337.398155000003</c:v>
                </c:pt>
                <c:pt idx="8514">
                  <c:v>34518.507845</c:v>
                </c:pt>
                <c:pt idx="8515">
                  <c:v>33716.059844999996</c:v>
                </c:pt>
                <c:pt idx="8516">
                  <c:v>32460.799155000001</c:v>
                </c:pt>
                <c:pt idx="8517">
                  <c:v>30707.792444999999</c:v>
                </c:pt>
                <c:pt idx="8518">
                  <c:v>28528.027645000002</c:v>
                </c:pt>
                <c:pt idx="8519">
                  <c:v>25972.833445</c:v>
                </c:pt>
                <c:pt idx="8520">
                  <c:v>24056.127154999998</c:v>
                </c:pt>
                <c:pt idx="8521">
                  <c:v>22981.070055</c:v>
                </c:pt>
                <c:pt idx="8522">
                  <c:v>22422.125756000001</c:v>
                </c:pt>
                <c:pt idx="8523">
                  <c:v>22293.105755999997</c:v>
                </c:pt>
                <c:pt idx="8524">
                  <c:v>22767.679756000005</c:v>
                </c:pt>
                <c:pt idx="8525">
                  <c:v>24222.039955</c:v>
                </c:pt>
                <c:pt idx="8526">
                  <c:v>26605.169244999997</c:v>
                </c:pt>
                <c:pt idx="8527">
                  <c:v>28076.706146</c:v>
                </c:pt>
                <c:pt idx="8528">
                  <c:v>28697.220544999996</c:v>
                </c:pt>
                <c:pt idx="8529">
                  <c:v>28925.529545000001</c:v>
                </c:pt>
                <c:pt idx="8530">
                  <c:v>28889.986144999999</c:v>
                </c:pt>
                <c:pt idx="8531">
                  <c:v>28648.004455000002</c:v>
                </c:pt>
                <c:pt idx="8532">
                  <c:v>28371.483644999997</c:v>
                </c:pt>
                <c:pt idx="8533">
                  <c:v>28085.835956000003</c:v>
                </c:pt>
                <c:pt idx="8534">
                  <c:v>27934.013255000002</c:v>
                </c:pt>
                <c:pt idx="8535">
                  <c:v>28053.779654999998</c:v>
                </c:pt>
                <c:pt idx="8536">
                  <c:v>29131.043545</c:v>
                </c:pt>
                <c:pt idx="8537">
                  <c:v>32480.859456000002</c:v>
                </c:pt>
                <c:pt idx="8538">
                  <c:v>32772.272154999999</c:v>
                </c:pt>
                <c:pt idx="8539">
                  <c:v>32117.043154999999</c:v>
                </c:pt>
                <c:pt idx="8540">
                  <c:v>31223.008856</c:v>
                </c:pt>
                <c:pt idx="8541">
                  <c:v>29753.799445000001</c:v>
                </c:pt>
                <c:pt idx="8542">
                  <c:v>27750.564644999999</c:v>
                </c:pt>
                <c:pt idx="8543">
                  <c:v>25554.843444999999</c:v>
                </c:pt>
                <c:pt idx="8544">
                  <c:v>23312.759855</c:v>
                </c:pt>
                <c:pt idx="8545">
                  <c:v>22493.101855000001</c:v>
                </c:pt>
                <c:pt idx="8546">
                  <c:v>22145.001355</c:v>
                </c:pt>
                <c:pt idx="8547">
                  <c:v>22260.569954999999</c:v>
                </c:pt>
                <c:pt idx="8548">
                  <c:v>22943.492056000003</c:v>
                </c:pt>
                <c:pt idx="8549">
                  <c:v>24431.805855000002</c:v>
                </c:pt>
                <c:pt idx="8550">
                  <c:v>26762.674554999998</c:v>
                </c:pt>
                <c:pt idx="8551">
                  <c:v>28057.507055000002</c:v>
                </c:pt>
                <c:pt idx="8552">
                  <c:v>28632.972245000001</c:v>
                </c:pt>
                <c:pt idx="8553">
                  <c:v>28864.208245000002</c:v>
                </c:pt>
                <c:pt idx="8554">
                  <c:v>28969.305354999997</c:v>
                </c:pt>
                <c:pt idx="8555">
                  <c:v>28735.468156000003</c:v>
                </c:pt>
                <c:pt idx="8556">
                  <c:v>28397.516444999997</c:v>
                </c:pt>
                <c:pt idx="8557">
                  <c:v>28263.226854</c:v>
                </c:pt>
                <c:pt idx="8558">
                  <c:v>27948.883554000004</c:v>
                </c:pt>
                <c:pt idx="8559">
                  <c:v>27852.927853999998</c:v>
                </c:pt>
                <c:pt idx="8560">
                  <c:v>28668.717744000001</c:v>
                </c:pt>
                <c:pt idx="8561">
                  <c:v>32121.962854000005</c:v>
                </c:pt>
                <c:pt idx="8562">
                  <c:v>32753.684946000005</c:v>
                </c:pt>
                <c:pt idx="8563">
                  <c:v>32168.989855999997</c:v>
                </c:pt>
                <c:pt idx="8564">
                  <c:v>31485.746445999997</c:v>
                </c:pt>
                <c:pt idx="8565">
                  <c:v>30094.574145000002</c:v>
                </c:pt>
                <c:pt idx="8566">
                  <c:v>28147.266645000003</c:v>
                </c:pt>
                <c:pt idx="8567">
                  <c:v>25974.975445000004</c:v>
                </c:pt>
                <c:pt idx="8568">
                  <c:v>23377.892445000001</c:v>
                </c:pt>
                <c:pt idx="8569">
                  <c:v>22952.917454999999</c:v>
                </c:pt>
                <c:pt idx="8570">
                  <c:v>22561.567056</c:v>
                </c:pt>
                <c:pt idx="8571">
                  <c:v>22643.806656000001</c:v>
                </c:pt>
                <c:pt idx="8572">
                  <c:v>23338.992655999999</c:v>
                </c:pt>
                <c:pt idx="8573">
                  <c:v>24712.875855000002</c:v>
                </c:pt>
                <c:pt idx="8574">
                  <c:v>27040.933255000004</c:v>
                </c:pt>
                <c:pt idx="8575">
                  <c:v>28167.540755000002</c:v>
                </c:pt>
                <c:pt idx="8576">
                  <c:v>28713.973745000003</c:v>
                </c:pt>
                <c:pt idx="8577">
                  <c:v>28888.723156</c:v>
                </c:pt>
                <c:pt idx="8578">
                  <c:v>28924.675953999995</c:v>
                </c:pt>
                <c:pt idx="8579">
                  <c:v>28679.855343999996</c:v>
                </c:pt>
                <c:pt idx="8580">
                  <c:v>28383.314753999999</c:v>
                </c:pt>
                <c:pt idx="8581">
                  <c:v>28222.308054000001</c:v>
                </c:pt>
                <c:pt idx="8582">
                  <c:v>28006.927754</c:v>
                </c:pt>
                <c:pt idx="8583">
                  <c:v>27935.609354</c:v>
                </c:pt>
                <c:pt idx="8584">
                  <c:v>29051.885254000001</c:v>
                </c:pt>
                <c:pt idx="8585">
                  <c:v>32763.634653999998</c:v>
                </c:pt>
                <c:pt idx="8586">
                  <c:v>33267.674043999999</c:v>
                </c:pt>
                <c:pt idx="8587">
                  <c:v>32593.322254999999</c:v>
                </c:pt>
                <c:pt idx="8588">
                  <c:v>31859.925945000003</c:v>
                </c:pt>
                <c:pt idx="8589">
                  <c:v>30665.403246000002</c:v>
                </c:pt>
                <c:pt idx="8590">
                  <c:v>28859.724045000003</c:v>
                </c:pt>
                <c:pt idx="8591">
                  <c:v>26751.101554999997</c:v>
                </c:pt>
                <c:pt idx="8592">
                  <c:v>24065.664155000002</c:v>
                </c:pt>
                <c:pt idx="8593">
                  <c:v>23221.068455000001</c:v>
                </c:pt>
                <c:pt idx="8594">
                  <c:v>22786.418344999998</c:v>
                </c:pt>
                <c:pt idx="8595">
                  <c:v>22850.249245999999</c:v>
                </c:pt>
                <c:pt idx="8596">
                  <c:v>23470.364944999998</c:v>
                </c:pt>
                <c:pt idx="8597">
                  <c:v>24888.500744999998</c:v>
                </c:pt>
                <c:pt idx="8598">
                  <c:v>27400.704656000002</c:v>
                </c:pt>
                <c:pt idx="8599">
                  <c:v>28770.246745</c:v>
                </c:pt>
                <c:pt idx="8600">
                  <c:v>29491.430444999998</c:v>
                </c:pt>
                <c:pt idx="8601">
                  <c:v>29886.749845000002</c:v>
                </c:pt>
                <c:pt idx="8602">
                  <c:v>30006.719444999999</c:v>
                </c:pt>
                <c:pt idx="8603">
                  <c:v>29779.669454999999</c:v>
                </c:pt>
                <c:pt idx="8604">
                  <c:v>29505.324345000001</c:v>
                </c:pt>
                <c:pt idx="8605">
                  <c:v>29343.935646000002</c:v>
                </c:pt>
                <c:pt idx="8606">
                  <c:v>29067.802646</c:v>
                </c:pt>
                <c:pt idx="8607">
                  <c:v>28978.064344999999</c:v>
                </c:pt>
                <c:pt idx="8608">
                  <c:v>29882.835155000001</c:v>
                </c:pt>
                <c:pt idx="8609">
                  <c:v>33447.440644999995</c:v>
                </c:pt>
                <c:pt idx="8610">
                  <c:v>33714.606955000003</c:v>
                </c:pt>
                <c:pt idx="8611">
                  <c:v>32931.855355</c:v>
                </c:pt>
                <c:pt idx="8612">
                  <c:v>32079.632644999998</c:v>
                </c:pt>
                <c:pt idx="8613">
                  <c:v>30753.084544999998</c:v>
                </c:pt>
                <c:pt idx="8614">
                  <c:v>28879.641755000001</c:v>
                </c:pt>
                <c:pt idx="8615">
                  <c:v>26714.788545000003</c:v>
                </c:pt>
                <c:pt idx="8616">
                  <c:v>23814.365744999996</c:v>
                </c:pt>
                <c:pt idx="8617">
                  <c:v>22999.758055999999</c:v>
                </c:pt>
                <c:pt idx="8618">
                  <c:v>22568.287455000002</c:v>
                </c:pt>
                <c:pt idx="8619">
                  <c:v>22601.140454999997</c:v>
                </c:pt>
                <c:pt idx="8620">
                  <c:v>23254.551455000001</c:v>
                </c:pt>
                <c:pt idx="8621">
                  <c:v>24613.140855000005</c:v>
                </c:pt>
                <c:pt idx="8622">
                  <c:v>26916.184545000004</c:v>
                </c:pt>
                <c:pt idx="8623">
                  <c:v>28048.073055000001</c:v>
                </c:pt>
                <c:pt idx="8624">
                  <c:v>28482.325646000001</c:v>
                </c:pt>
                <c:pt idx="8625">
                  <c:v>28683.300345</c:v>
                </c:pt>
                <c:pt idx="8626">
                  <c:v>28730.408444999997</c:v>
                </c:pt>
                <c:pt idx="8627">
                  <c:v>28524.613545</c:v>
                </c:pt>
                <c:pt idx="8628">
                  <c:v>28112.310246000001</c:v>
                </c:pt>
                <c:pt idx="8629">
                  <c:v>27921.638956000003</c:v>
                </c:pt>
                <c:pt idx="8630">
                  <c:v>27717.326956000001</c:v>
                </c:pt>
                <c:pt idx="8631">
                  <c:v>27758.861856</c:v>
                </c:pt>
                <c:pt idx="8632">
                  <c:v>28879.380846</c:v>
                </c:pt>
                <c:pt idx="8633">
                  <c:v>32571.492545999998</c:v>
                </c:pt>
                <c:pt idx="8634">
                  <c:v>33017.231345000007</c:v>
                </c:pt>
                <c:pt idx="8635">
                  <c:v>32354.426854999998</c:v>
                </c:pt>
                <c:pt idx="8636">
                  <c:v>31593.591246</c:v>
                </c:pt>
                <c:pt idx="8637">
                  <c:v>30330.770544999999</c:v>
                </c:pt>
                <c:pt idx="8638">
                  <c:v>28606.884055000002</c:v>
                </c:pt>
                <c:pt idx="8639">
                  <c:v>26517.231845000002</c:v>
                </c:pt>
                <c:pt idx="8640">
                  <c:v>25918.641745000001</c:v>
                </c:pt>
                <c:pt idx="8641">
                  <c:v>24987.957455</c:v>
                </c:pt>
                <c:pt idx="8642">
                  <c:v>24389.998656</c:v>
                </c:pt>
                <c:pt idx="8643">
                  <c:v>24353.991454999999</c:v>
                </c:pt>
                <c:pt idx="8644">
                  <c:v>24912.326656000001</c:v>
                </c:pt>
                <c:pt idx="8645">
                  <c:v>26322.386854999997</c:v>
                </c:pt>
                <c:pt idx="8646">
                  <c:v>28588.952255</c:v>
                </c:pt>
                <c:pt idx="8647">
                  <c:v>29882.122754999997</c:v>
                </c:pt>
                <c:pt idx="8648">
                  <c:v>30517.481745000001</c:v>
                </c:pt>
                <c:pt idx="8649">
                  <c:v>30712.961855999998</c:v>
                </c:pt>
                <c:pt idx="8650">
                  <c:v>30788.416956000001</c:v>
                </c:pt>
                <c:pt idx="8651">
                  <c:v>30595.768055000004</c:v>
                </c:pt>
                <c:pt idx="8652">
                  <c:v>30284.864053999998</c:v>
                </c:pt>
                <c:pt idx="8653">
                  <c:v>30131.619744</c:v>
                </c:pt>
                <c:pt idx="8654">
                  <c:v>29914.471444000003</c:v>
                </c:pt>
                <c:pt idx="8655">
                  <c:v>29992.648354000001</c:v>
                </c:pt>
                <c:pt idx="8656">
                  <c:v>31136.182654</c:v>
                </c:pt>
                <c:pt idx="8657">
                  <c:v>35061.294353999998</c:v>
                </c:pt>
                <c:pt idx="8658">
                  <c:v>35417.822455000001</c:v>
                </c:pt>
                <c:pt idx="8659">
                  <c:v>34697.758045000002</c:v>
                </c:pt>
                <c:pt idx="8660">
                  <c:v>33623.940645000002</c:v>
                </c:pt>
                <c:pt idx="8661">
                  <c:v>31937.902555000008</c:v>
                </c:pt>
                <c:pt idx="8662">
                  <c:v>29782.599455</c:v>
                </c:pt>
                <c:pt idx="8663">
                  <c:v>27238.627544999999</c:v>
                </c:pt>
                <c:pt idx="8664">
                  <c:v>25397.602855000005</c:v>
                </c:pt>
                <c:pt idx="8665">
                  <c:v>24301.923656000003</c:v>
                </c:pt>
                <c:pt idx="8666">
                  <c:v>23656.965055000001</c:v>
                </c:pt>
                <c:pt idx="8667">
                  <c:v>23527.056344999997</c:v>
                </c:pt>
                <c:pt idx="8668">
                  <c:v>24008.787344999997</c:v>
                </c:pt>
                <c:pt idx="8669">
                  <c:v>25417.982854999998</c:v>
                </c:pt>
                <c:pt idx="8670">
                  <c:v>27764.724955000002</c:v>
                </c:pt>
                <c:pt idx="8671">
                  <c:v>29296.176345000003</c:v>
                </c:pt>
                <c:pt idx="8672">
                  <c:v>30118.449145999999</c:v>
                </c:pt>
                <c:pt idx="8673">
                  <c:v>30337.182454999998</c:v>
                </c:pt>
                <c:pt idx="8674">
                  <c:v>30279.583445999997</c:v>
                </c:pt>
                <c:pt idx="8675">
                  <c:v>30008.636755</c:v>
                </c:pt>
                <c:pt idx="8676">
                  <c:v>29584.587944999999</c:v>
                </c:pt>
                <c:pt idx="8677">
                  <c:v>29398.636344999999</c:v>
                </c:pt>
                <c:pt idx="8678">
                  <c:v>29211.963945</c:v>
                </c:pt>
                <c:pt idx="8679">
                  <c:v>29284.570245999999</c:v>
                </c:pt>
                <c:pt idx="8680">
                  <c:v>30532.861455999995</c:v>
                </c:pt>
                <c:pt idx="8681">
                  <c:v>34375.557245999997</c:v>
                </c:pt>
                <c:pt idx="8682">
                  <c:v>34571.391954999999</c:v>
                </c:pt>
                <c:pt idx="8683">
                  <c:v>33767.669244999997</c:v>
                </c:pt>
                <c:pt idx="8684">
                  <c:v>32549.523645999994</c:v>
                </c:pt>
                <c:pt idx="8685">
                  <c:v>30870.208254999998</c:v>
                </c:pt>
                <c:pt idx="8686">
                  <c:v>28627.358745999998</c:v>
                </c:pt>
                <c:pt idx="8687">
                  <c:v>26151.533844999998</c:v>
                </c:pt>
                <c:pt idx="8688">
                  <c:v>24151.967855000003</c:v>
                </c:pt>
                <c:pt idx="8689">
                  <c:v>23002.246656000003</c:v>
                </c:pt>
                <c:pt idx="8690">
                  <c:v>22307.755055000001</c:v>
                </c:pt>
                <c:pt idx="8691">
                  <c:v>22129.112345000001</c:v>
                </c:pt>
                <c:pt idx="8692">
                  <c:v>22524.955345000002</c:v>
                </c:pt>
                <c:pt idx="8693">
                  <c:v>23852.882854999996</c:v>
                </c:pt>
                <c:pt idx="8694">
                  <c:v>26012.769345000001</c:v>
                </c:pt>
                <c:pt idx="8695">
                  <c:v>27621.935845</c:v>
                </c:pt>
                <c:pt idx="8696">
                  <c:v>28500.770345000001</c:v>
                </c:pt>
                <c:pt idx="8697">
                  <c:v>28987.898045000002</c:v>
                </c:pt>
                <c:pt idx="8698">
                  <c:v>29067.767645000004</c:v>
                </c:pt>
                <c:pt idx="8699">
                  <c:v>28895.518655</c:v>
                </c:pt>
                <c:pt idx="8700">
                  <c:v>28559.832245999998</c:v>
                </c:pt>
                <c:pt idx="8701">
                  <c:v>28381.528845000001</c:v>
                </c:pt>
                <c:pt idx="8702">
                  <c:v>28035.504155000006</c:v>
                </c:pt>
                <c:pt idx="8703">
                  <c:v>27852.371145000005</c:v>
                </c:pt>
                <c:pt idx="8704">
                  <c:v>28740.985354999997</c:v>
                </c:pt>
                <c:pt idx="8705">
                  <c:v>32109.272646000001</c:v>
                </c:pt>
                <c:pt idx="8706">
                  <c:v>32265.160245999999</c:v>
                </c:pt>
                <c:pt idx="8707">
                  <c:v>31524.552645999996</c:v>
                </c:pt>
                <c:pt idx="8708">
                  <c:v>30602.977646000003</c:v>
                </c:pt>
                <c:pt idx="8709">
                  <c:v>29252.515954999999</c:v>
                </c:pt>
                <c:pt idx="8710">
                  <c:v>27423.018044999997</c:v>
                </c:pt>
                <c:pt idx="8711">
                  <c:v>25314.111844999999</c:v>
                </c:pt>
                <c:pt idx="8712">
                  <c:v>23667.084945000002</c:v>
                </c:pt>
                <c:pt idx="8713">
                  <c:v>22775.500655</c:v>
                </c:pt>
                <c:pt idx="8714">
                  <c:v>22327.901255999997</c:v>
                </c:pt>
                <c:pt idx="8715">
                  <c:v>22378.592356000001</c:v>
                </c:pt>
                <c:pt idx="8716">
                  <c:v>22924.051955000003</c:v>
                </c:pt>
                <c:pt idx="8717">
                  <c:v>24240.111154999999</c:v>
                </c:pt>
                <c:pt idx="8718">
                  <c:v>26355.022454999998</c:v>
                </c:pt>
                <c:pt idx="8719">
                  <c:v>27748.900755000002</c:v>
                </c:pt>
                <c:pt idx="8720">
                  <c:v>28182.382345000002</c:v>
                </c:pt>
                <c:pt idx="8721">
                  <c:v>28315.155054999999</c:v>
                </c:pt>
                <c:pt idx="8722">
                  <c:v>28321.486754999998</c:v>
                </c:pt>
                <c:pt idx="8723">
                  <c:v>28187.915846</c:v>
                </c:pt>
                <c:pt idx="8724">
                  <c:v>27850.226554999997</c:v>
                </c:pt>
                <c:pt idx="8725">
                  <c:v>27752.979254999998</c:v>
                </c:pt>
                <c:pt idx="8726">
                  <c:v>27565.052244999999</c:v>
                </c:pt>
                <c:pt idx="8727">
                  <c:v>27698.447554999999</c:v>
                </c:pt>
                <c:pt idx="8728">
                  <c:v>28875.833344999999</c:v>
                </c:pt>
                <c:pt idx="8729">
                  <c:v>32562.398545</c:v>
                </c:pt>
                <c:pt idx="8730">
                  <c:v>32812.134344999999</c:v>
                </c:pt>
                <c:pt idx="8731">
                  <c:v>32102.456045000003</c:v>
                </c:pt>
                <c:pt idx="8732">
                  <c:v>31449.860446000002</c:v>
                </c:pt>
                <c:pt idx="8733">
                  <c:v>30216.317145000001</c:v>
                </c:pt>
                <c:pt idx="8734">
                  <c:v>28487.564655000002</c:v>
                </c:pt>
                <c:pt idx="8735">
                  <c:v>26391.463345000004</c:v>
                </c:pt>
                <c:pt idx="8736">
                  <c:v>24798.653644999999</c:v>
                </c:pt>
                <c:pt idx="8737">
                  <c:v>24003.793355999998</c:v>
                </c:pt>
                <c:pt idx="8738">
                  <c:v>23641.442955000002</c:v>
                </c:pt>
                <c:pt idx="8739">
                  <c:v>23795.956856000001</c:v>
                </c:pt>
                <c:pt idx="8740">
                  <c:v>24500.334954999998</c:v>
                </c:pt>
                <c:pt idx="8741">
                  <c:v>25930.891754999997</c:v>
                </c:pt>
                <c:pt idx="8742">
                  <c:v>28142.444055000004</c:v>
                </c:pt>
                <c:pt idx="8743">
                  <c:v>29639.197754999997</c:v>
                </c:pt>
                <c:pt idx="8744">
                  <c:v>30219.697945</c:v>
                </c:pt>
                <c:pt idx="8745">
                  <c:v>30528.235345000001</c:v>
                </c:pt>
                <c:pt idx="8746">
                  <c:v>30598.771144999999</c:v>
                </c:pt>
                <c:pt idx="8747">
                  <c:v>30456.095545000004</c:v>
                </c:pt>
                <c:pt idx="8748">
                  <c:v>30194.996945999999</c:v>
                </c:pt>
                <c:pt idx="8749">
                  <c:v>30083.585353999999</c:v>
                </c:pt>
                <c:pt idx="8750">
                  <c:v>29805.311754000002</c:v>
                </c:pt>
                <c:pt idx="8751">
                  <c:v>29814.239943999997</c:v>
                </c:pt>
                <c:pt idx="8752">
                  <c:v>30960.904345000003</c:v>
                </c:pt>
                <c:pt idx="8753">
                  <c:v>34874.617846000001</c:v>
                </c:pt>
                <c:pt idx="8754">
                  <c:v>35165.659655000003</c:v>
                </c:pt>
                <c:pt idx="8755">
                  <c:v>34410.899655000001</c:v>
                </c:pt>
                <c:pt idx="8756">
                  <c:v>33480.558045999998</c:v>
                </c:pt>
                <c:pt idx="8757">
                  <c:v>31993.876744999998</c:v>
                </c:pt>
                <c:pt idx="8758">
                  <c:v>29995.948344999997</c:v>
                </c:pt>
                <c:pt idx="8759">
                  <c:v>27598.840755000001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920-4DF3-9623-25E2126549E1}"/>
            </c:ext>
          </c:extLst>
        </c:ser>
        <c:ser>
          <c:idx val="0"/>
          <c:order val="1"/>
          <c:tx>
            <c:strRef>
              <c:f>'1981'!$G$2</c:f>
              <c:strCache>
                <c:ptCount val="1"/>
                <c:pt idx="0">
                  <c:v>Net Load</c:v>
                </c:pt>
              </c:strCache>
            </c:strRef>
          </c:tx>
          <c:spPr>
            <a:ln w="1905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xVal>
            <c:numRef>
              <c:f>'1981'!$A$3:$A$8762</c:f>
              <c:numCache>
                <c:formatCode>m/d/yyyy</c:formatCode>
                <c:ptCount val="8760"/>
                <c:pt idx="0">
                  <c:v>30317.000000031898</c:v>
                </c:pt>
                <c:pt idx="1">
                  <c:v>30317.041666698566</c:v>
                </c:pt>
                <c:pt idx="2">
                  <c:v>30317.083333365234</c:v>
                </c:pt>
                <c:pt idx="3">
                  <c:v>30317.125000031901</c:v>
                </c:pt>
                <c:pt idx="4">
                  <c:v>30317.166666698569</c:v>
                </c:pt>
                <c:pt idx="5">
                  <c:v>30317.208333365237</c:v>
                </c:pt>
                <c:pt idx="6">
                  <c:v>30317.250000031905</c:v>
                </c:pt>
                <c:pt idx="7">
                  <c:v>30317.291666698573</c:v>
                </c:pt>
                <c:pt idx="8">
                  <c:v>30317.333333365241</c:v>
                </c:pt>
                <c:pt idx="9">
                  <c:v>30317.375000031909</c:v>
                </c:pt>
                <c:pt idx="10">
                  <c:v>30317.416666698577</c:v>
                </c:pt>
                <c:pt idx="11">
                  <c:v>30317.458333365244</c:v>
                </c:pt>
                <c:pt idx="12">
                  <c:v>30317.500000031912</c:v>
                </c:pt>
                <c:pt idx="13">
                  <c:v>30317.54166669858</c:v>
                </c:pt>
                <c:pt idx="14">
                  <c:v>30317.583333365248</c:v>
                </c:pt>
                <c:pt idx="15">
                  <c:v>30317.625000031916</c:v>
                </c:pt>
                <c:pt idx="16">
                  <c:v>30317.666666698584</c:v>
                </c:pt>
                <c:pt idx="17">
                  <c:v>30317.708333365252</c:v>
                </c:pt>
                <c:pt idx="18">
                  <c:v>30317.75000003192</c:v>
                </c:pt>
                <c:pt idx="19">
                  <c:v>30317.791666698588</c:v>
                </c:pt>
                <c:pt idx="20">
                  <c:v>30317.833333365255</c:v>
                </c:pt>
                <c:pt idx="21">
                  <c:v>30317.875000031923</c:v>
                </c:pt>
                <c:pt idx="22">
                  <c:v>30317.916666698591</c:v>
                </c:pt>
                <c:pt idx="23">
                  <c:v>30317.958333365259</c:v>
                </c:pt>
                <c:pt idx="24">
                  <c:v>30318.000000031927</c:v>
                </c:pt>
                <c:pt idx="25">
                  <c:v>30318.041666698595</c:v>
                </c:pt>
                <c:pt idx="26">
                  <c:v>30318.083333365263</c:v>
                </c:pt>
                <c:pt idx="27">
                  <c:v>30318.125000031931</c:v>
                </c:pt>
                <c:pt idx="28">
                  <c:v>30318.166666698598</c:v>
                </c:pt>
                <c:pt idx="29">
                  <c:v>30318.208333365266</c:v>
                </c:pt>
                <c:pt idx="30">
                  <c:v>30318.250000031934</c:v>
                </c:pt>
                <c:pt idx="31">
                  <c:v>30318.291666698602</c:v>
                </c:pt>
                <c:pt idx="32">
                  <c:v>30318.33333336527</c:v>
                </c:pt>
                <c:pt idx="33">
                  <c:v>30318.375000031938</c:v>
                </c:pt>
                <c:pt idx="34">
                  <c:v>30318.416666698606</c:v>
                </c:pt>
                <c:pt idx="35">
                  <c:v>30318.458333365274</c:v>
                </c:pt>
                <c:pt idx="36">
                  <c:v>30318.500000031941</c:v>
                </c:pt>
                <c:pt idx="37">
                  <c:v>30318.541666698609</c:v>
                </c:pt>
                <c:pt idx="38">
                  <c:v>30318.583333365277</c:v>
                </c:pt>
                <c:pt idx="39">
                  <c:v>30318.625000031945</c:v>
                </c:pt>
                <c:pt idx="40">
                  <c:v>30318.666666698613</c:v>
                </c:pt>
                <c:pt idx="41">
                  <c:v>30318.708333365281</c:v>
                </c:pt>
                <c:pt idx="42">
                  <c:v>30318.750000031949</c:v>
                </c:pt>
                <c:pt idx="43">
                  <c:v>30318.791666698617</c:v>
                </c:pt>
                <c:pt idx="44">
                  <c:v>30318.833333365284</c:v>
                </c:pt>
                <c:pt idx="45">
                  <c:v>30318.875000031952</c:v>
                </c:pt>
                <c:pt idx="46">
                  <c:v>30318.91666669862</c:v>
                </c:pt>
                <c:pt idx="47">
                  <c:v>30318.958333365288</c:v>
                </c:pt>
                <c:pt idx="48">
                  <c:v>30319.000000031956</c:v>
                </c:pt>
                <c:pt idx="49">
                  <c:v>30319.041666698624</c:v>
                </c:pt>
                <c:pt idx="50">
                  <c:v>30319.083333365292</c:v>
                </c:pt>
                <c:pt idx="51">
                  <c:v>30319.12500003196</c:v>
                </c:pt>
                <c:pt idx="52">
                  <c:v>30319.166666698628</c:v>
                </c:pt>
                <c:pt idx="53">
                  <c:v>30319.208333365295</c:v>
                </c:pt>
                <c:pt idx="54">
                  <c:v>30319.250000031963</c:v>
                </c:pt>
                <c:pt idx="55">
                  <c:v>30319.291666698631</c:v>
                </c:pt>
                <c:pt idx="56">
                  <c:v>30319.333333365299</c:v>
                </c:pt>
                <c:pt idx="57">
                  <c:v>30319.375000031967</c:v>
                </c:pt>
                <c:pt idx="58">
                  <c:v>30319.416666698635</c:v>
                </c:pt>
                <c:pt idx="59">
                  <c:v>30319.458333365303</c:v>
                </c:pt>
                <c:pt idx="60">
                  <c:v>30319.500000031971</c:v>
                </c:pt>
                <c:pt idx="61">
                  <c:v>30319.541666698638</c:v>
                </c:pt>
                <c:pt idx="62">
                  <c:v>30319.583333365306</c:v>
                </c:pt>
                <c:pt idx="63">
                  <c:v>30319.625000031974</c:v>
                </c:pt>
                <c:pt idx="64">
                  <c:v>30319.666666698642</c:v>
                </c:pt>
                <c:pt idx="65">
                  <c:v>30319.70833336531</c:v>
                </c:pt>
                <c:pt idx="66">
                  <c:v>30319.750000031978</c:v>
                </c:pt>
                <c:pt idx="67">
                  <c:v>30319.791666698646</c:v>
                </c:pt>
                <c:pt idx="68">
                  <c:v>30319.833333365314</c:v>
                </c:pt>
                <c:pt idx="69">
                  <c:v>30319.875000031981</c:v>
                </c:pt>
                <c:pt idx="70">
                  <c:v>30319.916666698649</c:v>
                </c:pt>
                <c:pt idx="71">
                  <c:v>30319.958333365317</c:v>
                </c:pt>
                <c:pt idx="72">
                  <c:v>30320.000000031985</c:v>
                </c:pt>
                <c:pt idx="73">
                  <c:v>30320.041666698653</c:v>
                </c:pt>
                <c:pt idx="74">
                  <c:v>30320.083333365321</c:v>
                </c:pt>
                <c:pt idx="75">
                  <c:v>30320.125000031989</c:v>
                </c:pt>
                <c:pt idx="76">
                  <c:v>30320.166666698657</c:v>
                </c:pt>
                <c:pt idx="77">
                  <c:v>30320.208333365325</c:v>
                </c:pt>
                <c:pt idx="78">
                  <c:v>30320.250000031992</c:v>
                </c:pt>
                <c:pt idx="79">
                  <c:v>30320.29166669866</c:v>
                </c:pt>
                <c:pt idx="80">
                  <c:v>30320.333333365328</c:v>
                </c:pt>
                <c:pt idx="81">
                  <c:v>30320.375000031996</c:v>
                </c:pt>
                <c:pt idx="82">
                  <c:v>30320.416666698664</c:v>
                </c:pt>
                <c:pt idx="83">
                  <c:v>30320.458333365332</c:v>
                </c:pt>
                <c:pt idx="84">
                  <c:v>30320.500000032</c:v>
                </c:pt>
                <c:pt idx="85">
                  <c:v>30320.541666698668</c:v>
                </c:pt>
                <c:pt idx="86">
                  <c:v>30320.583333365335</c:v>
                </c:pt>
                <c:pt idx="87">
                  <c:v>30320.625000032003</c:v>
                </c:pt>
                <c:pt idx="88">
                  <c:v>30320.666666698671</c:v>
                </c:pt>
                <c:pt idx="89">
                  <c:v>30320.708333365339</c:v>
                </c:pt>
                <c:pt idx="90">
                  <c:v>30320.750000032007</c:v>
                </c:pt>
                <c:pt idx="91">
                  <c:v>30320.791666698675</c:v>
                </c:pt>
                <c:pt idx="92">
                  <c:v>30320.833333365343</c:v>
                </c:pt>
                <c:pt idx="93">
                  <c:v>30320.875000032011</c:v>
                </c:pt>
                <c:pt idx="94">
                  <c:v>30320.916666698678</c:v>
                </c:pt>
                <c:pt idx="95">
                  <c:v>30320.958333365346</c:v>
                </c:pt>
                <c:pt idx="96">
                  <c:v>30321.000000032014</c:v>
                </c:pt>
                <c:pt idx="97">
                  <c:v>30321.041666698682</c:v>
                </c:pt>
                <c:pt idx="98">
                  <c:v>30321.08333336535</c:v>
                </c:pt>
                <c:pt idx="99">
                  <c:v>30321.125000032018</c:v>
                </c:pt>
                <c:pt idx="100">
                  <c:v>30321.166666698686</c:v>
                </c:pt>
                <c:pt idx="101">
                  <c:v>30321.208333365354</c:v>
                </c:pt>
                <c:pt idx="102">
                  <c:v>30321.250000032021</c:v>
                </c:pt>
                <c:pt idx="103">
                  <c:v>30321.291666698689</c:v>
                </c:pt>
                <c:pt idx="104">
                  <c:v>30321.333333365357</c:v>
                </c:pt>
                <c:pt idx="105">
                  <c:v>30321.375000032025</c:v>
                </c:pt>
                <c:pt idx="106">
                  <c:v>30321.416666698693</c:v>
                </c:pt>
                <c:pt idx="107">
                  <c:v>30321.458333365361</c:v>
                </c:pt>
                <c:pt idx="108">
                  <c:v>30321.500000032029</c:v>
                </c:pt>
                <c:pt idx="109">
                  <c:v>30321.541666698697</c:v>
                </c:pt>
                <c:pt idx="110">
                  <c:v>30321.583333365365</c:v>
                </c:pt>
                <c:pt idx="111">
                  <c:v>30321.625000032032</c:v>
                </c:pt>
                <c:pt idx="112">
                  <c:v>30321.6666666987</c:v>
                </c:pt>
                <c:pt idx="113">
                  <c:v>30321.708333365368</c:v>
                </c:pt>
                <c:pt idx="114">
                  <c:v>30321.750000032036</c:v>
                </c:pt>
                <c:pt idx="115">
                  <c:v>30321.791666698704</c:v>
                </c:pt>
                <c:pt idx="116">
                  <c:v>30321.833333365372</c:v>
                </c:pt>
                <c:pt idx="117">
                  <c:v>30321.87500003204</c:v>
                </c:pt>
                <c:pt idx="118">
                  <c:v>30321.916666698708</c:v>
                </c:pt>
                <c:pt idx="119">
                  <c:v>30321.958333365375</c:v>
                </c:pt>
                <c:pt idx="120">
                  <c:v>30322.000000032043</c:v>
                </c:pt>
                <c:pt idx="121">
                  <c:v>30322.041666698711</c:v>
                </c:pt>
                <c:pt idx="122">
                  <c:v>30322.083333365379</c:v>
                </c:pt>
                <c:pt idx="123">
                  <c:v>30322.125000032047</c:v>
                </c:pt>
                <c:pt idx="124">
                  <c:v>30322.166666698715</c:v>
                </c:pt>
                <c:pt idx="125">
                  <c:v>30322.208333365383</c:v>
                </c:pt>
                <c:pt idx="126">
                  <c:v>30322.250000032051</c:v>
                </c:pt>
                <c:pt idx="127">
                  <c:v>30322.291666698718</c:v>
                </c:pt>
                <c:pt idx="128">
                  <c:v>30322.333333365386</c:v>
                </c:pt>
                <c:pt idx="129">
                  <c:v>30322.375000032054</c:v>
                </c:pt>
                <c:pt idx="130">
                  <c:v>30322.416666698722</c:v>
                </c:pt>
                <c:pt idx="131">
                  <c:v>30322.45833336539</c:v>
                </c:pt>
                <c:pt idx="132">
                  <c:v>30322.500000032058</c:v>
                </c:pt>
                <c:pt idx="133">
                  <c:v>30322.541666698726</c:v>
                </c:pt>
                <c:pt idx="134">
                  <c:v>30322.583333365394</c:v>
                </c:pt>
                <c:pt idx="135">
                  <c:v>30322.625000032062</c:v>
                </c:pt>
                <c:pt idx="136">
                  <c:v>30322.666666698729</c:v>
                </c:pt>
                <c:pt idx="137">
                  <c:v>30322.708333365397</c:v>
                </c:pt>
                <c:pt idx="138">
                  <c:v>30322.750000032065</c:v>
                </c:pt>
                <c:pt idx="139">
                  <c:v>30322.791666698733</c:v>
                </c:pt>
                <c:pt idx="140">
                  <c:v>30322.833333365401</c:v>
                </c:pt>
                <c:pt idx="141">
                  <c:v>30322.875000032069</c:v>
                </c:pt>
                <c:pt idx="142">
                  <c:v>30322.916666698737</c:v>
                </c:pt>
                <c:pt idx="143">
                  <c:v>30322.958333365405</c:v>
                </c:pt>
                <c:pt idx="144">
                  <c:v>30323.000000032072</c:v>
                </c:pt>
                <c:pt idx="145">
                  <c:v>30323.04166669874</c:v>
                </c:pt>
                <c:pt idx="146">
                  <c:v>30323.083333365408</c:v>
                </c:pt>
                <c:pt idx="147">
                  <c:v>30323.125000032076</c:v>
                </c:pt>
                <c:pt idx="148">
                  <c:v>30323.166666698744</c:v>
                </c:pt>
                <c:pt idx="149">
                  <c:v>30323.208333365412</c:v>
                </c:pt>
                <c:pt idx="150">
                  <c:v>30323.25000003208</c:v>
                </c:pt>
                <c:pt idx="151">
                  <c:v>30323.291666698748</c:v>
                </c:pt>
                <c:pt idx="152">
                  <c:v>30323.333333365415</c:v>
                </c:pt>
                <c:pt idx="153">
                  <c:v>30323.375000032083</c:v>
                </c:pt>
                <c:pt idx="154">
                  <c:v>30323.416666698751</c:v>
                </c:pt>
                <c:pt idx="155">
                  <c:v>30323.458333365419</c:v>
                </c:pt>
                <c:pt idx="156">
                  <c:v>30323.500000032087</c:v>
                </c:pt>
                <c:pt idx="157">
                  <c:v>30323.541666698755</c:v>
                </c:pt>
                <c:pt idx="158">
                  <c:v>30323.583333365423</c:v>
                </c:pt>
                <c:pt idx="159">
                  <c:v>30323.625000032091</c:v>
                </c:pt>
                <c:pt idx="160">
                  <c:v>30323.666666698758</c:v>
                </c:pt>
                <c:pt idx="161">
                  <c:v>30323.708333365426</c:v>
                </c:pt>
                <c:pt idx="162">
                  <c:v>30323.750000032094</c:v>
                </c:pt>
                <c:pt idx="163">
                  <c:v>30323.791666698762</c:v>
                </c:pt>
                <c:pt idx="164">
                  <c:v>30323.83333336543</c:v>
                </c:pt>
                <c:pt idx="165">
                  <c:v>30323.875000032098</c:v>
                </c:pt>
                <c:pt idx="166">
                  <c:v>30323.916666698766</c:v>
                </c:pt>
                <c:pt idx="167">
                  <c:v>30323.958333365434</c:v>
                </c:pt>
                <c:pt idx="168">
                  <c:v>30324.000000032102</c:v>
                </c:pt>
                <c:pt idx="169">
                  <c:v>30324.041666698769</c:v>
                </c:pt>
                <c:pt idx="170">
                  <c:v>30324.083333365437</c:v>
                </c:pt>
                <c:pt idx="171">
                  <c:v>30324.125000032105</c:v>
                </c:pt>
                <c:pt idx="172">
                  <c:v>30324.166666698773</c:v>
                </c:pt>
                <c:pt idx="173">
                  <c:v>30324.208333365441</c:v>
                </c:pt>
                <c:pt idx="174">
                  <c:v>30324.250000032109</c:v>
                </c:pt>
                <c:pt idx="175">
                  <c:v>30324.291666698777</c:v>
                </c:pt>
                <c:pt idx="176">
                  <c:v>30324.333333365445</c:v>
                </c:pt>
                <c:pt idx="177">
                  <c:v>30324.375000032112</c:v>
                </c:pt>
                <c:pt idx="178">
                  <c:v>30324.41666669878</c:v>
                </c:pt>
                <c:pt idx="179">
                  <c:v>30324.458333365448</c:v>
                </c:pt>
                <c:pt idx="180">
                  <c:v>30324.500000032116</c:v>
                </c:pt>
                <c:pt idx="181">
                  <c:v>30324.541666698784</c:v>
                </c:pt>
                <c:pt idx="182">
                  <c:v>30324.583333365452</c:v>
                </c:pt>
                <c:pt idx="183">
                  <c:v>30324.62500003212</c:v>
                </c:pt>
                <c:pt idx="184">
                  <c:v>30324.666666698788</c:v>
                </c:pt>
                <c:pt idx="185">
                  <c:v>30324.708333365455</c:v>
                </c:pt>
                <c:pt idx="186">
                  <c:v>30324.750000032123</c:v>
                </c:pt>
                <c:pt idx="187">
                  <c:v>30324.791666698791</c:v>
                </c:pt>
                <c:pt idx="188">
                  <c:v>30324.833333365459</c:v>
                </c:pt>
                <c:pt idx="189">
                  <c:v>30324.875000032127</c:v>
                </c:pt>
                <c:pt idx="190">
                  <c:v>30324.916666698795</c:v>
                </c:pt>
                <c:pt idx="191">
                  <c:v>30324.958333365463</c:v>
                </c:pt>
                <c:pt idx="192">
                  <c:v>30325.000000032131</c:v>
                </c:pt>
                <c:pt idx="193">
                  <c:v>30325.041666698799</c:v>
                </c:pt>
                <c:pt idx="194">
                  <c:v>30325.083333365466</c:v>
                </c:pt>
                <c:pt idx="195">
                  <c:v>30325.125000032134</c:v>
                </c:pt>
                <c:pt idx="196">
                  <c:v>30325.166666698802</c:v>
                </c:pt>
                <c:pt idx="197">
                  <c:v>30325.20833336547</c:v>
                </c:pt>
                <c:pt idx="198">
                  <c:v>30325.250000032138</c:v>
                </c:pt>
                <c:pt idx="199">
                  <c:v>30325.291666698806</c:v>
                </c:pt>
                <c:pt idx="200">
                  <c:v>30325.333333365474</c:v>
                </c:pt>
                <c:pt idx="201">
                  <c:v>30325.375000032142</c:v>
                </c:pt>
                <c:pt idx="202">
                  <c:v>30325.416666698809</c:v>
                </c:pt>
                <c:pt idx="203">
                  <c:v>30325.458333365477</c:v>
                </c:pt>
                <c:pt idx="204">
                  <c:v>30325.500000032145</c:v>
                </c:pt>
                <c:pt idx="205">
                  <c:v>30325.541666698813</c:v>
                </c:pt>
                <c:pt idx="206">
                  <c:v>30325.583333365481</c:v>
                </c:pt>
                <c:pt idx="207">
                  <c:v>30325.625000032149</c:v>
                </c:pt>
                <c:pt idx="208">
                  <c:v>30325.666666698817</c:v>
                </c:pt>
                <c:pt idx="209">
                  <c:v>30325.708333365485</c:v>
                </c:pt>
                <c:pt idx="210">
                  <c:v>30325.750000032152</c:v>
                </c:pt>
                <c:pt idx="211">
                  <c:v>30325.79166669882</c:v>
                </c:pt>
                <c:pt idx="212">
                  <c:v>30325.833333365488</c:v>
                </c:pt>
                <c:pt idx="213">
                  <c:v>30325.875000032156</c:v>
                </c:pt>
                <c:pt idx="214">
                  <c:v>30325.916666698824</c:v>
                </c:pt>
                <c:pt idx="215">
                  <c:v>30325.958333365492</c:v>
                </c:pt>
                <c:pt idx="216">
                  <c:v>30326.00000003216</c:v>
                </c:pt>
                <c:pt idx="217">
                  <c:v>30326.041666698828</c:v>
                </c:pt>
                <c:pt idx="218">
                  <c:v>30326.083333365495</c:v>
                </c:pt>
                <c:pt idx="219">
                  <c:v>30326.125000032163</c:v>
                </c:pt>
                <c:pt idx="220">
                  <c:v>30326.166666698831</c:v>
                </c:pt>
                <c:pt idx="221">
                  <c:v>30326.208333365499</c:v>
                </c:pt>
                <c:pt idx="222">
                  <c:v>30326.250000032167</c:v>
                </c:pt>
                <c:pt idx="223">
                  <c:v>30326.291666698835</c:v>
                </c:pt>
                <c:pt idx="224">
                  <c:v>30326.333333365503</c:v>
                </c:pt>
                <c:pt idx="225">
                  <c:v>30326.375000032171</c:v>
                </c:pt>
                <c:pt idx="226">
                  <c:v>30326.416666698839</c:v>
                </c:pt>
                <c:pt idx="227">
                  <c:v>30326.458333365506</c:v>
                </c:pt>
                <c:pt idx="228">
                  <c:v>30326.500000032174</c:v>
                </c:pt>
                <c:pt idx="229">
                  <c:v>30326.541666698842</c:v>
                </c:pt>
                <c:pt idx="230">
                  <c:v>30326.58333336551</c:v>
                </c:pt>
                <c:pt idx="231">
                  <c:v>30326.625000032178</c:v>
                </c:pt>
                <c:pt idx="232">
                  <c:v>30326.666666698846</c:v>
                </c:pt>
                <c:pt idx="233">
                  <c:v>30326.708333365514</c:v>
                </c:pt>
                <c:pt idx="234">
                  <c:v>30326.750000032182</c:v>
                </c:pt>
                <c:pt idx="235">
                  <c:v>30326.791666698849</c:v>
                </c:pt>
                <c:pt idx="236">
                  <c:v>30326.833333365517</c:v>
                </c:pt>
                <c:pt idx="237">
                  <c:v>30326.875000032185</c:v>
                </c:pt>
                <c:pt idx="238">
                  <c:v>30326.916666698853</c:v>
                </c:pt>
                <c:pt idx="239">
                  <c:v>30326.958333365521</c:v>
                </c:pt>
                <c:pt idx="240">
                  <c:v>30327.000000032189</c:v>
                </c:pt>
                <c:pt idx="241">
                  <c:v>30327.041666698857</c:v>
                </c:pt>
                <c:pt idx="242">
                  <c:v>30327.083333365525</c:v>
                </c:pt>
                <c:pt idx="243">
                  <c:v>30327.125000032192</c:v>
                </c:pt>
                <c:pt idx="244">
                  <c:v>30327.16666669886</c:v>
                </c:pt>
                <c:pt idx="245">
                  <c:v>30327.208333365528</c:v>
                </c:pt>
                <c:pt idx="246">
                  <c:v>30327.250000032196</c:v>
                </c:pt>
                <c:pt idx="247">
                  <c:v>30327.291666698864</c:v>
                </c:pt>
                <c:pt idx="248">
                  <c:v>30327.333333365532</c:v>
                </c:pt>
                <c:pt idx="249">
                  <c:v>30327.3750000322</c:v>
                </c:pt>
                <c:pt idx="250">
                  <c:v>30327.416666698868</c:v>
                </c:pt>
                <c:pt idx="251">
                  <c:v>30327.458333365536</c:v>
                </c:pt>
                <c:pt idx="252">
                  <c:v>30327.500000032203</c:v>
                </c:pt>
                <c:pt idx="253">
                  <c:v>30327.541666698871</c:v>
                </c:pt>
                <c:pt idx="254">
                  <c:v>30327.583333365539</c:v>
                </c:pt>
                <c:pt idx="255">
                  <c:v>30327.625000032207</c:v>
                </c:pt>
                <c:pt idx="256">
                  <c:v>30327.666666698875</c:v>
                </c:pt>
                <c:pt idx="257">
                  <c:v>30327.708333365543</c:v>
                </c:pt>
                <c:pt idx="258">
                  <c:v>30327.750000032211</c:v>
                </c:pt>
                <c:pt idx="259">
                  <c:v>30327.791666698879</c:v>
                </c:pt>
                <c:pt idx="260">
                  <c:v>30327.833333365546</c:v>
                </c:pt>
                <c:pt idx="261">
                  <c:v>30327.875000032214</c:v>
                </c:pt>
                <c:pt idx="262">
                  <c:v>30327.916666698882</c:v>
                </c:pt>
                <c:pt idx="263">
                  <c:v>30327.95833336555</c:v>
                </c:pt>
                <c:pt idx="264">
                  <c:v>30328.000000032218</c:v>
                </c:pt>
                <c:pt idx="265">
                  <c:v>30328.041666698886</c:v>
                </c:pt>
                <c:pt idx="266">
                  <c:v>30328.083333365554</c:v>
                </c:pt>
                <c:pt idx="267">
                  <c:v>30328.125000032222</c:v>
                </c:pt>
                <c:pt idx="268">
                  <c:v>30328.166666698889</c:v>
                </c:pt>
                <c:pt idx="269">
                  <c:v>30328.208333365557</c:v>
                </c:pt>
                <c:pt idx="270">
                  <c:v>30328.250000032225</c:v>
                </c:pt>
                <c:pt idx="271">
                  <c:v>30328.291666698893</c:v>
                </c:pt>
                <c:pt idx="272">
                  <c:v>30328.333333365561</c:v>
                </c:pt>
                <c:pt idx="273">
                  <c:v>30328.375000032229</c:v>
                </c:pt>
                <c:pt idx="274">
                  <c:v>30328.416666698897</c:v>
                </c:pt>
                <c:pt idx="275">
                  <c:v>30328.458333365565</c:v>
                </c:pt>
                <c:pt idx="276">
                  <c:v>30328.500000032232</c:v>
                </c:pt>
                <c:pt idx="277">
                  <c:v>30328.5416666989</c:v>
                </c:pt>
                <c:pt idx="278">
                  <c:v>30328.583333365568</c:v>
                </c:pt>
                <c:pt idx="279">
                  <c:v>30328.625000032236</c:v>
                </c:pt>
                <c:pt idx="280">
                  <c:v>30328.666666698904</c:v>
                </c:pt>
                <c:pt idx="281">
                  <c:v>30328.708333365572</c:v>
                </c:pt>
                <c:pt idx="282">
                  <c:v>30328.75000003224</c:v>
                </c:pt>
                <c:pt idx="283">
                  <c:v>30328.791666698908</c:v>
                </c:pt>
                <c:pt idx="284">
                  <c:v>30328.833333365576</c:v>
                </c:pt>
                <c:pt idx="285">
                  <c:v>30328.875000032243</c:v>
                </c:pt>
                <c:pt idx="286">
                  <c:v>30328.916666698911</c:v>
                </c:pt>
                <c:pt idx="287">
                  <c:v>30328.958333365579</c:v>
                </c:pt>
                <c:pt idx="288">
                  <c:v>30329.000000032247</c:v>
                </c:pt>
                <c:pt idx="289">
                  <c:v>30329.041666698915</c:v>
                </c:pt>
                <c:pt idx="290">
                  <c:v>30329.083333365583</c:v>
                </c:pt>
                <c:pt idx="291">
                  <c:v>30329.125000032251</c:v>
                </c:pt>
                <c:pt idx="292">
                  <c:v>30329.166666698919</c:v>
                </c:pt>
                <c:pt idx="293">
                  <c:v>30329.208333365586</c:v>
                </c:pt>
                <c:pt idx="294">
                  <c:v>30329.250000032254</c:v>
                </c:pt>
                <c:pt idx="295">
                  <c:v>30329.291666698922</c:v>
                </c:pt>
                <c:pt idx="296">
                  <c:v>30329.33333336559</c:v>
                </c:pt>
                <c:pt idx="297">
                  <c:v>30329.375000032258</c:v>
                </c:pt>
                <c:pt idx="298">
                  <c:v>30329.416666698926</c:v>
                </c:pt>
                <c:pt idx="299">
                  <c:v>30329.458333365594</c:v>
                </c:pt>
                <c:pt idx="300">
                  <c:v>30329.500000032262</c:v>
                </c:pt>
                <c:pt idx="301">
                  <c:v>30329.541666698929</c:v>
                </c:pt>
                <c:pt idx="302">
                  <c:v>30329.583333365597</c:v>
                </c:pt>
                <c:pt idx="303">
                  <c:v>30329.625000032265</c:v>
                </c:pt>
                <c:pt idx="304">
                  <c:v>30329.666666698933</c:v>
                </c:pt>
                <c:pt idx="305">
                  <c:v>30329.708333365601</c:v>
                </c:pt>
                <c:pt idx="306">
                  <c:v>30329.750000032269</c:v>
                </c:pt>
                <c:pt idx="307">
                  <c:v>30329.791666698937</c:v>
                </c:pt>
                <c:pt idx="308">
                  <c:v>30329.833333365605</c:v>
                </c:pt>
                <c:pt idx="309">
                  <c:v>30329.875000032273</c:v>
                </c:pt>
                <c:pt idx="310">
                  <c:v>30329.91666669894</c:v>
                </c:pt>
                <c:pt idx="311">
                  <c:v>30329.958333365608</c:v>
                </c:pt>
                <c:pt idx="312">
                  <c:v>30330.000000032276</c:v>
                </c:pt>
                <c:pt idx="313">
                  <c:v>30330.041666698944</c:v>
                </c:pt>
                <c:pt idx="314">
                  <c:v>30330.083333365612</c:v>
                </c:pt>
                <c:pt idx="315">
                  <c:v>30330.12500003228</c:v>
                </c:pt>
                <c:pt idx="316">
                  <c:v>30330.166666698948</c:v>
                </c:pt>
                <c:pt idx="317">
                  <c:v>30330.208333365616</c:v>
                </c:pt>
                <c:pt idx="318">
                  <c:v>30330.250000032283</c:v>
                </c:pt>
                <c:pt idx="319">
                  <c:v>30330.291666698951</c:v>
                </c:pt>
                <c:pt idx="320">
                  <c:v>30330.333333365619</c:v>
                </c:pt>
                <c:pt idx="321">
                  <c:v>30330.375000032287</c:v>
                </c:pt>
                <c:pt idx="322">
                  <c:v>30330.416666698955</c:v>
                </c:pt>
                <c:pt idx="323">
                  <c:v>30330.458333365623</c:v>
                </c:pt>
                <c:pt idx="324">
                  <c:v>30330.500000032291</c:v>
                </c:pt>
                <c:pt idx="325">
                  <c:v>30330.541666698959</c:v>
                </c:pt>
                <c:pt idx="326">
                  <c:v>30330.583333365626</c:v>
                </c:pt>
                <c:pt idx="327">
                  <c:v>30330.625000032294</c:v>
                </c:pt>
                <c:pt idx="328">
                  <c:v>30330.666666698962</c:v>
                </c:pt>
                <c:pt idx="329">
                  <c:v>30330.70833336563</c:v>
                </c:pt>
                <c:pt idx="330">
                  <c:v>30330.750000032298</c:v>
                </c:pt>
                <c:pt idx="331">
                  <c:v>30330.791666698966</c:v>
                </c:pt>
                <c:pt idx="332">
                  <c:v>30330.833333365634</c:v>
                </c:pt>
                <c:pt idx="333">
                  <c:v>30330.875000032302</c:v>
                </c:pt>
                <c:pt idx="334">
                  <c:v>30330.916666698969</c:v>
                </c:pt>
                <c:pt idx="335">
                  <c:v>30330.958333365637</c:v>
                </c:pt>
                <c:pt idx="336">
                  <c:v>30331.000000032305</c:v>
                </c:pt>
                <c:pt idx="337">
                  <c:v>30331.041666698973</c:v>
                </c:pt>
                <c:pt idx="338">
                  <c:v>30331.083333365641</c:v>
                </c:pt>
                <c:pt idx="339">
                  <c:v>30331.125000032309</c:v>
                </c:pt>
                <c:pt idx="340">
                  <c:v>30331.166666698977</c:v>
                </c:pt>
                <c:pt idx="341">
                  <c:v>30331.208333365645</c:v>
                </c:pt>
                <c:pt idx="342">
                  <c:v>30331.250000032313</c:v>
                </c:pt>
                <c:pt idx="343">
                  <c:v>30331.29166669898</c:v>
                </c:pt>
                <c:pt idx="344">
                  <c:v>30331.333333365648</c:v>
                </c:pt>
                <c:pt idx="345">
                  <c:v>30331.375000032316</c:v>
                </c:pt>
                <c:pt idx="346">
                  <c:v>30331.416666698984</c:v>
                </c:pt>
                <c:pt idx="347">
                  <c:v>30331.458333365652</c:v>
                </c:pt>
                <c:pt idx="348">
                  <c:v>30331.50000003232</c:v>
                </c:pt>
                <c:pt idx="349">
                  <c:v>30331.541666698988</c:v>
                </c:pt>
                <c:pt idx="350">
                  <c:v>30331.583333365656</c:v>
                </c:pt>
                <c:pt idx="351">
                  <c:v>30331.625000032323</c:v>
                </c:pt>
                <c:pt idx="352">
                  <c:v>30331.666666698991</c:v>
                </c:pt>
                <c:pt idx="353">
                  <c:v>30331.708333365659</c:v>
                </c:pt>
                <c:pt idx="354">
                  <c:v>30331.750000032327</c:v>
                </c:pt>
                <c:pt idx="355">
                  <c:v>30331.791666698995</c:v>
                </c:pt>
                <c:pt idx="356">
                  <c:v>30331.833333365663</c:v>
                </c:pt>
                <c:pt idx="357">
                  <c:v>30331.875000032331</c:v>
                </c:pt>
                <c:pt idx="358">
                  <c:v>30331.916666698999</c:v>
                </c:pt>
                <c:pt idx="359">
                  <c:v>30331.958333365666</c:v>
                </c:pt>
                <c:pt idx="360">
                  <c:v>30332.000000032334</c:v>
                </c:pt>
                <c:pt idx="361">
                  <c:v>30332.041666699002</c:v>
                </c:pt>
                <c:pt idx="362">
                  <c:v>30332.08333336567</c:v>
                </c:pt>
                <c:pt idx="363">
                  <c:v>30332.125000032338</c:v>
                </c:pt>
                <c:pt idx="364">
                  <c:v>30332.166666699006</c:v>
                </c:pt>
                <c:pt idx="365">
                  <c:v>30332.208333365674</c:v>
                </c:pt>
                <c:pt idx="366">
                  <c:v>30332.250000032342</c:v>
                </c:pt>
                <c:pt idx="367">
                  <c:v>30332.29166669901</c:v>
                </c:pt>
                <c:pt idx="368">
                  <c:v>30332.333333365677</c:v>
                </c:pt>
                <c:pt idx="369">
                  <c:v>30332.375000032345</c:v>
                </c:pt>
                <c:pt idx="370">
                  <c:v>30332.416666699013</c:v>
                </c:pt>
                <c:pt idx="371">
                  <c:v>30332.458333365681</c:v>
                </c:pt>
                <c:pt idx="372">
                  <c:v>30332.500000032349</c:v>
                </c:pt>
                <c:pt idx="373">
                  <c:v>30332.541666699017</c:v>
                </c:pt>
                <c:pt idx="374">
                  <c:v>30332.583333365685</c:v>
                </c:pt>
                <c:pt idx="375">
                  <c:v>30332.625000032353</c:v>
                </c:pt>
                <c:pt idx="376">
                  <c:v>30332.66666669902</c:v>
                </c:pt>
                <c:pt idx="377">
                  <c:v>30332.708333365688</c:v>
                </c:pt>
                <c:pt idx="378">
                  <c:v>30332.750000032356</c:v>
                </c:pt>
                <c:pt idx="379">
                  <c:v>30332.791666699024</c:v>
                </c:pt>
                <c:pt idx="380">
                  <c:v>30332.833333365692</c:v>
                </c:pt>
                <c:pt idx="381">
                  <c:v>30332.87500003236</c:v>
                </c:pt>
                <c:pt idx="382">
                  <c:v>30332.916666699028</c:v>
                </c:pt>
                <c:pt idx="383">
                  <c:v>30332.958333365696</c:v>
                </c:pt>
                <c:pt idx="384">
                  <c:v>30333.000000032363</c:v>
                </c:pt>
                <c:pt idx="385">
                  <c:v>30333.041666699031</c:v>
                </c:pt>
                <c:pt idx="386">
                  <c:v>30333.083333365699</c:v>
                </c:pt>
                <c:pt idx="387">
                  <c:v>30333.125000032367</c:v>
                </c:pt>
                <c:pt idx="388">
                  <c:v>30333.166666699035</c:v>
                </c:pt>
                <c:pt idx="389">
                  <c:v>30333.208333365703</c:v>
                </c:pt>
                <c:pt idx="390">
                  <c:v>30333.250000032371</c:v>
                </c:pt>
                <c:pt idx="391">
                  <c:v>30333.291666699039</c:v>
                </c:pt>
                <c:pt idx="392">
                  <c:v>30333.333333365706</c:v>
                </c:pt>
                <c:pt idx="393">
                  <c:v>30333.375000032374</c:v>
                </c:pt>
                <c:pt idx="394">
                  <c:v>30333.416666699042</c:v>
                </c:pt>
                <c:pt idx="395">
                  <c:v>30333.45833336571</c:v>
                </c:pt>
                <c:pt idx="396">
                  <c:v>30333.500000032378</c:v>
                </c:pt>
                <c:pt idx="397">
                  <c:v>30333.541666699046</c:v>
                </c:pt>
                <c:pt idx="398">
                  <c:v>30333.583333365714</c:v>
                </c:pt>
                <c:pt idx="399">
                  <c:v>30333.625000032382</c:v>
                </c:pt>
                <c:pt idx="400">
                  <c:v>30333.66666669905</c:v>
                </c:pt>
                <c:pt idx="401">
                  <c:v>30333.708333365717</c:v>
                </c:pt>
                <c:pt idx="402">
                  <c:v>30333.750000032385</c:v>
                </c:pt>
                <c:pt idx="403">
                  <c:v>30333.791666699053</c:v>
                </c:pt>
                <c:pt idx="404">
                  <c:v>30333.833333365721</c:v>
                </c:pt>
                <c:pt idx="405">
                  <c:v>30333.875000032389</c:v>
                </c:pt>
                <c:pt idx="406">
                  <c:v>30333.916666699057</c:v>
                </c:pt>
                <c:pt idx="407">
                  <c:v>30333.958333365725</c:v>
                </c:pt>
                <c:pt idx="408">
                  <c:v>30334.000000032393</c:v>
                </c:pt>
                <c:pt idx="409">
                  <c:v>30334.04166669906</c:v>
                </c:pt>
                <c:pt idx="410">
                  <c:v>30334.083333365728</c:v>
                </c:pt>
                <c:pt idx="411">
                  <c:v>30334.125000032396</c:v>
                </c:pt>
                <c:pt idx="412">
                  <c:v>30334.166666699064</c:v>
                </c:pt>
                <c:pt idx="413">
                  <c:v>30334.208333365732</c:v>
                </c:pt>
                <c:pt idx="414">
                  <c:v>30334.2500000324</c:v>
                </c:pt>
                <c:pt idx="415">
                  <c:v>30334.291666699068</c:v>
                </c:pt>
                <c:pt idx="416">
                  <c:v>30334.333333365736</c:v>
                </c:pt>
                <c:pt idx="417">
                  <c:v>30334.375000032403</c:v>
                </c:pt>
                <c:pt idx="418">
                  <c:v>30334.416666699071</c:v>
                </c:pt>
                <c:pt idx="419">
                  <c:v>30334.458333365739</c:v>
                </c:pt>
                <c:pt idx="420">
                  <c:v>30334.500000032407</c:v>
                </c:pt>
                <c:pt idx="421">
                  <c:v>30334.541666699075</c:v>
                </c:pt>
                <c:pt idx="422">
                  <c:v>30334.583333365743</c:v>
                </c:pt>
                <c:pt idx="423">
                  <c:v>30334.625000032411</c:v>
                </c:pt>
                <c:pt idx="424">
                  <c:v>30334.666666699079</c:v>
                </c:pt>
                <c:pt idx="425">
                  <c:v>30334.708333365747</c:v>
                </c:pt>
                <c:pt idx="426">
                  <c:v>30334.750000032414</c:v>
                </c:pt>
                <c:pt idx="427">
                  <c:v>30334.791666699082</c:v>
                </c:pt>
                <c:pt idx="428">
                  <c:v>30334.83333336575</c:v>
                </c:pt>
                <c:pt idx="429">
                  <c:v>30334.875000032418</c:v>
                </c:pt>
                <c:pt idx="430">
                  <c:v>30334.916666699086</c:v>
                </c:pt>
                <c:pt idx="431">
                  <c:v>30334.958333365754</c:v>
                </c:pt>
                <c:pt idx="432">
                  <c:v>30335.000000032422</c:v>
                </c:pt>
                <c:pt idx="433">
                  <c:v>30335.04166669909</c:v>
                </c:pt>
                <c:pt idx="434">
                  <c:v>30335.083333365757</c:v>
                </c:pt>
                <c:pt idx="435">
                  <c:v>30335.125000032425</c:v>
                </c:pt>
                <c:pt idx="436">
                  <c:v>30335.166666699093</c:v>
                </c:pt>
                <c:pt idx="437">
                  <c:v>30335.208333365761</c:v>
                </c:pt>
                <c:pt idx="438">
                  <c:v>30335.250000032429</c:v>
                </c:pt>
                <c:pt idx="439">
                  <c:v>30335.291666699097</c:v>
                </c:pt>
                <c:pt idx="440">
                  <c:v>30335.333333365765</c:v>
                </c:pt>
                <c:pt idx="441">
                  <c:v>30335.375000032433</c:v>
                </c:pt>
                <c:pt idx="442">
                  <c:v>30335.4166666991</c:v>
                </c:pt>
                <c:pt idx="443">
                  <c:v>30335.458333365768</c:v>
                </c:pt>
                <c:pt idx="444">
                  <c:v>30335.500000032436</c:v>
                </c:pt>
                <c:pt idx="445">
                  <c:v>30335.541666699104</c:v>
                </c:pt>
                <c:pt idx="446">
                  <c:v>30335.583333365772</c:v>
                </c:pt>
                <c:pt idx="447">
                  <c:v>30335.62500003244</c:v>
                </c:pt>
                <c:pt idx="448">
                  <c:v>30335.666666699108</c:v>
                </c:pt>
                <c:pt idx="449">
                  <c:v>30335.708333365776</c:v>
                </c:pt>
                <c:pt idx="450">
                  <c:v>30335.750000032443</c:v>
                </c:pt>
                <c:pt idx="451">
                  <c:v>30335.791666699111</c:v>
                </c:pt>
                <c:pt idx="452">
                  <c:v>30335.833333365779</c:v>
                </c:pt>
                <c:pt idx="453">
                  <c:v>30335.875000032447</c:v>
                </c:pt>
                <c:pt idx="454">
                  <c:v>30335.916666699115</c:v>
                </c:pt>
                <c:pt idx="455">
                  <c:v>30335.958333365783</c:v>
                </c:pt>
                <c:pt idx="456">
                  <c:v>30336.000000032451</c:v>
                </c:pt>
                <c:pt idx="457">
                  <c:v>30336.041666699119</c:v>
                </c:pt>
                <c:pt idx="458">
                  <c:v>30336.083333365787</c:v>
                </c:pt>
                <c:pt idx="459">
                  <c:v>30336.125000032454</c:v>
                </c:pt>
                <c:pt idx="460">
                  <c:v>30336.166666699122</c:v>
                </c:pt>
                <c:pt idx="461">
                  <c:v>30336.20833336579</c:v>
                </c:pt>
                <c:pt idx="462">
                  <c:v>30336.250000032458</c:v>
                </c:pt>
                <c:pt idx="463">
                  <c:v>30336.291666699126</c:v>
                </c:pt>
                <c:pt idx="464">
                  <c:v>30336.333333365794</c:v>
                </c:pt>
                <c:pt idx="465">
                  <c:v>30336.375000032462</c:v>
                </c:pt>
                <c:pt idx="466">
                  <c:v>30336.41666669913</c:v>
                </c:pt>
                <c:pt idx="467">
                  <c:v>30336.458333365797</c:v>
                </c:pt>
                <c:pt idx="468">
                  <c:v>30336.500000032465</c:v>
                </c:pt>
                <c:pt idx="469">
                  <c:v>30336.541666699133</c:v>
                </c:pt>
                <c:pt idx="470">
                  <c:v>30336.583333365801</c:v>
                </c:pt>
                <c:pt idx="471">
                  <c:v>30336.625000032469</c:v>
                </c:pt>
                <c:pt idx="472">
                  <c:v>30336.666666699137</c:v>
                </c:pt>
                <c:pt idx="473">
                  <c:v>30336.708333365805</c:v>
                </c:pt>
                <c:pt idx="474">
                  <c:v>30336.750000032473</c:v>
                </c:pt>
                <c:pt idx="475">
                  <c:v>30336.79166669914</c:v>
                </c:pt>
                <c:pt idx="476">
                  <c:v>30336.833333365808</c:v>
                </c:pt>
                <c:pt idx="477">
                  <c:v>30336.875000032476</c:v>
                </c:pt>
                <c:pt idx="478">
                  <c:v>30336.916666699144</c:v>
                </c:pt>
                <c:pt idx="479">
                  <c:v>30336.958333365812</c:v>
                </c:pt>
                <c:pt idx="480">
                  <c:v>30337.00000003248</c:v>
                </c:pt>
                <c:pt idx="481">
                  <c:v>30337.041666699148</c:v>
                </c:pt>
                <c:pt idx="482">
                  <c:v>30337.083333365816</c:v>
                </c:pt>
                <c:pt idx="483">
                  <c:v>30337.125000032484</c:v>
                </c:pt>
                <c:pt idx="484">
                  <c:v>30337.166666699151</c:v>
                </c:pt>
                <c:pt idx="485">
                  <c:v>30337.208333365819</c:v>
                </c:pt>
                <c:pt idx="486">
                  <c:v>30337.250000032487</c:v>
                </c:pt>
                <c:pt idx="487">
                  <c:v>30337.291666699155</c:v>
                </c:pt>
                <c:pt idx="488">
                  <c:v>30337.333333365823</c:v>
                </c:pt>
                <c:pt idx="489">
                  <c:v>30337.375000032491</c:v>
                </c:pt>
                <c:pt idx="490">
                  <c:v>30337.416666699159</c:v>
                </c:pt>
                <c:pt idx="491">
                  <c:v>30337.458333365827</c:v>
                </c:pt>
                <c:pt idx="492">
                  <c:v>30337.500000032494</c:v>
                </c:pt>
                <c:pt idx="493">
                  <c:v>30337.541666699162</c:v>
                </c:pt>
                <c:pt idx="494">
                  <c:v>30337.58333336583</c:v>
                </c:pt>
                <c:pt idx="495">
                  <c:v>30337.625000032498</c:v>
                </c:pt>
                <c:pt idx="496">
                  <c:v>30337.666666699166</c:v>
                </c:pt>
                <c:pt idx="497">
                  <c:v>30337.708333365834</c:v>
                </c:pt>
                <c:pt idx="498">
                  <c:v>30337.750000032502</c:v>
                </c:pt>
                <c:pt idx="499">
                  <c:v>30337.79166669917</c:v>
                </c:pt>
                <c:pt idx="500">
                  <c:v>30337.833333365837</c:v>
                </c:pt>
                <c:pt idx="501">
                  <c:v>30337.875000032505</c:v>
                </c:pt>
                <c:pt idx="502">
                  <c:v>30337.916666699173</c:v>
                </c:pt>
                <c:pt idx="503">
                  <c:v>30337.958333365841</c:v>
                </c:pt>
                <c:pt idx="504">
                  <c:v>30338.000000032509</c:v>
                </c:pt>
                <c:pt idx="505">
                  <c:v>30338.041666699177</c:v>
                </c:pt>
                <c:pt idx="506">
                  <c:v>30338.083333365845</c:v>
                </c:pt>
                <c:pt idx="507">
                  <c:v>30338.125000032513</c:v>
                </c:pt>
                <c:pt idx="508">
                  <c:v>30338.16666669918</c:v>
                </c:pt>
                <c:pt idx="509">
                  <c:v>30338.208333365848</c:v>
                </c:pt>
                <c:pt idx="510">
                  <c:v>30338.250000032516</c:v>
                </c:pt>
                <c:pt idx="511">
                  <c:v>30338.291666699184</c:v>
                </c:pt>
                <c:pt idx="512">
                  <c:v>30338.333333365852</c:v>
                </c:pt>
                <c:pt idx="513">
                  <c:v>30338.37500003252</c:v>
                </c:pt>
                <c:pt idx="514">
                  <c:v>30338.416666699188</c:v>
                </c:pt>
                <c:pt idx="515">
                  <c:v>30338.458333365856</c:v>
                </c:pt>
                <c:pt idx="516">
                  <c:v>30338.500000032524</c:v>
                </c:pt>
                <c:pt idx="517">
                  <c:v>30338.541666699191</c:v>
                </c:pt>
                <c:pt idx="518">
                  <c:v>30338.583333365859</c:v>
                </c:pt>
                <c:pt idx="519">
                  <c:v>30338.625000032527</c:v>
                </c:pt>
                <c:pt idx="520">
                  <c:v>30338.666666699195</c:v>
                </c:pt>
                <c:pt idx="521">
                  <c:v>30338.708333365863</c:v>
                </c:pt>
                <c:pt idx="522">
                  <c:v>30338.750000032531</c:v>
                </c:pt>
                <c:pt idx="523">
                  <c:v>30338.791666699199</c:v>
                </c:pt>
                <c:pt idx="524">
                  <c:v>30338.833333365867</c:v>
                </c:pt>
                <c:pt idx="525">
                  <c:v>30338.875000032534</c:v>
                </c:pt>
                <c:pt idx="526">
                  <c:v>30338.916666699202</c:v>
                </c:pt>
                <c:pt idx="527">
                  <c:v>30338.95833336587</c:v>
                </c:pt>
                <c:pt idx="528">
                  <c:v>30339.000000032538</c:v>
                </c:pt>
                <c:pt idx="529">
                  <c:v>30339.041666699206</c:v>
                </c:pt>
                <c:pt idx="530">
                  <c:v>30339.083333365874</c:v>
                </c:pt>
                <c:pt idx="531">
                  <c:v>30339.125000032542</c:v>
                </c:pt>
                <c:pt idx="532">
                  <c:v>30339.16666669921</c:v>
                </c:pt>
                <c:pt idx="533">
                  <c:v>30339.208333365877</c:v>
                </c:pt>
                <c:pt idx="534">
                  <c:v>30339.250000032545</c:v>
                </c:pt>
                <c:pt idx="535">
                  <c:v>30339.291666699213</c:v>
                </c:pt>
                <c:pt idx="536">
                  <c:v>30339.333333365881</c:v>
                </c:pt>
                <c:pt idx="537">
                  <c:v>30339.375000032549</c:v>
                </c:pt>
                <c:pt idx="538">
                  <c:v>30339.416666699217</c:v>
                </c:pt>
                <c:pt idx="539">
                  <c:v>30339.458333365885</c:v>
                </c:pt>
                <c:pt idx="540">
                  <c:v>30339.500000032553</c:v>
                </c:pt>
                <c:pt idx="541">
                  <c:v>30339.541666699221</c:v>
                </c:pt>
                <c:pt idx="542">
                  <c:v>30339.583333365888</c:v>
                </c:pt>
                <c:pt idx="543">
                  <c:v>30339.625000032556</c:v>
                </c:pt>
                <c:pt idx="544">
                  <c:v>30339.666666699224</c:v>
                </c:pt>
                <c:pt idx="545">
                  <c:v>30339.708333365892</c:v>
                </c:pt>
                <c:pt idx="546">
                  <c:v>30339.75000003256</c:v>
                </c:pt>
                <c:pt idx="547">
                  <c:v>30339.791666699228</c:v>
                </c:pt>
                <c:pt idx="548">
                  <c:v>30339.833333365896</c:v>
                </c:pt>
                <c:pt idx="549">
                  <c:v>30339.875000032564</c:v>
                </c:pt>
                <c:pt idx="550">
                  <c:v>30339.916666699231</c:v>
                </c:pt>
                <c:pt idx="551">
                  <c:v>30339.958333365899</c:v>
                </c:pt>
                <c:pt idx="552">
                  <c:v>30340.000000032567</c:v>
                </c:pt>
                <c:pt idx="553">
                  <c:v>30340.041666699235</c:v>
                </c:pt>
                <c:pt idx="554">
                  <c:v>30340.083333365903</c:v>
                </c:pt>
                <c:pt idx="555">
                  <c:v>30340.125000032571</c:v>
                </c:pt>
                <c:pt idx="556">
                  <c:v>30340.166666699239</c:v>
                </c:pt>
                <c:pt idx="557">
                  <c:v>30340.208333365907</c:v>
                </c:pt>
                <c:pt idx="558">
                  <c:v>30340.250000032574</c:v>
                </c:pt>
                <c:pt idx="559">
                  <c:v>30340.291666699242</c:v>
                </c:pt>
                <c:pt idx="560">
                  <c:v>30340.33333336591</c:v>
                </c:pt>
                <c:pt idx="561">
                  <c:v>30340.375000032578</c:v>
                </c:pt>
                <c:pt idx="562">
                  <c:v>30340.416666699246</c:v>
                </c:pt>
                <c:pt idx="563">
                  <c:v>30340.458333365914</c:v>
                </c:pt>
                <c:pt idx="564">
                  <c:v>30340.500000032582</c:v>
                </c:pt>
                <c:pt idx="565">
                  <c:v>30340.54166669925</c:v>
                </c:pt>
                <c:pt idx="566">
                  <c:v>30340.583333365917</c:v>
                </c:pt>
                <c:pt idx="567">
                  <c:v>30340.625000032585</c:v>
                </c:pt>
                <c:pt idx="568">
                  <c:v>30340.666666699253</c:v>
                </c:pt>
                <c:pt idx="569">
                  <c:v>30340.708333365921</c:v>
                </c:pt>
                <c:pt idx="570">
                  <c:v>30340.750000032589</c:v>
                </c:pt>
                <c:pt idx="571">
                  <c:v>30340.791666699257</c:v>
                </c:pt>
                <c:pt idx="572">
                  <c:v>30340.833333365925</c:v>
                </c:pt>
                <c:pt idx="573">
                  <c:v>30340.875000032593</c:v>
                </c:pt>
                <c:pt idx="574">
                  <c:v>30340.916666699261</c:v>
                </c:pt>
                <c:pt idx="575">
                  <c:v>30340.958333365928</c:v>
                </c:pt>
                <c:pt idx="576">
                  <c:v>30341.000000032596</c:v>
                </c:pt>
                <c:pt idx="577">
                  <c:v>30341.041666699264</c:v>
                </c:pt>
                <c:pt idx="578">
                  <c:v>30341.083333365932</c:v>
                </c:pt>
                <c:pt idx="579">
                  <c:v>30341.1250000326</c:v>
                </c:pt>
                <c:pt idx="580">
                  <c:v>30341.166666699268</c:v>
                </c:pt>
                <c:pt idx="581">
                  <c:v>30341.208333365936</c:v>
                </c:pt>
                <c:pt idx="582">
                  <c:v>30341.250000032604</c:v>
                </c:pt>
                <c:pt idx="583">
                  <c:v>30341.291666699271</c:v>
                </c:pt>
                <c:pt idx="584">
                  <c:v>30341.333333365939</c:v>
                </c:pt>
                <c:pt idx="585">
                  <c:v>30341.375000032607</c:v>
                </c:pt>
                <c:pt idx="586">
                  <c:v>30341.416666699275</c:v>
                </c:pt>
                <c:pt idx="587">
                  <c:v>30341.458333365943</c:v>
                </c:pt>
                <c:pt idx="588">
                  <c:v>30341.500000032611</c:v>
                </c:pt>
                <c:pt idx="589">
                  <c:v>30341.541666699279</c:v>
                </c:pt>
                <c:pt idx="590">
                  <c:v>30341.583333365947</c:v>
                </c:pt>
                <c:pt idx="591">
                  <c:v>30341.625000032614</c:v>
                </c:pt>
                <c:pt idx="592">
                  <c:v>30341.666666699282</c:v>
                </c:pt>
                <c:pt idx="593">
                  <c:v>30341.70833336595</c:v>
                </c:pt>
                <c:pt idx="594">
                  <c:v>30341.750000032618</c:v>
                </c:pt>
                <c:pt idx="595">
                  <c:v>30341.791666699286</c:v>
                </c:pt>
                <c:pt idx="596">
                  <c:v>30341.833333365954</c:v>
                </c:pt>
                <c:pt idx="597">
                  <c:v>30341.875000032622</c:v>
                </c:pt>
                <c:pt idx="598">
                  <c:v>30341.91666669929</c:v>
                </c:pt>
                <c:pt idx="599">
                  <c:v>30341.958333365958</c:v>
                </c:pt>
                <c:pt idx="600">
                  <c:v>30342.000000032625</c:v>
                </c:pt>
                <c:pt idx="601">
                  <c:v>30342.041666699293</c:v>
                </c:pt>
                <c:pt idx="602">
                  <c:v>30342.083333365961</c:v>
                </c:pt>
                <c:pt idx="603">
                  <c:v>30342.125000032629</c:v>
                </c:pt>
                <c:pt idx="604">
                  <c:v>30342.166666699297</c:v>
                </c:pt>
                <c:pt idx="605">
                  <c:v>30342.208333365965</c:v>
                </c:pt>
                <c:pt idx="606">
                  <c:v>30342.250000032633</c:v>
                </c:pt>
                <c:pt idx="607">
                  <c:v>30342.291666699301</c:v>
                </c:pt>
                <c:pt idx="608">
                  <c:v>30342.333333365968</c:v>
                </c:pt>
                <c:pt idx="609">
                  <c:v>30342.375000032636</c:v>
                </c:pt>
                <c:pt idx="610">
                  <c:v>30342.416666699304</c:v>
                </c:pt>
                <c:pt idx="611">
                  <c:v>30342.458333365972</c:v>
                </c:pt>
                <c:pt idx="612">
                  <c:v>30342.50000003264</c:v>
                </c:pt>
                <c:pt idx="613">
                  <c:v>30342.541666699308</c:v>
                </c:pt>
                <c:pt idx="614">
                  <c:v>30342.583333365976</c:v>
                </c:pt>
                <c:pt idx="615">
                  <c:v>30342.625000032644</c:v>
                </c:pt>
                <c:pt idx="616">
                  <c:v>30342.666666699311</c:v>
                </c:pt>
                <c:pt idx="617">
                  <c:v>30342.708333365979</c:v>
                </c:pt>
                <c:pt idx="618">
                  <c:v>30342.750000032647</c:v>
                </c:pt>
                <c:pt idx="619">
                  <c:v>30342.791666699315</c:v>
                </c:pt>
                <c:pt idx="620">
                  <c:v>30342.833333365983</c:v>
                </c:pt>
                <c:pt idx="621">
                  <c:v>30342.875000032651</c:v>
                </c:pt>
                <c:pt idx="622">
                  <c:v>30342.916666699319</c:v>
                </c:pt>
                <c:pt idx="623">
                  <c:v>30342.958333365987</c:v>
                </c:pt>
                <c:pt idx="624">
                  <c:v>30343.000000032654</c:v>
                </c:pt>
                <c:pt idx="625">
                  <c:v>30343.041666699322</c:v>
                </c:pt>
                <c:pt idx="626">
                  <c:v>30343.08333336599</c:v>
                </c:pt>
                <c:pt idx="627">
                  <c:v>30343.125000032658</c:v>
                </c:pt>
                <c:pt idx="628">
                  <c:v>30343.166666699326</c:v>
                </c:pt>
                <c:pt idx="629">
                  <c:v>30343.208333365994</c:v>
                </c:pt>
                <c:pt idx="630">
                  <c:v>30343.250000032662</c:v>
                </c:pt>
                <c:pt idx="631">
                  <c:v>30343.29166669933</c:v>
                </c:pt>
                <c:pt idx="632">
                  <c:v>30343.333333365998</c:v>
                </c:pt>
                <c:pt idx="633">
                  <c:v>30343.375000032665</c:v>
                </c:pt>
                <c:pt idx="634">
                  <c:v>30343.416666699333</c:v>
                </c:pt>
                <c:pt idx="635">
                  <c:v>30343.458333366001</c:v>
                </c:pt>
                <c:pt idx="636">
                  <c:v>30343.500000032669</c:v>
                </c:pt>
                <c:pt idx="637">
                  <c:v>30343.541666699337</c:v>
                </c:pt>
                <c:pt idx="638">
                  <c:v>30343.583333366005</c:v>
                </c:pt>
                <c:pt idx="639">
                  <c:v>30343.625000032673</c:v>
                </c:pt>
                <c:pt idx="640">
                  <c:v>30343.666666699341</c:v>
                </c:pt>
                <c:pt idx="641">
                  <c:v>30343.708333366008</c:v>
                </c:pt>
                <c:pt idx="642">
                  <c:v>30343.750000032676</c:v>
                </c:pt>
                <c:pt idx="643">
                  <c:v>30343.791666699344</c:v>
                </c:pt>
                <c:pt idx="644">
                  <c:v>30343.833333366012</c:v>
                </c:pt>
                <c:pt idx="645">
                  <c:v>30343.87500003268</c:v>
                </c:pt>
                <c:pt idx="646">
                  <c:v>30343.916666699348</c:v>
                </c:pt>
                <c:pt idx="647">
                  <c:v>30343.958333366016</c:v>
                </c:pt>
                <c:pt idx="648">
                  <c:v>30344.000000032684</c:v>
                </c:pt>
                <c:pt idx="649">
                  <c:v>30344.041666699351</c:v>
                </c:pt>
                <c:pt idx="650">
                  <c:v>30344.083333366019</c:v>
                </c:pt>
                <c:pt idx="651">
                  <c:v>30344.125000032687</c:v>
                </c:pt>
                <c:pt idx="652">
                  <c:v>30344.166666699355</c:v>
                </c:pt>
                <c:pt idx="653">
                  <c:v>30344.208333366023</c:v>
                </c:pt>
                <c:pt idx="654">
                  <c:v>30344.250000032691</c:v>
                </c:pt>
                <c:pt idx="655">
                  <c:v>30344.291666699359</c:v>
                </c:pt>
                <c:pt idx="656">
                  <c:v>30344.333333366027</c:v>
                </c:pt>
                <c:pt idx="657">
                  <c:v>30344.375000032695</c:v>
                </c:pt>
                <c:pt idx="658">
                  <c:v>30344.416666699362</c:v>
                </c:pt>
                <c:pt idx="659">
                  <c:v>30344.45833336603</c:v>
                </c:pt>
                <c:pt idx="660">
                  <c:v>30344.500000032698</c:v>
                </c:pt>
                <c:pt idx="661">
                  <c:v>30344.541666699366</c:v>
                </c:pt>
                <c:pt idx="662">
                  <c:v>30344.583333366034</c:v>
                </c:pt>
                <c:pt idx="663">
                  <c:v>30344.625000032702</c:v>
                </c:pt>
                <c:pt idx="664">
                  <c:v>30344.66666669937</c:v>
                </c:pt>
                <c:pt idx="665">
                  <c:v>30344.708333366038</c:v>
                </c:pt>
                <c:pt idx="666">
                  <c:v>30344.750000032705</c:v>
                </c:pt>
                <c:pt idx="667">
                  <c:v>30344.791666699373</c:v>
                </c:pt>
                <c:pt idx="668">
                  <c:v>30344.833333366041</c:v>
                </c:pt>
                <c:pt idx="669">
                  <c:v>30344.875000032709</c:v>
                </c:pt>
                <c:pt idx="670">
                  <c:v>30344.916666699377</c:v>
                </c:pt>
                <c:pt idx="671">
                  <c:v>30344.958333366045</c:v>
                </c:pt>
                <c:pt idx="672">
                  <c:v>30345.000000032713</c:v>
                </c:pt>
                <c:pt idx="673">
                  <c:v>30345.041666699381</c:v>
                </c:pt>
                <c:pt idx="674">
                  <c:v>30345.083333366048</c:v>
                </c:pt>
                <c:pt idx="675">
                  <c:v>30345.125000032716</c:v>
                </c:pt>
                <c:pt idx="676">
                  <c:v>30345.166666699384</c:v>
                </c:pt>
                <c:pt idx="677">
                  <c:v>30345.208333366052</c:v>
                </c:pt>
                <c:pt idx="678">
                  <c:v>30345.25000003272</c:v>
                </c:pt>
                <c:pt idx="679">
                  <c:v>30345.291666699388</c:v>
                </c:pt>
                <c:pt idx="680">
                  <c:v>30345.333333366056</c:v>
                </c:pt>
                <c:pt idx="681">
                  <c:v>30345.375000032724</c:v>
                </c:pt>
                <c:pt idx="682">
                  <c:v>30345.416666699391</c:v>
                </c:pt>
                <c:pt idx="683">
                  <c:v>30345.458333366059</c:v>
                </c:pt>
                <c:pt idx="684">
                  <c:v>30345.500000032727</c:v>
                </c:pt>
                <c:pt idx="685">
                  <c:v>30345.541666699395</c:v>
                </c:pt>
                <c:pt idx="686">
                  <c:v>30345.583333366063</c:v>
                </c:pt>
                <c:pt idx="687">
                  <c:v>30345.625000032731</c:v>
                </c:pt>
                <c:pt idx="688">
                  <c:v>30345.666666699399</c:v>
                </c:pt>
                <c:pt idx="689">
                  <c:v>30345.708333366067</c:v>
                </c:pt>
                <c:pt idx="690">
                  <c:v>30345.750000032735</c:v>
                </c:pt>
                <c:pt idx="691">
                  <c:v>30345.791666699402</c:v>
                </c:pt>
                <c:pt idx="692">
                  <c:v>30345.83333336607</c:v>
                </c:pt>
                <c:pt idx="693">
                  <c:v>30345.875000032738</c:v>
                </c:pt>
                <c:pt idx="694">
                  <c:v>30345.916666699406</c:v>
                </c:pt>
                <c:pt idx="695">
                  <c:v>30345.958333366074</c:v>
                </c:pt>
                <c:pt idx="696">
                  <c:v>30346.000000032742</c:v>
                </c:pt>
                <c:pt idx="697">
                  <c:v>30346.04166669941</c:v>
                </c:pt>
                <c:pt idx="698">
                  <c:v>30346.083333366078</c:v>
                </c:pt>
                <c:pt idx="699">
                  <c:v>30346.125000032745</c:v>
                </c:pt>
                <c:pt idx="700">
                  <c:v>30346.166666699413</c:v>
                </c:pt>
                <c:pt idx="701">
                  <c:v>30346.208333366081</c:v>
                </c:pt>
                <c:pt idx="702">
                  <c:v>30346.250000032749</c:v>
                </c:pt>
                <c:pt idx="703">
                  <c:v>30346.291666699417</c:v>
                </c:pt>
                <c:pt idx="704">
                  <c:v>30346.333333366085</c:v>
                </c:pt>
                <c:pt idx="705">
                  <c:v>30346.375000032753</c:v>
                </c:pt>
                <c:pt idx="706">
                  <c:v>30346.416666699421</c:v>
                </c:pt>
                <c:pt idx="707">
                  <c:v>30346.458333366088</c:v>
                </c:pt>
                <c:pt idx="708">
                  <c:v>30346.500000032756</c:v>
                </c:pt>
                <c:pt idx="709">
                  <c:v>30346.541666699424</c:v>
                </c:pt>
                <c:pt idx="710">
                  <c:v>30346.583333366092</c:v>
                </c:pt>
                <c:pt idx="711">
                  <c:v>30346.62500003276</c:v>
                </c:pt>
                <c:pt idx="712">
                  <c:v>30346.666666699428</c:v>
                </c:pt>
                <c:pt idx="713">
                  <c:v>30346.708333366096</c:v>
                </c:pt>
                <c:pt idx="714">
                  <c:v>30346.750000032764</c:v>
                </c:pt>
                <c:pt idx="715">
                  <c:v>30346.791666699432</c:v>
                </c:pt>
                <c:pt idx="716">
                  <c:v>30346.833333366099</c:v>
                </c:pt>
                <c:pt idx="717">
                  <c:v>30346.875000032767</c:v>
                </c:pt>
                <c:pt idx="718">
                  <c:v>30346.916666699435</c:v>
                </c:pt>
                <c:pt idx="719">
                  <c:v>30346.958333366103</c:v>
                </c:pt>
                <c:pt idx="720">
                  <c:v>30347.000000032771</c:v>
                </c:pt>
                <c:pt idx="721">
                  <c:v>30347.041666699439</c:v>
                </c:pt>
                <c:pt idx="722">
                  <c:v>30347.083333366107</c:v>
                </c:pt>
                <c:pt idx="723">
                  <c:v>30347.125000032775</c:v>
                </c:pt>
                <c:pt idx="724">
                  <c:v>30347.166666699442</c:v>
                </c:pt>
                <c:pt idx="725">
                  <c:v>30347.20833336611</c:v>
                </c:pt>
                <c:pt idx="726">
                  <c:v>30347.250000032778</c:v>
                </c:pt>
                <c:pt idx="727">
                  <c:v>30347.291666699446</c:v>
                </c:pt>
                <c:pt idx="728">
                  <c:v>30347.333333366114</c:v>
                </c:pt>
                <c:pt idx="729">
                  <c:v>30347.375000032782</c:v>
                </c:pt>
                <c:pt idx="730">
                  <c:v>30347.41666669945</c:v>
                </c:pt>
                <c:pt idx="731">
                  <c:v>30347.458333366118</c:v>
                </c:pt>
                <c:pt idx="732">
                  <c:v>30347.500000032785</c:v>
                </c:pt>
                <c:pt idx="733">
                  <c:v>30347.541666699453</c:v>
                </c:pt>
                <c:pt idx="734">
                  <c:v>30347.583333366121</c:v>
                </c:pt>
                <c:pt idx="735">
                  <c:v>30347.625000032789</c:v>
                </c:pt>
                <c:pt idx="736">
                  <c:v>30347.666666699457</c:v>
                </c:pt>
                <c:pt idx="737">
                  <c:v>30347.708333366125</c:v>
                </c:pt>
                <c:pt idx="738">
                  <c:v>30347.750000032793</c:v>
                </c:pt>
                <c:pt idx="739">
                  <c:v>30347.791666699461</c:v>
                </c:pt>
                <c:pt idx="740">
                  <c:v>30347.833333366128</c:v>
                </c:pt>
                <c:pt idx="741">
                  <c:v>30347.875000032796</c:v>
                </c:pt>
                <c:pt idx="742">
                  <c:v>30347.916666699464</c:v>
                </c:pt>
                <c:pt idx="743">
                  <c:v>30347.958333366132</c:v>
                </c:pt>
                <c:pt idx="744">
                  <c:v>30348.0000000328</c:v>
                </c:pt>
                <c:pt idx="745">
                  <c:v>30348.041666699468</c:v>
                </c:pt>
                <c:pt idx="746">
                  <c:v>30348.083333366136</c:v>
                </c:pt>
                <c:pt idx="747">
                  <c:v>30348.125000032804</c:v>
                </c:pt>
                <c:pt idx="748">
                  <c:v>30348.166666699472</c:v>
                </c:pt>
                <c:pt idx="749">
                  <c:v>30348.208333366139</c:v>
                </c:pt>
                <c:pt idx="750">
                  <c:v>30348.250000032807</c:v>
                </c:pt>
                <c:pt idx="751">
                  <c:v>30348.291666699475</c:v>
                </c:pt>
                <c:pt idx="752">
                  <c:v>30348.333333366143</c:v>
                </c:pt>
                <c:pt idx="753">
                  <c:v>30348.375000032811</c:v>
                </c:pt>
                <c:pt idx="754">
                  <c:v>30348.416666699479</c:v>
                </c:pt>
                <c:pt idx="755">
                  <c:v>30348.458333366147</c:v>
                </c:pt>
                <c:pt idx="756">
                  <c:v>30348.500000032815</c:v>
                </c:pt>
                <c:pt idx="757">
                  <c:v>30348.541666699482</c:v>
                </c:pt>
                <c:pt idx="758">
                  <c:v>30348.58333336615</c:v>
                </c:pt>
                <c:pt idx="759">
                  <c:v>30348.625000032818</c:v>
                </c:pt>
                <c:pt idx="760">
                  <c:v>30348.666666699486</c:v>
                </c:pt>
                <c:pt idx="761">
                  <c:v>30348.708333366154</c:v>
                </c:pt>
                <c:pt idx="762">
                  <c:v>30348.750000032822</c:v>
                </c:pt>
                <c:pt idx="763">
                  <c:v>30348.79166669949</c:v>
                </c:pt>
                <c:pt idx="764">
                  <c:v>30348.833333366158</c:v>
                </c:pt>
                <c:pt idx="765">
                  <c:v>30348.875000032825</c:v>
                </c:pt>
                <c:pt idx="766">
                  <c:v>30348.916666699493</c:v>
                </c:pt>
                <c:pt idx="767">
                  <c:v>30348.958333366161</c:v>
                </c:pt>
                <c:pt idx="768">
                  <c:v>30349.000000032829</c:v>
                </c:pt>
                <c:pt idx="769">
                  <c:v>30349.041666699497</c:v>
                </c:pt>
                <c:pt idx="770">
                  <c:v>30349.083333366165</c:v>
                </c:pt>
                <c:pt idx="771">
                  <c:v>30349.125000032833</c:v>
                </c:pt>
                <c:pt idx="772">
                  <c:v>30349.166666699501</c:v>
                </c:pt>
                <c:pt idx="773">
                  <c:v>30349.208333366169</c:v>
                </c:pt>
                <c:pt idx="774">
                  <c:v>30349.250000032836</c:v>
                </c:pt>
                <c:pt idx="775">
                  <c:v>30349.291666699504</c:v>
                </c:pt>
                <c:pt idx="776">
                  <c:v>30349.333333366172</c:v>
                </c:pt>
                <c:pt idx="777">
                  <c:v>30349.37500003284</c:v>
                </c:pt>
                <c:pt idx="778">
                  <c:v>30349.416666699508</c:v>
                </c:pt>
                <c:pt idx="779">
                  <c:v>30349.458333366176</c:v>
                </c:pt>
                <c:pt idx="780">
                  <c:v>30349.500000032844</c:v>
                </c:pt>
                <c:pt idx="781">
                  <c:v>30349.541666699512</c:v>
                </c:pt>
                <c:pt idx="782">
                  <c:v>30349.583333366179</c:v>
                </c:pt>
                <c:pt idx="783">
                  <c:v>30349.625000032847</c:v>
                </c:pt>
                <c:pt idx="784">
                  <c:v>30349.666666699515</c:v>
                </c:pt>
                <c:pt idx="785">
                  <c:v>30349.708333366183</c:v>
                </c:pt>
                <c:pt idx="786">
                  <c:v>30349.750000032851</c:v>
                </c:pt>
                <c:pt idx="787">
                  <c:v>30349.791666699519</c:v>
                </c:pt>
                <c:pt idx="788">
                  <c:v>30349.833333366187</c:v>
                </c:pt>
                <c:pt idx="789">
                  <c:v>30349.875000032855</c:v>
                </c:pt>
                <c:pt idx="790">
                  <c:v>30349.916666699522</c:v>
                </c:pt>
                <c:pt idx="791">
                  <c:v>30349.95833336619</c:v>
                </c:pt>
                <c:pt idx="792">
                  <c:v>30350.000000032858</c:v>
                </c:pt>
                <c:pt idx="793">
                  <c:v>30350.041666699526</c:v>
                </c:pt>
                <c:pt idx="794">
                  <c:v>30350.083333366194</c:v>
                </c:pt>
                <c:pt idx="795">
                  <c:v>30350.125000032862</c:v>
                </c:pt>
                <c:pt idx="796">
                  <c:v>30350.16666669953</c:v>
                </c:pt>
                <c:pt idx="797">
                  <c:v>30350.208333366198</c:v>
                </c:pt>
                <c:pt idx="798">
                  <c:v>30350.250000032866</c:v>
                </c:pt>
                <c:pt idx="799">
                  <c:v>30350.291666699533</c:v>
                </c:pt>
                <c:pt idx="800">
                  <c:v>30350.333333366201</c:v>
                </c:pt>
                <c:pt idx="801">
                  <c:v>30350.375000032869</c:v>
                </c:pt>
                <c:pt idx="802">
                  <c:v>30350.416666699537</c:v>
                </c:pt>
                <c:pt idx="803">
                  <c:v>30350.458333366205</c:v>
                </c:pt>
                <c:pt idx="804">
                  <c:v>30350.500000032873</c:v>
                </c:pt>
                <c:pt idx="805">
                  <c:v>30350.541666699541</c:v>
                </c:pt>
                <c:pt idx="806">
                  <c:v>30350.583333366209</c:v>
                </c:pt>
                <c:pt idx="807">
                  <c:v>30350.625000032876</c:v>
                </c:pt>
                <c:pt idx="808">
                  <c:v>30350.666666699544</c:v>
                </c:pt>
                <c:pt idx="809">
                  <c:v>30350.708333366212</c:v>
                </c:pt>
                <c:pt idx="810">
                  <c:v>30350.75000003288</c:v>
                </c:pt>
                <c:pt idx="811">
                  <c:v>30350.791666699548</c:v>
                </c:pt>
                <c:pt idx="812">
                  <c:v>30350.833333366216</c:v>
                </c:pt>
                <c:pt idx="813">
                  <c:v>30350.875000032884</c:v>
                </c:pt>
                <c:pt idx="814">
                  <c:v>30350.916666699552</c:v>
                </c:pt>
                <c:pt idx="815">
                  <c:v>30350.958333366219</c:v>
                </c:pt>
                <c:pt idx="816">
                  <c:v>30351.000000032887</c:v>
                </c:pt>
                <c:pt idx="817">
                  <c:v>30351.041666699555</c:v>
                </c:pt>
                <c:pt idx="818">
                  <c:v>30351.083333366223</c:v>
                </c:pt>
                <c:pt idx="819">
                  <c:v>30351.125000032891</c:v>
                </c:pt>
                <c:pt idx="820">
                  <c:v>30351.166666699559</c:v>
                </c:pt>
                <c:pt idx="821">
                  <c:v>30351.208333366227</c:v>
                </c:pt>
                <c:pt idx="822">
                  <c:v>30351.250000032895</c:v>
                </c:pt>
                <c:pt idx="823">
                  <c:v>30351.291666699562</c:v>
                </c:pt>
                <c:pt idx="824">
                  <c:v>30351.33333336623</c:v>
                </c:pt>
                <c:pt idx="825">
                  <c:v>30351.375000032898</c:v>
                </c:pt>
                <c:pt idx="826">
                  <c:v>30351.416666699566</c:v>
                </c:pt>
                <c:pt idx="827">
                  <c:v>30351.458333366234</c:v>
                </c:pt>
                <c:pt idx="828">
                  <c:v>30351.500000032902</c:v>
                </c:pt>
                <c:pt idx="829">
                  <c:v>30351.54166669957</c:v>
                </c:pt>
                <c:pt idx="830">
                  <c:v>30351.583333366238</c:v>
                </c:pt>
                <c:pt idx="831">
                  <c:v>30351.625000032906</c:v>
                </c:pt>
                <c:pt idx="832">
                  <c:v>30351.666666699573</c:v>
                </c:pt>
                <c:pt idx="833">
                  <c:v>30351.708333366241</c:v>
                </c:pt>
                <c:pt idx="834">
                  <c:v>30351.750000032909</c:v>
                </c:pt>
                <c:pt idx="835">
                  <c:v>30351.791666699577</c:v>
                </c:pt>
                <c:pt idx="836">
                  <c:v>30351.833333366245</c:v>
                </c:pt>
                <c:pt idx="837">
                  <c:v>30351.875000032913</c:v>
                </c:pt>
                <c:pt idx="838">
                  <c:v>30351.916666699581</c:v>
                </c:pt>
                <c:pt idx="839">
                  <c:v>30351.958333366249</c:v>
                </c:pt>
                <c:pt idx="840">
                  <c:v>30352.000000032916</c:v>
                </c:pt>
                <c:pt idx="841">
                  <c:v>30352.041666699584</c:v>
                </c:pt>
                <c:pt idx="842">
                  <c:v>30352.083333366252</c:v>
                </c:pt>
                <c:pt idx="843">
                  <c:v>30352.12500003292</c:v>
                </c:pt>
                <c:pt idx="844">
                  <c:v>30352.166666699588</c:v>
                </c:pt>
                <c:pt idx="845">
                  <c:v>30352.208333366256</c:v>
                </c:pt>
                <c:pt idx="846">
                  <c:v>30352.250000032924</c:v>
                </c:pt>
                <c:pt idx="847">
                  <c:v>30352.291666699592</c:v>
                </c:pt>
                <c:pt idx="848">
                  <c:v>30352.333333366259</c:v>
                </c:pt>
                <c:pt idx="849">
                  <c:v>30352.375000032927</c:v>
                </c:pt>
                <c:pt idx="850">
                  <c:v>30352.416666699595</c:v>
                </c:pt>
                <c:pt idx="851">
                  <c:v>30352.458333366263</c:v>
                </c:pt>
                <c:pt idx="852">
                  <c:v>30352.500000032931</c:v>
                </c:pt>
                <c:pt idx="853">
                  <c:v>30352.541666699599</c:v>
                </c:pt>
                <c:pt idx="854">
                  <c:v>30352.583333366267</c:v>
                </c:pt>
                <c:pt idx="855">
                  <c:v>30352.625000032935</c:v>
                </c:pt>
                <c:pt idx="856">
                  <c:v>30352.666666699603</c:v>
                </c:pt>
                <c:pt idx="857">
                  <c:v>30352.70833336627</c:v>
                </c:pt>
                <c:pt idx="858">
                  <c:v>30352.750000032938</c:v>
                </c:pt>
                <c:pt idx="859">
                  <c:v>30352.791666699606</c:v>
                </c:pt>
                <c:pt idx="860">
                  <c:v>30352.833333366274</c:v>
                </c:pt>
                <c:pt idx="861">
                  <c:v>30352.875000032942</c:v>
                </c:pt>
                <c:pt idx="862">
                  <c:v>30352.91666669961</c:v>
                </c:pt>
                <c:pt idx="863">
                  <c:v>30352.958333366278</c:v>
                </c:pt>
                <c:pt idx="864">
                  <c:v>30353.000000032946</c:v>
                </c:pt>
                <c:pt idx="865">
                  <c:v>30353.041666699613</c:v>
                </c:pt>
                <c:pt idx="866">
                  <c:v>30353.083333366281</c:v>
                </c:pt>
                <c:pt idx="867">
                  <c:v>30353.125000032949</c:v>
                </c:pt>
                <c:pt idx="868">
                  <c:v>30353.166666699617</c:v>
                </c:pt>
                <c:pt idx="869">
                  <c:v>30353.208333366285</c:v>
                </c:pt>
                <c:pt idx="870">
                  <c:v>30353.250000032953</c:v>
                </c:pt>
                <c:pt idx="871">
                  <c:v>30353.291666699621</c:v>
                </c:pt>
                <c:pt idx="872">
                  <c:v>30353.333333366289</c:v>
                </c:pt>
                <c:pt idx="873">
                  <c:v>30353.375000032956</c:v>
                </c:pt>
                <c:pt idx="874">
                  <c:v>30353.416666699624</c:v>
                </c:pt>
                <c:pt idx="875">
                  <c:v>30353.458333366292</c:v>
                </c:pt>
                <c:pt idx="876">
                  <c:v>30353.50000003296</c:v>
                </c:pt>
                <c:pt idx="877">
                  <c:v>30353.541666699628</c:v>
                </c:pt>
                <c:pt idx="878">
                  <c:v>30353.583333366296</c:v>
                </c:pt>
                <c:pt idx="879">
                  <c:v>30353.625000032964</c:v>
                </c:pt>
                <c:pt idx="880">
                  <c:v>30353.666666699632</c:v>
                </c:pt>
                <c:pt idx="881">
                  <c:v>30353.708333366299</c:v>
                </c:pt>
                <c:pt idx="882">
                  <c:v>30353.750000032967</c:v>
                </c:pt>
                <c:pt idx="883">
                  <c:v>30353.791666699635</c:v>
                </c:pt>
                <c:pt idx="884">
                  <c:v>30353.833333366303</c:v>
                </c:pt>
                <c:pt idx="885">
                  <c:v>30353.875000032971</c:v>
                </c:pt>
                <c:pt idx="886">
                  <c:v>30353.916666699639</c:v>
                </c:pt>
                <c:pt idx="887">
                  <c:v>30353.958333366307</c:v>
                </c:pt>
                <c:pt idx="888">
                  <c:v>30354.000000032975</c:v>
                </c:pt>
                <c:pt idx="889">
                  <c:v>30354.041666699643</c:v>
                </c:pt>
                <c:pt idx="890">
                  <c:v>30354.08333336631</c:v>
                </c:pt>
                <c:pt idx="891">
                  <c:v>30354.125000032978</c:v>
                </c:pt>
                <c:pt idx="892">
                  <c:v>30354.166666699646</c:v>
                </c:pt>
                <c:pt idx="893">
                  <c:v>30354.208333366314</c:v>
                </c:pt>
                <c:pt idx="894">
                  <c:v>30354.250000032982</c:v>
                </c:pt>
                <c:pt idx="895">
                  <c:v>30354.29166669965</c:v>
                </c:pt>
                <c:pt idx="896">
                  <c:v>30354.333333366318</c:v>
                </c:pt>
                <c:pt idx="897">
                  <c:v>30354.375000032986</c:v>
                </c:pt>
                <c:pt idx="898">
                  <c:v>30354.416666699653</c:v>
                </c:pt>
                <c:pt idx="899">
                  <c:v>30354.458333366321</c:v>
                </c:pt>
                <c:pt idx="900">
                  <c:v>30354.500000032989</c:v>
                </c:pt>
                <c:pt idx="901">
                  <c:v>30354.541666699657</c:v>
                </c:pt>
                <c:pt idx="902">
                  <c:v>30354.583333366325</c:v>
                </c:pt>
                <c:pt idx="903">
                  <c:v>30354.625000032993</c:v>
                </c:pt>
                <c:pt idx="904">
                  <c:v>30354.666666699661</c:v>
                </c:pt>
                <c:pt idx="905">
                  <c:v>30354.708333366329</c:v>
                </c:pt>
                <c:pt idx="906">
                  <c:v>30354.750000032996</c:v>
                </c:pt>
                <c:pt idx="907">
                  <c:v>30354.791666699664</c:v>
                </c:pt>
                <c:pt idx="908">
                  <c:v>30354.833333366332</c:v>
                </c:pt>
                <c:pt idx="909">
                  <c:v>30354.875000033</c:v>
                </c:pt>
                <c:pt idx="910">
                  <c:v>30354.916666699668</c:v>
                </c:pt>
                <c:pt idx="911">
                  <c:v>30354.958333366336</c:v>
                </c:pt>
                <c:pt idx="912">
                  <c:v>30355.000000033004</c:v>
                </c:pt>
                <c:pt idx="913">
                  <c:v>30355.041666699672</c:v>
                </c:pt>
                <c:pt idx="914">
                  <c:v>30355.08333336634</c:v>
                </c:pt>
                <c:pt idx="915">
                  <c:v>30355.125000033007</c:v>
                </c:pt>
                <c:pt idx="916">
                  <c:v>30355.166666699675</c:v>
                </c:pt>
                <c:pt idx="917">
                  <c:v>30355.208333366343</c:v>
                </c:pt>
                <c:pt idx="918">
                  <c:v>30355.250000033011</c:v>
                </c:pt>
                <c:pt idx="919">
                  <c:v>30355.291666699679</c:v>
                </c:pt>
                <c:pt idx="920">
                  <c:v>30355.333333366347</c:v>
                </c:pt>
                <c:pt idx="921">
                  <c:v>30355.375000033015</c:v>
                </c:pt>
                <c:pt idx="922">
                  <c:v>30355.416666699683</c:v>
                </c:pt>
                <c:pt idx="923">
                  <c:v>30355.45833336635</c:v>
                </c:pt>
                <c:pt idx="924">
                  <c:v>30355.500000033018</c:v>
                </c:pt>
                <c:pt idx="925">
                  <c:v>30355.541666699686</c:v>
                </c:pt>
                <c:pt idx="926">
                  <c:v>30355.583333366354</c:v>
                </c:pt>
                <c:pt idx="927">
                  <c:v>30355.625000033022</c:v>
                </c:pt>
                <c:pt idx="928">
                  <c:v>30355.66666669969</c:v>
                </c:pt>
                <c:pt idx="929">
                  <c:v>30355.708333366358</c:v>
                </c:pt>
                <c:pt idx="930">
                  <c:v>30355.750000033026</c:v>
                </c:pt>
                <c:pt idx="931">
                  <c:v>30355.791666699693</c:v>
                </c:pt>
                <c:pt idx="932">
                  <c:v>30355.833333366361</c:v>
                </c:pt>
                <c:pt idx="933">
                  <c:v>30355.875000033029</c:v>
                </c:pt>
                <c:pt idx="934">
                  <c:v>30355.916666699697</c:v>
                </c:pt>
                <c:pt idx="935">
                  <c:v>30355.958333366365</c:v>
                </c:pt>
                <c:pt idx="936">
                  <c:v>30356.000000033033</c:v>
                </c:pt>
                <c:pt idx="937">
                  <c:v>30356.041666699701</c:v>
                </c:pt>
                <c:pt idx="938">
                  <c:v>30356.083333366369</c:v>
                </c:pt>
                <c:pt idx="939">
                  <c:v>30356.125000033036</c:v>
                </c:pt>
                <c:pt idx="940">
                  <c:v>30356.166666699704</c:v>
                </c:pt>
                <c:pt idx="941">
                  <c:v>30356.208333366372</c:v>
                </c:pt>
                <c:pt idx="942">
                  <c:v>30356.25000003304</c:v>
                </c:pt>
                <c:pt idx="943">
                  <c:v>30356.291666699708</c:v>
                </c:pt>
                <c:pt idx="944">
                  <c:v>30356.333333366376</c:v>
                </c:pt>
                <c:pt idx="945">
                  <c:v>30356.375000033044</c:v>
                </c:pt>
                <c:pt idx="946">
                  <c:v>30356.416666699712</c:v>
                </c:pt>
                <c:pt idx="947">
                  <c:v>30356.45833336638</c:v>
                </c:pt>
                <c:pt idx="948">
                  <c:v>30356.500000033047</c:v>
                </c:pt>
                <c:pt idx="949">
                  <c:v>30356.541666699715</c:v>
                </c:pt>
                <c:pt idx="950">
                  <c:v>30356.583333366383</c:v>
                </c:pt>
                <c:pt idx="951">
                  <c:v>30356.625000033051</c:v>
                </c:pt>
                <c:pt idx="952">
                  <c:v>30356.666666699719</c:v>
                </c:pt>
                <c:pt idx="953">
                  <c:v>30356.708333366387</c:v>
                </c:pt>
                <c:pt idx="954">
                  <c:v>30356.750000033055</c:v>
                </c:pt>
                <c:pt idx="955">
                  <c:v>30356.791666699723</c:v>
                </c:pt>
                <c:pt idx="956">
                  <c:v>30356.83333336639</c:v>
                </c:pt>
                <c:pt idx="957">
                  <c:v>30356.875000033058</c:v>
                </c:pt>
                <c:pt idx="958">
                  <c:v>30356.916666699726</c:v>
                </c:pt>
                <c:pt idx="959">
                  <c:v>30356.958333366394</c:v>
                </c:pt>
                <c:pt idx="960">
                  <c:v>30357.000000033062</c:v>
                </c:pt>
                <c:pt idx="961">
                  <c:v>30357.04166669973</c:v>
                </c:pt>
                <c:pt idx="962">
                  <c:v>30357.083333366398</c:v>
                </c:pt>
                <c:pt idx="963">
                  <c:v>30357.125000033066</c:v>
                </c:pt>
                <c:pt idx="964">
                  <c:v>30357.166666699733</c:v>
                </c:pt>
                <c:pt idx="965">
                  <c:v>30357.208333366401</c:v>
                </c:pt>
                <c:pt idx="966">
                  <c:v>30357.250000033069</c:v>
                </c:pt>
                <c:pt idx="967">
                  <c:v>30357.291666699737</c:v>
                </c:pt>
                <c:pt idx="968">
                  <c:v>30357.333333366405</c:v>
                </c:pt>
                <c:pt idx="969">
                  <c:v>30357.375000033073</c:v>
                </c:pt>
                <c:pt idx="970">
                  <c:v>30357.416666699741</c:v>
                </c:pt>
                <c:pt idx="971">
                  <c:v>30357.458333366409</c:v>
                </c:pt>
                <c:pt idx="972">
                  <c:v>30357.500000033077</c:v>
                </c:pt>
                <c:pt idx="973">
                  <c:v>30357.541666699744</c:v>
                </c:pt>
                <c:pt idx="974">
                  <c:v>30357.583333366412</c:v>
                </c:pt>
                <c:pt idx="975">
                  <c:v>30357.62500003308</c:v>
                </c:pt>
                <c:pt idx="976">
                  <c:v>30357.666666699748</c:v>
                </c:pt>
                <c:pt idx="977">
                  <c:v>30357.708333366416</c:v>
                </c:pt>
                <c:pt idx="978">
                  <c:v>30357.750000033084</c:v>
                </c:pt>
                <c:pt idx="979">
                  <c:v>30357.791666699752</c:v>
                </c:pt>
                <c:pt idx="980">
                  <c:v>30357.83333336642</c:v>
                </c:pt>
                <c:pt idx="981">
                  <c:v>30357.875000033087</c:v>
                </c:pt>
                <c:pt idx="982">
                  <c:v>30357.916666699755</c:v>
                </c:pt>
                <c:pt idx="983">
                  <c:v>30357.958333366423</c:v>
                </c:pt>
                <c:pt idx="984">
                  <c:v>30358.000000033091</c:v>
                </c:pt>
                <c:pt idx="985">
                  <c:v>30358.041666699759</c:v>
                </c:pt>
                <c:pt idx="986">
                  <c:v>30358.083333366427</c:v>
                </c:pt>
                <c:pt idx="987">
                  <c:v>30358.125000033095</c:v>
                </c:pt>
                <c:pt idx="988">
                  <c:v>30358.166666699763</c:v>
                </c:pt>
                <c:pt idx="989">
                  <c:v>30358.20833336643</c:v>
                </c:pt>
                <c:pt idx="990">
                  <c:v>30358.250000033098</c:v>
                </c:pt>
                <c:pt idx="991">
                  <c:v>30358.291666699766</c:v>
                </c:pt>
                <c:pt idx="992">
                  <c:v>30358.333333366434</c:v>
                </c:pt>
                <c:pt idx="993">
                  <c:v>30358.375000033102</c:v>
                </c:pt>
                <c:pt idx="994">
                  <c:v>30358.41666669977</c:v>
                </c:pt>
                <c:pt idx="995">
                  <c:v>30358.458333366438</c:v>
                </c:pt>
                <c:pt idx="996">
                  <c:v>30358.500000033106</c:v>
                </c:pt>
                <c:pt idx="997">
                  <c:v>30358.541666699773</c:v>
                </c:pt>
                <c:pt idx="998">
                  <c:v>30358.583333366441</c:v>
                </c:pt>
                <c:pt idx="999">
                  <c:v>30358.625000033109</c:v>
                </c:pt>
                <c:pt idx="1000">
                  <c:v>30358.666666699777</c:v>
                </c:pt>
                <c:pt idx="1001">
                  <c:v>30358.708333366445</c:v>
                </c:pt>
                <c:pt idx="1002">
                  <c:v>30358.750000033113</c:v>
                </c:pt>
                <c:pt idx="1003">
                  <c:v>30358.791666699781</c:v>
                </c:pt>
                <c:pt idx="1004">
                  <c:v>30358.833333366449</c:v>
                </c:pt>
                <c:pt idx="1005">
                  <c:v>30358.875000033117</c:v>
                </c:pt>
                <c:pt idx="1006">
                  <c:v>30358.916666699784</c:v>
                </c:pt>
                <c:pt idx="1007">
                  <c:v>30358.958333366452</c:v>
                </c:pt>
                <c:pt idx="1008">
                  <c:v>30359.00000003312</c:v>
                </c:pt>
                <c:pt idx="1009">
                  <c:v>30359.041666699788</c:v>
                </c:pt>
                <c:pt idx="1010">
                  <c:v>30359.083333366456</c:v>
                </c:pt>
                <c:pt idx="1011">
                  <c:v>30359.125000033124</c:v>
                </c:pt>
                <c:pt idx="1012">
                  <c:v>30359.166666699792</c:v>
                </c:pt>
                <c:pt idx="1013">
                  <c:v>30359.20833336646</c:v>
                </c:pt>
                <c:pt idx="1014">
                  <c:v>30359.250000033127</c:v>
                </c:pt>
                <c:pt idx="1015">
                  <c:v>30359.291666699795</c:v>
                </c:pt>
                <c:pt idx="1016">
                  <c:v>30359.333333366463</c:v>
                </c:pt>
                <c:pt idx="1017">
                  <c:v>30359.375000033131</c:v>
                </c:pt>
                <c:pt idx="1018">
                  <c:v>30359.416666699799</c:v>
                </c:pt>
                <c:pt idx="1019">
                  <c:v>30359.458333366467</c:v>
                </c:pt>
                <c:pt idx="1020">
                  <c:v>30359.500000033135</c:v>
                </c:pt>
                <c:pt idx="1021">
                  <c:v>30359.541666699803</c:v>
                </c:pt>
                <c:pt idx="1022">
                  <c:v>30359.58333336647</c:v>
                </c:pt>
                <c:pt idx="1023">
                  <c:v>30359.625000033138</c:v>
                </c:pt>
                <c:pt idx="1024">
                  <c:v>30359.666666699806</c:v>
                </c:pt>
                <c:pt idx="1025">
                  <c:v>30359.708333366474</c:v>
                </c:pt>
                <c:pt idx="1026">
                  <c:v>30359.750000033142</c:v>
                </c:pt>
                <c:pt idx="1027">
                  <c:v>30359.79166669981</c:v>
                </c:pt>
                <c:pt idx="1028">
                  <c:v>30359.833333366478</c:v>
                </c:pt>
                <c:pt idx="1029">
                  <c:v>30359.875000033146</c:v>
                </c:pt>
                <c:pt idx="1030">
                  <c:v>30359.916666699814</c:v>
                </c:pt>
                <c:pt idx="1031">
                  <c:v>30359.958333366481</c:v>
                </c:pt>
                <c:pt idx="1032">
                  <c:v>30360.000000033149</c:v>
                </c:pt>
                <c:pt idx="1033">
                  <c:v>30360.041666699817</c:v>
                </c:pt>
                <c:pt idx="1034">
                  <c:v>30360.083333366485</c:v>
                </c:pt>
                <c:pt idx="1035">
                  <c:v>30360.125000033153</c:v>
                </c:pt>
                <c:pt idx="1036">
                  <c:v>30360.166666699821</c:v>
                </c:pt>
                <c:pt idx="1037">
                  <c:v>30360.208333366489</c:v>
                </c:pt>
                <c:pt idx="1038">
                  <c:v>30360.250000033157</c:v>
                </c:pt>
                <c:pt idx="1039">
                  <c:v>30360.291666699824</c:v>
                </c:pt>
                <c:pt idx="1040">
                  <c:v>30360.333333366492</c:v>
                </c:pt>
                <c:pt idx="1041">
                  <c:v>30360.37500003316</c:v>
                </c:pt>
                <c:pt idx="1042">
                  <c:v>30360.416666699828</c:v>
                </c:pt>
                <c:pt idx="1043">
                  <c:v>30360.458333366496</c:v>
                </c:pt>
                <c:pt idx="1044">
                  <c:v>30360.500000033164</c:v>
                </c:pt>
                <c:pt idx="1045">
                  <c:v>30360.541666699832</c:v>
                </c:pt>
                <c:pt idx="1046">
                  <c:v>30360.5833333665</c:v>
                </c:pt>
                <c:pt idx="1047">
                  <c:v>30360.625000033167</c:v>
                </c:pt>
                <c:pt idx="1048">
                  <c:v>30360.666666699835</c:v>
                </c:pt>
                <c:pt idx="1049">
                  <c:v>30360.708333366503</c:v>
                </c:pt>
                <c:pt idx="1050">
                  <c:v>30360.750000033171</c:v>
                </c:pt>
                <c:pt idx="1051">
                  <c:v>30360.791666699839</c:v>
                </c:pt>
                <c:pt idx="1052">
                  <c:v>30360.833333366507</c:v>
                </c:pt>
                <c:pt idx="1053">
                  <c:v>30360.875000033175</c:v>
                </c:pt>
                <c:pt idx="1054">
                  <c:v>30360.916666699843</c:v>
                </c:pt>
                <c:pt idx="1055">
                  <c:v>30360.95833336651</c:v>
                </c:pt>
                <c:pt idx="1056">
                  <c:v>30361.000000033178</c:v>
                </c:pt>
                <c:pt idx="1057">
                  <c:v>30361.041666699846</c:v>
                </c:pt>
                <c:pt idx="1058">
                  <c:v>30361.083333366514</c:v>
                </c:pt>
                <c:pt idx="1059">
                  <c:v>30361.125000033182</c:v>
                </c:pt>
                <c:pt idx="1060">
                  <c:v>30361.16666669985</c:v>
                </c:pt>
                <c:pt idx="1061">
                  <c:v>30361.208333366518</c:v>
                </c:pt>
                <c:pt idx="1062">
                  <c:v>30361.250000033186</c:v>
                </c:pt>
                <c:pt idx="1063">
                  <c:v>30361.291666699854</c:v>
                </c:pt>
                <c:pt idx="1064">
                  <c:v>30361.333333366521</c:v>
                </c:pt>
                <c:pt idx="1065">
                  <c:v>30361.375000033189</c:v>
                </c:pt>
                <c:pt idx="1066">
                  <c:v>30361.416666699857</c:v>
                </c:pt>
                <c:pt idx="1067">
                  <c:v>30361.458333366525</c:v>
                </c:pt>
                <c:pt idx="1068">
                  <c:v>30361.500000033193</c:v>
                </c:pt>
                <c:pt idx="1069">
                  <c:v>30361.541666699861</c:v>
                </c:pt>
                <c:pt idx="1070">
                  <c:v>30361.583333366529</c:v>
                </c:pt>
                <c:pt idx="1071">
                  <c:v>30361.625000033197</c:v>
                </c:pt>
                <c:pt idx="1072">
                  <c:v>30361.666666699864</c:v>
                </c:pt>
                <c:pt idx="1073">
                  <c:v>30361.708333366532</c:v>
                </c:pt>
                <c:pt idx="1074">
                  <c:v>30361.7500000332</c:v>
                </c:pt>
                <c:pt idx="1075">
                  <c:v>30361.791666699868</c:v>
                </c:pt>
                <c:pt idx="1076">
                  <c:v>30361.833333366536</c:v>
                </c:pt>
                <c:pt idx="1077">
                  <c:v>30361.875000033204</c:v>
                </c:pt>
                <c:pt idx="1078">
                  <c:v>30361.916666699872</c:v>
                </c:pt>
                <c:pt idx="1079">
                  <c:v>30361.95833336654</c:v>
                </c:pt>
                <c:pt idx="1080">
                  <c:v>30362.000000033207</c:v>
                </c:pt>
                <c:pt idx="1081">
                  <c:v>30362.041666699875</c:v>
                </c:pt>
                <c:pt idx="1082">
                  <c:v>30362.083333366543</c:v>
                </c:pt>
                <c:pt idx="1083">
                  <c:v>30362.125000033211</c:v>
                </c:pt>
                <c:pt idx="1084">
                  <c:v>30362.166666699879</c:v>
                </c:pt>
                <c:pt idx="1085">
                  <c:v>30362.208333366547</c:v>
                </c:pt>
                <c:pt idx="1086">
                  <c:v>30362.250000033215</c:v>
                </c:pt>
                <c:pt idx="1087">
                  <c:v>30362.291666699883</c:v>
                </c:pt>
                <c:pt idx="1088">
                  <c:v>30362.333333366551</c:v>
                </c:pt>
                <c:pt idx="1089">
                  <c:v>30362.375000033218</c:v>
                </c:pt>
                <c:pt idx="1090">
                  <c:v>30362.416666699886</c:v>
                </c:pt>
                <c:pt idx="1091">
                  <c:v>30362.458333366554</c:v>
                </c:pt>
                <c:pt idx="1092">
                  <c:v>30362.500000033222</c:v>
                </c:pt>
                <c:pt idx="1093">
                  <c:v>30362.54166669989</c:v>
                </c:pt>
                <c:pt idx="1094">
                  <c:v>30362.583333366558</c:v>
                </c:pt>
                <c:pt idx="1095">
                  <c:v>30362.625000033226</c:v>
                </c:pt>
                <c:pt idx="1096">
                  <c:v>30362.666666699894</c:v>
                </c:pt>
                <c:pt idx="1097">
                  <c:v>30362.708333366561</c:v>
                </c:pt>
                <c:pt idx="1098">
                  <c:v>30362.750000033229</c:v>
                </c:pt>
                <c:pt idx="1099">
                  <c:v>30362.791666699897</c:v>
                </c:pt>
                <c:pt idx="1100">
                  <c:v>30362.833333366565</c:v>
                </c:pt>
                <c:pt idx="1101">
                  <c:v>30362.875000033233</c:v>
                </c:pt>
                <c:pt idx="1102">
                  <c:v>30362.916666699901</c:v>
                </c:pt>
                <c:pt idx="1103">
                  <c:v>30362.958333366569</c:v>
                </c:pt>
                <c:pt idx="1104">
                  <c:v>30363.000000033237</c:v>
                </c:pt>
                <c:pt idx="1105">
                  <c:v>30363.041666699904</c:v>
                </c:pt>
                <c:pt idx="1106">
                  <c:v>30363.083333366572</c:v>
                </c:pt>
                <c:pt idx="1107">
                  <c:v>30363.12500003324</c:v>
                </c:pt>
                <c:pt idx="1108">
                  <c:v>30363.166666699908</c:v>
                </c:pt>
                <c:pt idx="1109">
                  <c:v>30363.208333366576</c:v>
                </c:pt>
                <c:pt idx="1110">
                  <c:v>30363.250000033244</c:v>
                </c:pt>
                <c:pt idx="1111">
                  <c:v>30363.291666699912</c:v>
                </c:pt>
                <c:pt idx="1112">
                  <c:v>30363.33333336658</c:v>
                </c:pt>
                <c:pt idx="1113">
                  <c:v>30363.375000033247</c:v>
                </c:pt>
                <c:pt idx="1114">
                  <c:v>30363.416666699915</c:v>
                </c:pt>
                <c:pt idx="1115">
                  <c:v>30363.458333366583</c:v>
                </c:pt>
                <c:pt idx="1116">
                  <c:v>30363.500000033251</c:v>
                </c:pt>
                <c:pt idx="1117">
                  <c:v>30363.541666699919</c:v>
                </c:pt>
                <c:pt idx="1118">
                  <c:v>30363.583333366587</c:v>
                </c:pt>
                <c:pt idx="1119">
                  <c:v>30363.625000033255</c:v>
                </c:pt>
                <c:pt idx="1120">
                  <c:v>30363.666666699923</c:v>
                </c:pt>
                <c:pt idx="1121">
                  <c:v>30363.708333366591</c:v>
                </c:pt>
                <c:pt idx="1122">
                  <c:v>30363.750000033258</c:v>
                </c:pt>
                <c:pt idx="1123">
                  <c:v>30363.791666699926</c:v>
                </c:pt>
                <c:pt idx="1124">
                  <c:v>30363.833333366594</c:v>
                </c:pt>
                <c:pt idx="1125">
                  <c:v>30363.875000033262</c:v>
                </c:pt>
                <c:pt idx="1126">
                  <c:v>30363.91666669993</c:v>
                </c:pt>
                <c:pt idx="1127">
                  <c:v>30363.958333366598</c:v>
                </c:pt>
                <c:pt idx="1128">
                  <c:v>30364.000000033266</c:v>
                </c:pt>
                <c:pt idx="1129">
                  <c:v>30364.041666699934</c:v>
                </c:pt>
                <c:pt idx="1130">
                  <c:v>30364.083333366601</c:v>
                </c:pt>
                <c:pt idx="1131">
                  <c:v>30364.125000033269</c:v>
                </c:pt>
                <c:pt idx="1132">
                  <c:v>30364.166666699937</c:v>
                </c:pt>
                <c:pt idx="1133">
                  <c:v>30364.208333366605</c:v>
                </c:pt>
                <c:pt idx="1134">
                  <c:v>30364.250000033273</c:v>
                </c:pt>
                <c:pt idx="1135">
                  <c:v>30364.291666699941</c:v>
                </c:pt>
                <c:pt idx="1136">
                  <c:v>30364.333333366609</c:v>
                </c:pt>
                <c:pt idx="1137">
                  <c:v>30364.375000033277</c:v>
                </c:pt>
                <c:pt idx="1138">
                  <c:v>30364.416666699944</c:v>
                </c:pt>
                <c:pt idx="1139">
                  <c:v>30364.458333366612</c:v>
                </c:pt>
                <c:pt idx="1140">
                  <c:v>30364.50000003328</c:v>
                </c:pt>
                <c:pt idx="1141">
                  <c:v>30364.541666699948</c:v>
                </c:pt>
                <c:pt idx="1142">
                  <c:v>30364.583333366616</c:v>
                </c:pt>
                <c:pt idx="1143">
                  <c:v>30364.625000033284</c:v>
                </c:pt>
                <c:pt idx="1144">
                  <c:v>30364.666666699952</c:v>
                </c:pt>
                <c:pt idx="1145">
                  <c:v>30364.70833336662</c:v>
                </c:pt>
                <c:pt idx="1146">
                  <c:v>30364.750000033288</c:v>
                </c:pt>
                <c:pt idx="1147">
                  <c:v>30364.791666699955</c:v>
                </c:pt>
                <c:pt idx="1148">
                  <c:v>30364.833333366623</c:v>
                </c:pt>
                <c:pt idx="1149">
                  <c:v>30364.875000033291</c:v>
                </c:pt>
                <c:pt idx="1150">
                  <c:v>30364.916666699959</c:v>
                </c:pt>
                <c:pt idx="1151">
                  <c:v>30364.958333366627</c:v>
                </c:pt>
                <c:pt idx="1152">
                  <c:v>30365.000000033295</c:v>
                </c:pt>
                <c:pt idx="1153">
                  <c:v>30365.041666699963</c:v>
                </c:pt>
                <c:pt idx="1154">
                  <c:v>30365.083333366631</c:v>
                </c:pt>
                <c:pt idx="1155">
                  <c:v>30365.125000033298</c:v>
                </c:pt>
                <c:pt idx="1156">
                  <c:v>30365.166666699966</c:v>
                </c:pt>
                <c:pt idx="1157">
                  <c:v>30365.208333366634</c:v>
                </c:pt>
                <c:pt idx="1158">
                  <c:v>30365.250000033302</c:v>
                </c:pt>
                <c:pt idx="1159">
                  <c:v>30365.29166669997</c:v>
                </c:pt>
                <c:pt idx="1160">
                  <c:v>30365.333333366638</c:v>
                </c:pt>
                <c:pt idx="1161">
                  <c:v>30365.375000033306</c:v>
                </c:pt>
                <c:pt idx="1162">
                  <c:v>30365.416666699974</c:v>
                </c:pt>
                <c:pt idx="1163">
                  <c:v>30365.458333366641</c:v>
                </c:pt>
                <c:pt idx="1164">
                  <c:v>30365.500000033309</c:v>
                </c:pt>
                <c:pt idx="1165">
                  <c:v>30365.541666699977</c:v>
                </c:pt>
                <c:pt idx="1166">
                  <c:v>30365.583333366645</c:v>
                </c:pt>
                <c:pt idx="1167">
                  <c:v>30365.625000033313</c:v>
                </c:pt>
                <c:pt idx="1168">
                  <c:v>30365.666666699981</c:v>
                </c:pt>
                <c:pt idx="1169">
                  <c:v>30365.708333366649</c:v>
                </c:pt>
                <c:pt idx="1170">
                  <c:v>30365.750000033317</c:v>
                </c:pt>
                <c:pt idx="1171">
                  <c:v>30365.791666699984</c:v>
                </c:pt>
                <c:pt idx="1172">
                  <c:v>30365.833333366652</c:v>
                </c:pt>
                <c:pt idx="1173">
                  <c:v>30365.87500003332</c:v>
                </c:pt>
                <c:pt idx="1174">
                  <c:v>30365.916666699988</c:v>
                </c:pt>
                <c:pt idx="1175">
                  <c:v>30365.958333366656</c:v>
                </c:pt>
                <c:pt idx="1176">
                  <c:v>30366.000000033324</c:v>
                </c:pt>
                <c:pt idx="1177">
                  <c:v>30366.041666699992</c:v>
                </c:pt>
                <c:pt idx="1178">
                  <c:v>30366.08333336666</c:v>
                </c:pt>
                <c:pt idx="1179">
                  <c:v>30366.125000033328</c:v>
                </c:pt>
                <c:pt idx="1180">
                  <c:v>30366.166666699995</c:v>
                </c:pt>
                <c:pt idx="1181">
                  <c:v>30366.208333366663</c:v>
                </c:pt>
                <c:pt idx="1182">
                  <c:v>30366.250000033331</c:v>
                </c:pt>
                <c:pt idx="1183">
                  <c:v>30366.291666699999</c:v>
                </c:pt>
                <c:pt idx="1184">
                  <c:v>30366.333333366667</c:v>
                </c:pt>
                <c:pt idx="1185">
                  <c:v>30366.375000033335</c:v>
                </c:pt>
                <c:pt idx="1186">
                  <c:v>30366.416666700003</c:v>
                </c:pt>
                <c:pt idx="1187">
                  <c:v>30366.458333366671</c:v>
                </c:pt>
                <c:pt idx="1188">
                  <c:v>30366.500000033338</c:v>
                </c:pt>
                <c:pt idx="1189">
                  <c:v>30366.541666700006</c:v>
                </c:pt>
                <c:pt idx="1190">
                  <c:v>30366.583333366674</c:v>
                </c:pt>
                <c:pt idx="1191">
                  <c:v>30366.625000033342</c:v>
                </c:pt>
                <c:pt idx="1192">
                  <c:v>30366.66666670001</c:v>
                </c:pt>
                <c:pt idx="1193">
                  <c:v>30366.708333366678</c:v>
                </c:pt>
                <c:pt idx="1194">
                  <c:v>30366.750000033346</c:v>
                </c:pt>
                <c:pt idx="1195">
                  <c:v>30366.791666700014</c:v>
                </c:pt>
                <c:pt idx="1196">
                  <c:v>30366.833333366681</c:v>
                </c:pt>
                <c:pt idx="1197">
                  <c:v>30366.875000033349</c:v>
                </c:pt>
                <c:pt idx="1198">
                  <c:v>30366.916666700017</c:v>
                </c:pt>
                <c:pt idx="1199">
                  <c:v>30366.958333366685</c:v>
                </c:pt>
                <c:pt idx="1200">
                  <c:v>30367.000000033353</c:v>
                </c:pt>
                <c:pt idx="1201">
                  <c:v>30367.041666700021</c:v>
                </c:pt>
                <c:pt idx="1202">
                  <c:v>30367.083333366689</c:v>
                </c:pt>
                <c:pt idx="1203">
                  <c:v>30367.125000033357</c:v>
                </c:pt>
                <c:pt idx="1204">
                  <c:v>30367.166666700025</c:v>
                </c:pt>
                <c:pt idx="1205">
                  <c:v>30367.208333366692</c:v>
                </c:pt>
                <c:pt idx="1206">
                  <c:v>30367.25000003336</c:v>
                </c:pt>
                <c:pt idx="1207">
                  <c:v>30367.291666700028</c:v>
                </c:pt>
                <c:pt idx="1208">
                  <c:v>30367.333333366696</c:v>
                </c:pt>
                <c:pt idx="1209">
                  <c:v>30367.375000033364</c:v>
                </c:pt>
                <c:pt idx="1210">
                  <c:v>30367.416666700032</c:v>
                </c:pt>
                <c:pt idx="1211">
                  <c:v>30367.4583333667</c:v>
                </c:pt>
                <c:pt idx="1212">
                  <c:v>30367.500000033368</c:v>
                </c:pt>
                <c:pt idx="1213">
                  <c:v>30367.541666700035</c:v>
                </c:pt>
                <c:pt idx="1214">
                  <c:v>30367.583333366703</c:v>
                </c:pt>
                <c:pt idx="1215">
                  <c:v>30367.625000033371</c:v>
                </c:pt>
                <c:pt idx="1216">
                  <c:v>30367.666666700039</c:v>
                </c:pt>
                <c:pt idx="1217">
                  <c:v>30367.708333366707</c:v>
                </c:pt>
                <c:pt idx="1218">
                  <c:v>30367.750000033375</c:v>
                </c:pt>
                <c:pt idx="1219">
                  <c:v>30367.791666700043</c:v>
                </c:pt>
                <c:pt idx="1220">
                  <c:v>30367.833333366711</c:v>
                </c:pt>
                <c:pt idx="1221">
                  <c:v>30367.875000033378</c:v>
                </c:pt>
                <c:pt idx="1222">
                  <c:v>30367.916666700046</c:v>
                </c:pt>
                <c:pt idx="1223">
                  <c:v>30367.958333366714</c:v>
                </c:pt>
                <c:pt idx="1224">
                  <c:v>30368.000000033382</c:v>
                </c:pt>
                <c:pt idx="1225">
                  <c:v>30368.04166670005</c:v>
                </c:pt>
                <c:pt idx="1226">
                  <c:v>30368.083333366718</c:v>
                </c:pt>
                <c:pt idx="1227">
                  <c:v>30368.125000033386</c:v>
                </c:pt>
                <c:pt idx="1228">
                  <c:v>30368.166666700054</c:v>
                </c:pt>
                <c:pt idx="1229">
                  <c:v>30368.208333366721</c:v>
                </c:pt>
                <c:pt idx="1230">
                  <c:v>30368.250000033389</c:v>
                </c:pt>
                <c:pt idx="1231">
                  <c:v>30368.291666700057</c:v>
                </c:pt>
                <c:pt idx="1232">
                  <c:v>30368.333333366725</c:v>
                </c:pt>
                <c:pt idx="1233">
                  <c:v>30368.375000033393</c:v>
                </c:pt>
                <c:pt idx="1234">
                  <c:v>30368.416666700061</c:v>
                </c:pt>
                <c:pt idx="1235">
                  <c:v>30368.458333366729</c:v>
                </c:pt>
                <c:pt idx="1236">
                  <c:v>30368.500000033397</c:v>
                </c:pt>
                <c:pt idx="1237">
                  <c:v>30368.541666700065</c:v>
                </c:pt>
                <c:pt idx="1238">
                  <c:v>30368.583333366732</c:v>
                </c:pt>
                <c:pt idx="1239">
                  <c:v>30368.6250000334</c:v>
                </c:pt>
                <c:pt idx="1240">
                  <c:v>30368.666666700068</c:v>
                </c:pt>
                <c:pt idx="1241">
                  <c:v>30368.708333366736</c:v>
                </c:pt>
                <c:pt idx="1242">
                  <c:v>30368.750000033404</c:v>
                </c:pt>
                <c:pt idx="1243">
                  <c:v>30368.791666700072</c:v>
                </c:pt>
                <c:pt idx="1244">
                  <c:v>30368.83333336674</c:v>
                </c:pt>
                <c:pt idx="1245">
                  <c:v>30368.875000033408</c:v>
                </c:pt>
                <c:pt idx="1246">
                  <c:v>30368.916666700075</c:v>
                </c:pt>
                <c:pt idx="1247">
                  <c:v>30368.958333366743</c:v>
                </c:pt>
                <c:pt idx="1248">
                  <c:v>30369.000000033411</c:v>
                </c:pt>
                <c:pt idx="1249">
                  <c:v>30369.041666700079</c:v>
                </c:pt>
                <c:pt idx="1250">
                  <c:v>30369.083333366747</c:v>
                </c:pt>
                <c:pt idx="1251">
                  <c:v>30369.125000033415</c:v>
                </c:pt>
                <c:pt idx="1252">
                  <c:v>30369.166666700083</c:v>
                </c:pt>
                <c:pt idx="1253">
                  <c:v>30369.208333366751</c:v>
                </c:pt>
                <c:pt idx="1254">
                  <c:v>30369.250000033418</c:v>
                </c:pt>
                <c:pt idx="1255">
                  <c:v>30369.291666700086</c:v>
                </c:pt>
                <c:pt idx="1256">
                  <c:v>30369.333333366754</c:v>
                </c:pt>
                <c:pt idx="1257">
                  <c:v>30369.375000033422</c:v>
                </c:pt>
                <c:pt idx="1258">
                  <c:v>30369.41666670009</c:v>
                </c:pt>
                <c:pt idx="1259">
                  <c:v>30369.458333366758</c:v>
                </c:pt>
                <c:pt idx="1260">
                  <c:v>30369.500000033426</c:v>
                </c:pt>
                <c:pt idx="1261">
                  <c:v>30369.541666700094</c:v>
                </c:pt>
                <c:pt idx="1262">
                  <c:v>30369.583333366762</c:v>
                </c:pt>
                <c:pt idx="1263">
                  <c:v>30369.625000033429</c:v>
                </c:pt>
                <c:pt idx="1264">
                  <c:v>30369.666666700097</c:v>
                </c:pt>
                <c:pt idx="1265">
                  <c:v>30369.708333366765</c:v>
                </c:pt>
                <c:pt idx="1266">
                  <c:v>30369.750000033433</c:v>
                </c:pt>
                <c:pt idx="1267">
                  <c:v>30369.791666700101</c:v>
                </c:pt>
                <c:pt idx="1268">
                  <c:v>30369.833333366769</c:v>
                </c:pt>
                <c:pt idx="1269">
                  <c:v>30369.875000033437</c:v>
                </c:pt>
                <c:pt idx="1270">
                  <c:v>30369.916666700105</c:v>
                </c:pt>
                <c:pt idx="1271">
                  <c:v>30369.958333366772</c:v>
                </c:pt>
                <c:pt idx="1272">
                  <c:v>30370.00000003344</c:v>
                </c:pt>
                <c:pt idx="1273">
                  <c:v>30370.041666700108</c:v>
                </c:pt>
                <c:pt idx="1274">
                  <c:v>30370.083333366776</c:v>
                </c:pt>
                <c:pt idx="1275">
                  <c:v>30370.125000033444</c:v>
                </c:pt>
                <c:pt idx="1276">
                  <c:v>30370.166666700112</c:v>
                </c:pt>
                <c:pt idx="1277">
                  <c:v>30370.20833336678</c:v>
                </c:pt>
                <c:pt idx="1278">
                  <c:v>30370.250000033448</c:v>
                </c:pt>
                <c:pt idx="1279">
                  <c:v>30370.291666700115</c:v>
                </c:pt>
                <c:pt idx="1280">
                  <c:v>30370.333333366783</c:v>
                </c:pt>
                <c:pt idx="1281">
                  <c:v>30370.375000033451</c:v>
                </c:pt>
                <c:pt idx="1282">
                  <c:v>30370.416666700119</c:v>
                </c:pt>
                <c:pt idx="1283">
                  <c:v>30370.458333366787</c:v>
                </c:pt>
                <c:pt idx="1284">
                  <c:v>30370.500000033455</c:v>
                </c:pt>
                <c:pt idx="1285">
                  <c:v>30370.541666700123</c:v>
                </c:pt>
                <c:pt idx="1286">
                  <c:v>30370.583333366791</c:v>
                </c:pt>
                <c:pt idx="1287">
                  <c:v>30370.625000033458</c:v>
                </c:pt>
                <c:pt idx="1288">
                  <c:v>30370.666666700126</c:v>
                </c:pt>
                <c:pt idx="1289">
                  <c:v>30370.708333366794</c:v>
                </c:pt>
                <c:pt idx="1290">
                  <c:v>30370.750000033462</c:v>
                </c:pt>
                <c:pt idx="1291">
                  <c:v>30370.79166670013</c:v>
                </c:pt>
                <c:pt idx="1292">
                  <c:v>30370.833333366798</c:v>
                </c:pt>
                <c:pt idx="1293">
                  <c:v>30370.875000033466</c:v>
                </c:pt>
                <c:pt idx="1294">
                  <c:v>30370.916666700134</c:v>
                </c:pt>
                <c:pt idx="1295">
                  <c:v>30370.958333366802</c:v>
                </c:pt>
                <c:pt idx="1296">
                  <c:v>30371.000000033469</c:v>
                </c:pt>
                <c:pt idx="1297">
                  <c:v>30371.041666700137</c:v>
                </c:pt>
                <c:pt idx="1298">
                  <c:v>30371.083333366805</c:v>
                </c:pt>
                <c:pt idx="1299">
                  <c:v>30371.125000033473</c:v>
                </c:pt>
                <c:pt idx="1300">
                  <c:v>30371.166666700141</c:v>
                </c:pt>
                <c:pt idx="1301">
                  <c:v>30371.208333366809</c:v>
                </c:pt>
                <c:pt idx="1302">
                  <c:v>30371.250000033477</c:v>
                </c:pt>
                <c:pt idx="1303">
                  <c:v>30371.291666700145</c:v>
                </c:pt>
                <c:pt idx="1304">
                  <c:v>30371.333333366812</c:v>
                </c:pt>
                <c:pt idx="1305">
                  <c:v>30371.37500003348</c:v>
                </c:pt>
                <c:pt idx="1306">
                  <c:v>30371.416666700148</c:v>
                </c:pt>
                <c:pt idx="1307">
                  <c:v>30371.458333366816</c:v>
                </c:pt>
                <c:pt idx="1308">
                  <c:v>30371.500000033484</c:v>
                </c:pt>
                <c:pt idx="1309">
                  <c:v>30371.541666700152</c:v>
                </c:pt>
                <c:pt idx="1310">
                  <c:v>30371.58333336682</c:v>
                </c:pt>
                <c:pt idx="1311">
                  <c:v>30371.625000033488</c:v>
                </c:pt>
                <c:pt idx="1312">
                  <c:v>30371.666666700155</c:v>
                </c:pt>
                <c:pt idx="1313">
                  <c:v>30371.708333366823</c:v>
                </c:pt>
                <c:pt idx="1314">
                  <c:v>30371.750000033491</c:v>
                </c:pt>
                <c:pt idx="1315">
                  <c:v>30371.791666700159</c:v>
                </c:pt>
                <c:pt idx="1316">
                  <c:v>30371.833333366827</c:v>
                </c:pt>
                <c:pt idx="1317">
                  <c:v>30371.875000033495</c:v>
                </c:pt>
                <c:pt idx="1318">
                  <c:v>30371.916666700163</c:v>
                </c:pt>
                <c:pt idx="1319">
                  <c:v>30371.958333366831</c:v>
                </c:pt>
                <c:pt idx="1320">
                  <c:v>30372.000000033499</c:v>
                </c:pt>
                <c:pt idx="1321">
                  <c:v>30372.041666700166</c:v>
                </c:pt>
                <c:pt idx="1322">
                  <c:v>30372.083333366834</c:v>
                </c:pt>
                <c:pt idx="1323">
                  <c:v>30372.125000033502</c:v>
                </c:pt>
                <c:pt idx="1324">
                  <c:v>30372.16666670017</c:v>
                </c:pt>
                <c:pt idx="1325">
                  <c:v>30372.208333366838</c:v>
                </c:pt>
                <c:pt idx="1326">
                  <c:v>30372.250000033506</c:v>
                </c:pt>
                <c:pt idx="1327">
                  <c:v>30372.291666700174</c:v>
                </c:pt>
                <c:pt idx="1328">
                  <c:v>30372.333333366842</c:v>
                </c:pt>
                <c:pt idx="1329">
                  <c:v>30372.375000033509</c:v>
                </c:pt>
                <c:pt idx="1330">
                  <c:v>30372.416666700177</c:v>
                </c:pt>
                <c:pt idx="1331">
                  <c:v>30372.458333366845</c:v>
                </c:pt>
                <c:pt idx="1332">
                  <c:v>30372.500000033513</c:v>
                </c:pt>
                <c:pt idx="1333">
                  <c:v>30372.541666700181</c:v>
                </c:pt>
                <c:pt idx="1334">
                  <c:v>30372.583333366849</c:v>
                </c:pt>
                <c:pt idx="1335">
                  <c:v>30372.625000033517</c:v>
                </c:pt>
                <c:pt idx="1336">
                  <c:v>30372.666666700185</c:v>
                </c:pt>
                <c:pt idx="1337">
                  <c:v>30372.708333366852</c:v>
                </c:pt>
                <c:pt idx="1338">
                  <c:v>30372.75000003352</c:v>
                </c:pt>
                <c:pt idx="1339">
                  <c:v>30372.791666700188</c:v>
                </c:pt>
                <c:pt idx="1340">
                  <c:v>30372.833333366856</c:v>
                </c:pt>
                <c:pt idx="1341">
                  <c:v>30372.875000033524</c:v>
                </c:pt>
                <c:pt idx="1342">
                  <c:v>30372.916666700192</c:v>
                </c:pt>
                <c:pt idx="1343">
                  <c:v>30372.95833336686</c:v>
                </c:pt>
                <c:pt idx="1344">
                  <c:v>30373.000000033528</c:v>
                </c:pt>
                <c:pt idx="1345">
                  <c:v>30373.041666700195</c:v>
                </c:pt>
                <c:pt idx="1346">
                  <c:v>30373.083333366863</c:v>
                </c:pt>
                <c:pt idx="1347">
                  <c:v>30373.125000033531</c:v>
                </c:pt>
                <c:pt idx="1348">
                  <c:v>30373.166666700199</c:v>
                </c:pt>
                <c:pt idx="1349">
                  <c:v>30373.208333366867</c:v>
                </c:pt>
                <c:pt idx="1350">
                  <c:v>30373.250000033535</c:v>
                </c:pt>
                <c:pt idx="1351">
                  <c:v>30373.291666700203</c:v>
                </c:pt>
                <c:pt idx="1352">
                  <c:v>30373.333333366871</c:v>
                </c:pt>
                <c:pt idx="1353">
                  <c:v>30373.375000033539</c:v>
                </c:pt>
                <c:pt idx="1354">
                  <c:v>30373.416666700206</c:v>
                </c:pt>
                <c:pt idx="1355">
                  <c:v>30373.458333366874</c:v>
                </c:pt>
                <c:pt idx="1356">
                  <c:v>30373.500000033542</c:v>
                </c:pt>
                <c:pt idx="1357">
                  <c:v>30373.54166670021</c:v>
                </c:pt>
                <c:pt idx="1358">
                  <c:v>30373.583333366878</c:v>
                </c:pt>
                <c:pt idx="1359">
                  <c:v>30373.625000033546</c:v>
                </c:pt>
                <c:pt idx="1360">
                  <c:v>30373.666666700214</c:v>
                </c:pt>
                <c:pt idx="1361">
                  <c:v>30373.708333366882</c:v>
                </c:pt>
                <c:pt idx="1362">
                  <c:v>30373.750000033549</c:v>
                </c:pt>
                <c:pt idx="1363">
                  <c:v>30373.791666700217</c:v>
                </c:pt>
                <c:pt idx="1364">
                  <c:v>30373.833333366885</c:v>
                </c:pt>
                <c:pt idx="1365">
                  <c:v>30373.875000033553</c:v>
                </c:pt>
                <c:pt idx="1366">
                  <c:v>30373.916666700221</c:v>
                </c:pt>
                <c:pt idx="1367">
                  <c:v>30373.958333366889</c:v>
                </c:pt>
                <c:pt idx="1368">
                  <c:v>30374.000000033557</c:v>
                </c:pt>
                <c:pt idx="1369">
                  <c:v>30374.041666700225</c:v>
                </c:pt>
                <c:pt idx="1370">
                  <c:v>30374.083333366892</c:v>
                </c:pt>
                <c:pt idx="1371">
                  <c:v>30374.12500003356</c:v>
                </c:pt>
                <c:pt idx="1372">
                  <c:v>30374.166666700228</c:v>
                </c:pt>
                <c:pt idx="1373">
                  <c:v>30374.208333366896</c:v>
                </c:pt>
                <c:pt idx="1374">
                  <c:v>30374.250000033564</c:v>
                </c:pt>
                <c:pt idx="1375">
                  <c:v>30374.291666700232</c:v>
                </c:pt>
                <c:pt idx="1376">
                  <c:v>30374.3333333669</c:v>
                </c:pt>
                <c:pt idx="1377">
                  <c:v>30374.375000033568</c:v>
                </c:pt>
                <c:pt idx="1378">
                  <c:v>30374.416666700236</c:v>
                </c:pt>
                <c:pt idx="1379">
                  <c:v>30374.458333366903</c:v>
                </c:pt>
                <c:pt idx="1380">
                  <c:v>30374.500000033571</c:v>
                </c:pt>
                <c:pt idx="1381">
                  <c:v>30374.541666700239</c:v>
                </c:pt>
                <c:pt idx="1382">
                  <c:v>30374.583333366907</c:v>
                </c:pt>
                <c:pt idx="1383">
                  <c:v>30374.625000033575</c:v>
                </c:pt>
                <c:pt idx="1384">
                  <c:v>30374.666666700243</c:v>
                </c:pt>
                <c:pt idx="1385">
                  <c:v>30374.708333366911</c:v>
                </c:pt>
                <c:pt idx="1386">
                  <c:v>30374.750000033579</c:v>
                </c:pt>
                <c:pt idx="1387">
                  <c:v>30374.791666700246</c:v>
                </c:pt>
                <c:pt idx="1388">
                  <c:v>30374.833333366914</c:v>
                </c:pt>
                <c:pt idx="1389">
                  <c:v>30374.875000033582</c:v>
                </c:pt>
                <c:pt idx="1390">
                  <c:v>30374.91666670025</c:v>
                </c:pt>
                <c:pt idx="1391">
                  <c:v>30374.958333366918</c:v>
                </c:pt>
                <c:pt idx="1392">
                  <c:v>30375.000000033586</c:v>
                </c:pt>
                <c:pt idx="1393">
                  <c:v>30375.041666700254</c:v>
                </c:pt>
                <c:pt idx="1394">
                  <c:v>30375.083333366922</c:v>
                </c:pt>
                <c:pt idx="1395">
                  <c:v>30375.125000033589</c:v>
                </c:pt>
                <c:pt idx="1396">
                  <c:v>30375.166666700257</c:v>
                </c:pt>
                <c:pt idx="1397">
                  <c:v>30375.208333366925</c:v>
                </c:pt>
                <c:pt idx="1398">
                  <c:v>30375.250000033593</c:v>
                </c:pt>
                <c:pt idx="1399">
                  <c:v>30375.291666700261</c:v>
                </c:pt>
                <c:pt idx="1400">
                  <c:v>30375.333333366929</c:v>
                </c:pt>
                <c:pt idx="1401">
                  <c:v>30375.375000033597</c:v>
                </c:pt>
                <c:pt idx="1402">
                  <c:v>30375.416666700265</c:v>
                </c:pt>
                <c:pt idx="1403">
                  <c:v>30375.458333366932</c:v>
                </c:pt>
                <c:pt idx="1404">
                  <c:v>30375.5000000336</c:v>
                </c:pt>
                <c:pt idx="1405">
                  <c:v>30375.541666700268</c:v>
                </c:pt>
                <c:pt idx="1406">
                  <c:v>30375.583333366936</c:v>
                </c:pt>
                <c:pt idx="1407">
                  <c:v>30375.625000033604</c:v>
                </c:pt>
                <c:pt idx="1408">
                  <c:v>30375.666666700272</c:v>
                </c:pt>
                <c:pt idx="1409">
                  <c:v>30375.70833336694</c:v>
                </c:pt>
                <c:pt idx="1410">
                  <c:v>30375.750000033608</c:v>
                </c:pt>
                <c:pt idx="1411">
                  <c:v>30375.791666700276</c:v>
                </c:pt>
                <c:pt idx="1412">
                  <c:v>30375.833333366943</c:v>
                </c:pt>
                <c:pt idx="1413">
                  <c:v>30375.875000033611</c:v>
                </c:pt>
                <c:pt idx="1414">
                  <c:v>30375.916666700279</c:v>
                </c:pt>
                <c:pt idx="1415">
                  <c:v>30375.958333366947</c:v>
                </c:pt>
                <c:pt idx="1416">
                  <c:v>30376.000000033615</c:v>
                </c:pt>
                <c:pt idx="1417">
                  <c:v>30376.041666700283</c:v>
                </c:pt>
                <c:pt idx="1418">
                  <c:v>30376.083333366951</c:v>
                </c:pt>
                <c:pt idx="1419">
                  <c:v>30376.125000033619</c:v>
                </c:pt>
                <c:pt idx="1420">
                  <c:v>30376.166666700286</c:v>
                </c:pt>
                <c:pt idx="1421">
                  <c:v>30376.208333366954</c:v>
                </c:pt>
                <c:pt idx="1422">
                  <c:v>30376.250000033622</c:v>
                </c:pt>
                <c:pt idx="1423">
                  <c:v>30376.29166670029</c:v>
                </c:pt>
                <c:pt idx="1424">
                  <c:v>30376.333333366958</c:v>
                </c:pt>
                <c:pt idx="1425">
                  <c:v>30376.375000033626</c:v>
                </c:pt>
                <c:pt idx="1426">
                  <c:v>30376.416666700294</c:v>
                </c:pt>
                <c:pt idx="1427">
                  <c:v>30376.458333366962</c:v>
                </c:pt>
                <c:pt idx="1428">
                  <c:v>30376.500000033629</c:v>
                </c:pt>
                <c:pt idx="1429">
                  <c:v>30376.541666700297</c:v>
                </c:pt>
                <c:pt idx="1430">
                  <c:v>30376.583333366965</c:v>
                </c:pt>
                <c:pt idx="1431">
                  <c:v>30376.625000033633</c:v>
                </c:pt>
                <c:pt idx="1432">
                  <c:v>30376.666666700301</c:v>
                </c:pt>
                <c:pt idx="1433">
                  <c:v>30376.708333366969</c:v>
                </c:pt>
                <c:pt idx="1434">
                  <c:v>30376.750000033637</c:v>
                </c:pt>
                <c:pt idx="1435">
                  <c:v>30376.791666700305</c:v>
                </c:pt>
                <c:pt idx="1436">
                  <c:v>30376.833333366973</c:v>
                </c:pt>
                <c:pt idx="1437">
                  <c:v>30376.87500003364</c:v>
                </c:pt>
                <c:pt idx="1438">
                  <c:v>30376.916666700308</c:v>
                </c:pt>
                <c:pt idx="1439">
                  <c:v>30376.958333366976</c:v>
                </c:pt>
                <c:pt idx="1440">
                  <c:v>30377.000000033644</c:v>
                </c:pt>
                <c:pt idx="1441">
                  <c:v>30377.041666700312</c:v>
                </c:pt>
                <c:pt idx="1442">
                  <c:v>30377.08333336698</c:v>
                </c:pt>
                <c:pt idx="1443">
                  <c:v>30377.125000033648</c:v>
                </c:pt>
                <c:pt idx="1444">
                  <c:v>30377.166666700316</c:v>
                </c:pt>
                <c:pt idx="1445">
                  <c:v>30377.208333366983</c:v>
                </c:pt>
                <c:pt idx="1446">
                  <c:v>30377.250000033651</c:v>
                </c:pt>
                <c:pt idx="1447">
                  <c:v>30377.291666700319</c:v>
                </c:pt>
                <c:pt idx="1448">
                  <c:v>30377.333333366987</c:v>
                </c:pt>
                <c:pt idx="1449">
                  <c:v>30377.375000033655</c:v>
                </c:pt>
                <c:pt idx="1450">
                  <c:v>30377.416666700323</c:v>
                </c:pt>
                <c:pt idx="1451">
                  <c:v>30377.458333366991</c:v>
                </c:pt>
                <c:pt idx="1452">
                  <c:v>30377.500000033659</c:v>
                </c:pt>
                <c:pt idx="1453">
                  <c:v>30377.541666700326</c:v>
                </c:pt>
                <c:pt idx="1454">
                  <c:v>30377.583333366994</c:v>
                </c:pt>
                <c:pt idx="1455">
                  <c:v>30377.625000033662</c:v>
                </c:pt>
                <c:pt idx="1456">
                  <c:v>30377.66666670033</c:v>
                </c:pt>
                <c:pt idx="1457">
                  <c:v>30377.708333366998</c:v>
                </c:pt>
                <c:pt idx="1458">
                  <c:v>30377.750000033666</c:v>
                </c:pt>
                <c:pt idx="1459">
                  <c:v>30377.791666700334</c:v>
                </c:pt>
                <c:pt idx="1460">
                  <c:v>30377.833333367002</c:v>
                </c:pt>
                <c:pt idx="1461">
                  <c:v>30377.875000033669</c:v>
                </c:pt>
                <c:pt idx="1462">
                  <c:v>30377.916666700337</c:v>
                </c:pt>
                <c:pt idx="1463">
                  <c:v>30377.958333367005</c:v>
                </c:pt>
                <c:pt idx="1464">
                  <c:v>30378.000000033673</c:v>
                </c:pt>
                <c:pt idx="1465">
                  <c:v>30378.041666700341</c:v>
                </c:pt>
                <c:pt idx="1466">
                  <c:v>30378.083333367009</c:v>
                </c:pt>
                <c:pt idx="1467">
                  <c:v>30378.125000033677</c:v>
                </c:pt>
                <c:pt idx="1468">
                  <c:v>30378.166666700345</c:v>
                </c:pt>
                <c:pt idx="1469">
                  <c:v>30378.208333367013</c:v>
                </c:pt>
                <c:pt idx="1470">
                  <c:v>30378.25000003368</c:v>
                </c:pt>
                <c:pt idx="1471">
                  <c:v>30378.291666700348</c:v>
                </c:pt>
                <c:pt idx="1472">
                  <c:v>30378.333333367016</c:v>
                </c:pt>
                <c:pt idx="1473">
                  <c:v>30378.375000033684</c:v>
                </c:pt>
                <c:pt idx="1474">
                  <c:v>30378.416666700352</c:v>
                </c:pt>
                <c:pt idx="1475">
                  <c:v>30378.45833336702</c:v>
                </c:pt>
                <c:pt idx="1476">
                  <c:v>30378.500000033688</c:v>
                </c:pt>
                <c:pt idx="1477">
                  <c:v>30378.541666700356</c:v>
                </c:pt>
                <c:pt idx="1478">
                  <c:v>30378.583333367023</c:v>
                </c:pt>
                <c:pt idx="1479">
                  <c:v>30378.625000033691</c:v>
                </c:pt>
                <c:pt idx="1480">
                  <c:v>30378.666666700359</c:v>
                </c:pt>
                <c:pt idx="1481">
                  <c:v>30378.708333367027</c:v>
                </c:pt>
                <c:pt idx="1482">
                  <c:v>30378.750000033695</c:v>
                </c:pt>
                <c:pt idx="1483">
                  <c:v>30378.791666700363</c:v>
                </c:pt>
                <c:pt idx="1484">
                  <c:v>30378.833333367031</c:v>
                </c:pt>
                <c:pt idx="1485">
                  <c:v>30378.875000033699</c:v>
                </c:pt>
                <c:pt idx="1486">
                  <c:v>30378.916666700366</c:v>
                </c:pt>
                <c:pt idx="1487">
                  <c:v>30378.958333367034</c:v>
                </c:pt>
                <c:pt idx="1488">
                  <c:v>30379.000000033702</c:v>
                </c:pt>
                <c:pt idx="1489">
                  <c:v>30379.04166670037</c:v>
                </c:pt>
                <c:pt idx="1490">
                  <c:v>30379.083333367038</c:v>
                </c:pt>
                <c:pt idx="1491">
                  <c:v>30379.125000033706</c:v>
                </c:pt>
                <c:pt idx="1492">
                  <c:v>30379.166666700374</c:v>
                </c:pt>
                <c:pt idx="1493">
                  <c:v>30379.208333367042</c:v>
                </c:pt>
                <c:pt idx="1494">
                  <c:v>30379.25000003371</c:v>
                </c:pt>
                <c:pt idx="1495">
                  <c:v>30379.291666700377</c:v>
                </c:pt>
                <c:pt idx="1496">
                  <c:v>30379.333333367045</c:v>
                </c:pt>
                <c:pt idx="1497">
                  <c:v>30379.375000033713</c:v>
                </c:pt>
                <c:pt idx="1498">
                  <c:v>30379.416666700381</c:v>
                </c:pt>
                <c:pt idx="1499">
                  <c:v>30379.458333367049</c:v>
                </c:pt>
                <c:pt idx="1500">
                  <c:v>30379.500000033717</c:v>
                </c:pt>
                <c:pt idx="1501">
                  <c:v>30379.541666700385</c:v>
                </c:pt>
                <c:pt idx="1502">
                  <c:v>30379.583333367053</c:v>
                </c:pt>
                <c:pt idx="1503">
                  <c:v>30379.62500003372</c:v>
                </c:pt>
                <c:pt idx="1504">
                  <c:v>30379.666666700388</c:v>
                </c:pt>
                <c:pt idx="1505">
                  <c:v>30379.708333367056</c:v>
                </c:pt>
                <c:pt idx="1506">
                  <c:v>30379.750000033724</c:v>
                </c:pt>
                <c:pt idx="1507">
                  <c:v>30379.791666700392</c:v>
                </c:pt>
                <c:pt idx="1508">
                  <c:v>30379.83333336706</c:v>
                </c:pt>
                <c:pt idx="1509">
                  <c:v>30379.875000033728</c:v>
                </c:pt>
                <c:pt idx="1510">
                  <c:v>30379.916666700396</c:v>
                </c:pt>
                <c:pt idx="1511">
                  <c:v>30379.958333367063</c:v>
                </c:pt>
                <c:pt idx="1512">
                  <c:v>30380.000000033731</c:v>
                </c:pt>
                <c:pt idx="1513">
                  <c:v>30380.041666700399</c:v>
                </c:pt>
                <c:pt idx="1514">
                  <c:v>30380.083333367067</c:v>
                </c:pt>
                <c:pt idx="1515">
                  <c:v>30380.125000033735</c:v>
                </c:pt>
                <c:pt idx="1516">
                  <c:v>30380.166666700403</c:v>
                </c:pt>
                <c:pt idx="1517">
                  <c:v>30380.208333367071</c:v>
                </c:pt>
                <c:pt idx="1518">
                  <c:v>30380.250000033739</c:v>
                </c:pt>
                <c:pt idx="1519">
                  <c:v>30380.291666700406</c:v>
                </c:pt>
                <c:pt idx="1520">
                  <c:v>30380.333333367074</c:v>
                </c:pt>
                <c:pt idx="1521">
                  <c:v>30380.375000033742</c:v>
                </c:pt>
                <c:pt idx="1522">
                  <c:v>30380.41666670041</c:v>
                </c:pt>
                <c:pt idx="1523">
                  <c:v>30380.458333367078</c:v>
                </c:pt>
                <c:pt idx="1524">
                  <c:v>30380.500000033746</c:v>
                </c:pt>
                <c:pt idx="1525">
                  <c:v>30380.541666700414</c:v>
                </c:pt>
                <c:pt idx="1526">
                  <c:v>30380.583333367082</c:v>
                </c:pt>
                <c:pt idx="1527">
                  <c:v>30380.62500003375</c:v>
                </c:pt>
                <c:pt idx="1528">
                  <c:v>30380.666666700417</c:v>
                </c:pt>
                <c:pt idx="1529">
                  <c:v>30380.708333367085</c:v>
                </c:pt>
                <c:pt idx="1530">
                  <c:v>30380.750000033753</c:v>
                </c:pt>
                <c:pt idx="1531">
                  <c:v>30380.791666700421</c:v>
                </c:pt>
                <c:pt idx="1532">
                  <c:v>30380.833333367089</c:v>
                </c:pt>
                <c:pt idx="1533">
                  <c:v>30380.875000033757</c:v>
                </c:pt>
                <c:pt idx="1534">
                  <c:v>30380.916666700425</c:v>
                </c:pt>
                <c:pt idx="1535">
                  <c:v>30380.958333367093</c:v>
                </c:pt>
                <c:pt idx="1536">
                  <c:v>30381.00000003376</c:v>
                </c:pt>
                <c:pt idx="1537">
                  <c:v>30381.041666700428</c:v>
                </c:pt>
                <c:pt idx="1538">
                  <c:v>30381.083333367096</c:v>
                </c:pt>
                <c:pt idx="1539">
                  <c:v>30381.125000033764</c:v>
                </c:pt>
                <c:pt idx="1540">
                  <c:v>30381.166666700432</c:v>
                </c:pt>
                <c:pt idx="1541">
                  <c:v>30381.2083333671</c:v>
                </c:pt>
                <c:pt idx="1542">
                  <c:v>30381.250000033768</c:v>
                </c:pt>
                <c:pt idx="1543">
                  <c:v>30381.291666700436</c:v>
                </c:pt>
                <c:pt idx="1544">
                  <c:v>30381.333333367103</c:v>
                </c:pt>
                <c:pt idx="1545">
                  <c:v>30381.375000033771</c:v>
                </c:pt>
                <c:pt idx="1546">
                  <c:v>30381.416666700439</c:v>
                </c:pt>
                <c:pt idx="1547">
                  <c:v>30381.458333367107</c:v>
                </c:pt>
                <c:pt idx="1548">
                  <c:v>30381.500000033775</c:v>
                </c:pt>
                <c:pt idx="1549">
                  <c:v>30381.541666700443</c:v>
                </c:pt>
                <c:pt idx="1550">
                  <c:v>30381.583333367111</c:v>
                </c:pt>
                <c:pt idx="1551">
                  <c:v>30381.625000033779</c:v>
                </c:pt>
                <c:pt idx="1552">
                  <c:v>30381.666666700447</c:v>
                </c:pt>
                <c:pt idx="1553">
                  <c:v>30381.708333367114</c:v>
                </c:pt>
                <c:pt idx="1554">
                  <c:v>30381.750000033782</c:v>
                </c:pt>
                <c:pt idx="1555">
                  <c:v>30381.79166670045</c:v>
                </c:pt>
                <c:pt idx="1556">
                  <c:v>30381.833333367118</c:v>
                </c:pt>
                <c:pt idx="1557">
                  <c:v>30381.875000033786</c:v>
                </c:pt>
                <c:pt idx="1558">
                  <c:v>30381.916666700454</c:v>
                </c:pt>
                <c:pt idx="1559">
                  <c:v>30381.958333367122</c:v>
                </c:pt>
                <c:pt idx="1560">
                  <c:v>30382.00000003379</c:v>
                </c:pt>
                <c:pt idx="1561">
                  <c:v>30382.041666700457</c:v>
                </c:pt>
                <c:pt idx="1562">
                  <c:v>30382.083333367125</c:v>
                </c:pt>
                <c:pt idx="1563">
                  <c:v>30382.125000033793</c:v>
                </c:pt>
                <c:pt idx="1564">
                  <c:v>30382.166666700461</c:v>
                </c:pt>
                <c:pt idx="1565">
                  <c:v>30382.208333367129</c:v>
                </c:pt>
                <c:pt idx="1566">
                  <c:v>30382.250000033797</c:v>
                </c:pt>
                <c:pt idx="1567">
                  <c:v>30382.291666700465</c:v>
                </c:pt>
                <c:pt idx="1568">
                  <c:v>30382.333333367133</c:v>
                </c:pt>
                <c:pt idx="1569">
                  <c:v>30382.3750000338</c:v>
                </c:pt>
                <c:pt idx="1570">
                  <c:v>30382.416666700468</c:v>
                </c:pt>
                <c:pt idx="1571">
                  <c:v>30382.458333367136</c:v>
                </c:pt>
                <c:pt idx="1572">
                  <c:v>30382.500000033804</c:v>
                </c:pt>
                <c:pt idx="1573">
                  <c:v>30382.541666700472</c:v>
                </c:pt>
                <c:pt idx="1574">
                  <c:v>30382.58333336714</c:v>
                </c:pt>
                <c:pt idx="1575">
                  <c:v>30382.625000033808</c:v>
                </c:pt>
                <c:pt idx="1576">
                  <c:v>30382.666666700476</c:v>
                </c:pt>
                <c:pt idx="1577">
                  <c:v>30382.708333367143</c:v>
                </c:pt>
                <c:pt idx="1578">
                  <c:v>30382.750000033811</c:v>
                </c:pt>
                <c:pt idx="1579">
                  <c:v>30382.791666700479</c:v>
                </c:pt>
                <c:pt idx="1580">
                  <c:v>30382.833333367147</c:v>
                </c:pt>
                <c:pt idx="1581">
                  <c:v>30382.875000033815</c:v>
                </c:pt>
                <c:pt idx="1582">
                  <c:v>30382.916666700483</c:v>
                </c:pt>
                <c:pt idx="1583">
                  <c:v>30382.958333367151</c:v>
                </c:pt>
                <c:pt idx="1584">
                  <c:v>30383.000000033819</c:v>
                </c:pt>
                <c:pt idx="1585">
                  <c:v>30383.041666700487</c:v>
                </c:pt>
                <c:pt idx="1586">
                  <c:v>30383.083333367154</c:v>
                </c:pt>
                <c:pt idx="1587">
                  <c:v>30383.125000033822</c:v>
                </c:pt>
                <c:pt idx="1588">
                  <c:v>30383.16666670049</c:v>
                </c:pt>
                <c:pt idx="1589">
                  <c:v>30383.208333367158</c:v>
                </c:pt>
                <c:pt idx="1590">
                  <c:v>30383.250000033826</c:v>
                </c:pt>
                <c:pt idx="1591">
                  <c:v>30383.291666700494</c:v>
                </c:pt>
                <c:pt idx="1592">
                  <c:v>30383.333333367162</c:v>
                </c:pt>
                <c:pt idx="1593">
                  <c:v>30383.37500003383</c:v>
                </c:pt>
                <c:pt idx="1594">
                  <c:v>30383.416666700497</c:v>
                </c:pt>
                <c:pt idx="1595">
                  <c:v>30383.458333367165</c:v>
                </c:pt>
                <c:pt idx="1596">
                  <c:v>30383.500000033833</c:v>
                </c:pt>
                <c:pt idx="1597">
                  <c:v>30383.541666700501</c:v>
                </c:pt>
                <c:pt idx="1598">
                  <c:v>30383.583333367169</c:v>
                </c:pt>
                <c:pt idx="1599">
                  <c:v>30383.625000033837</c:v>
                </c:pt>
                <c:pt idx="1600">
                  <c:v>30383.666666700505</c:v>
                </c:pt>
                <c:pt idx="1601">
                  <c:v>30383.708333367173</c:v>
                </c:pt>
                <c:pt idx="1602">
                  <c:v>30383.75000003384</c:v>
                </c:pt>
                <c:pt idx="1603">
                  <c:v>30383.791666700508</c:v>
                </c:pt>
                <c:pt idx="1604">
                  <c:v>30383.833333367176</c:v>
                </c:pt>
                <c:pt idx="1605">
                  <c:v>30383.875000033844</c:v>
                </c:pt>
                <c:pt idx="1606">
                  <c:v>30383.916666700512</c:v>
                </c:pt>
                <c:pt idx="1607">
                  <c:v>30383.95833336718</c:v>
                </c:pt>
                <c:pt idx="1608">
                  <c:v>30384.000000033848</c:v>
                </c:pt>
                <c:pt idx="1609">
                  <c:v>30384.041666700516</c:v>
                </c:pt>
                <c:pt idx="1610">
                  <c:v>30384.083333367184</c:v>
                </c:pt>
                <c:pt idx="1611">
                  <c:v>30384.125000033851</c:v>
                </c:pt>
                <c:pt idx="1612">
                  <c:v>30384.166666700519</c:v>
                </c:pt>
                <c:pt idx="1613">
                  <c:v>30384.208333367187</c:v>
                </c:pt>
                <c:pt idx="1614">
                  <c:v>30384.250000033855</c:v>
                </c:pt>
                <c:pt idx="1615">
                  <c:v>30384.291666700523</c:v>
                </c:pt>
                <c:pt idx="1616">
                  <c:v>30384.333333367191</c:v>
                </c:pt>
                <c:pt idx="1617">
                  <c:v>30384.375000033859</c:v>
                </c:pt>
                <c:pt idx="1618">
                  <c:v>30384.416666700527</c:v>
                </c:pt>
                <c:pt idx="1619">
                  <c:v>30384.458333367194</c:v>
                </c:pt>
                <c:pt idx="1620">
                  <c:v>30384.500000033862</c:v>
                </c:pt>
                <c:pt idx="1621">
                  <c:v>30384.54166670053</c:v>
                </c:pt>
                <c:pt idx="1622">
                  <c:v>30384.583333367198</c:v>
                </c:pt>
                <c:pt idx="1623">
                  <c:v>30384.625000033866</c:v>
                </c:pt>
                <c:pt idx="1624">
                  <c:v>30384.666666700534</c:v>
                </c:pt>
                <c:pt idx="1625">
                  <c:v>30384.708333367202</c:v>
                </c:pt>
                <c:pt idx="1626">
                  <c:v>30384.75000003387</c:v>
                </c:pt>
                <c:pt idx="1627">
                  <c:v>30384.791666700537</c:v>
                </c:pt>
                <c:pt idx="1628">
                  <c:v>30384.833333367205</c:v>
                </c:pt>
                <c:pt idx="1629">
                  <c:v>30384.875000033873</c:v>
                </c:pt>
                <c:pt idx="1630">
                  <c:v>30384.916666700541</c:v>
                </c:pt>
                <c:pt idx="1631">
                  <c:v>30384.958333367209</c:v>
                </c:pt>
                <c:pt idx="1632">
                  <c:v>30385.000000033877</c:v>
                </c:pt>
                <c:pt idx="1633">
                  <c:v>30385.041666700545</c:v>
                </c:pt>
                <c:pt idx="1634">
                  <c:v>30385.083333367213</c:v>
                </c:pt>
                <c:pt idx="1635">
                  <c:v>30385.12500003388</c:v>
                </c:pt>
                <c:pt idx="1636">
                  <c:v>30385.166666700548</c:v>
                </c:pt>
                <c:pt idx="1637">
                  <c:v>30385.208333367216</c:v>
                </c:pt>
                <c:pt idx="1638">
                  <c:v>30385.250000033884</c:v>
                </c:pt>
                <c:pt idx="1639">
                  <c:v>30385.291666700552</c:v>
                </c:pt>
                <c:pt idx="1640">
                  <c:v>30385.33333336722</c:v>
                </c:pt>
                <c:pt idx="1641">
                  <c:v>30385.375000033888</c:v>
                </c:pt>
                <c:pt idx="1642">
                  <c:v>30385.416666700556</c:v>
                </c:pt>
                <c:pt idx="1643">
                  <c:v>30385.458333367224</c:v>
                </c:pt>
                <c:pt idx="1644">
                  <c:v>30385.500000033891</c:v>
                </c:pt>
                <c:pt idx="1645">
                  <c:v>30385.541666700559</c:v>
                </c:pt>
                <c:pt idx="1646">
                  <c:v>30385.583333367227</c:v>
                </c:pt>
                <c:pt idx="1647">
                  <c:v>30385.625000033895</c:v>
                </c:pt>
                <c:pt idx="1648">
                  <c:v>30385.666666700563</c:v>
                </c:pt>
                <c:pt idx="1649">
                  <c:v>30385.708333367231</c:v>
                </c:pt>
                <c:pt idx="1650">
                  <c:v>30385.750000033899</c:v>
                </c:pt>
                <c:pt idx="1651">
                  <c:v>30385.791666700567</c:v>
                </c:pt>
                <c:pt idx="1652">
                  <c:v>30385.833333367234</c:v>
                </c:pt>
                <c:pt idx="1653">
                  <c:v>30385.875000033902</c:v>
                </c:pt>
                <c:pt idx="1654">
                  <c:v>30385.91666670057</c:v>
                </c:pt>
                <c:pt idx="1655">
                  <c:v>30385.958333367238</c:v>
                </c:pt>
                <c:pt idx="1656">
                  <c:v>30386.000000033906</c:v>
                </c:pt>
                <c:pt idx="1657">
                  <c:v>30386.041666700574</c:v>
                </c:pt>
                <c:pt idx="1658">
                  <c:v>30386.083333367242</c:v>
                </c:pt>
                <c:pt idx="1659">
                  <c:v>30386.12500003391</c:v>
                </c:pt>
                <c:pt idx="1660">
                  <c:v>30386.166666700577</c:v>
                </c:pt>
                <c:pt idx="1661">
                  <c:v>30386.208333367245</c:v>
                </c:pt>
                <c:pt idx="1662">
                  <c:v>30386.250000033913</c:v>
                </c:pt>
                <c:pt idx="1663">
                  <c:v>30386.291666700581</c:v>
                </c:pt>
                <c:pt idx="1664">
                  <c:v>30386.333333367249</c:v>
                </c:pt>
                <c:pt idx="1665">
                  <c:v>30386.375000033917</c:v>
                </c:pt>
                <c:pt idx="1666">
                  <c:v>30386.416666700585</c:v>
                </c:pt>
                <c:pt idx="1667">
                  <c:v>30386.458333367253</c:v>
                </c:pt>
                <c:pt idx="1668">
                  <c:v>30386.500000033921</c:v>
                </c:pt>
                <c:pt idx="1669">
                  <c:v>30386.541666700588</c:v>
                </c:pt>
                <c:pt idx="1670">
                  <c:v>30386.583333367256</c:v>
                </c:pt>
                <c:pt idx="1671">
                  <c:v>30386.625000033924</c:v>
                </c:pt>
                <c:pt idx="1672">
                  <c:v>30386.666666700592</c:v>
                </c:pt>
                <c:pt idx="1673">
                  <c:v>30386.70833336726</c:v>
                </c:pt>
                <c:pt idx="1674">
                  <c:v>30386.750000033928</c:v>
                </c:pt>
                <c:pt idx="1675">
                  <c:v>30386.791666700596</c:v>
                </c:pt>
                <c:pt idx="1676">
                  <c:v>30386.833333367264</c:v>
                </c:pt>
                <c:pt idx="1677">
                  <c:v>30386.875000033931</c:v>
                </c:pt>
                <c:pt idx="1678">
                  <c:v>30386.916666700599</c:v>
                </c:pt>
                <c:pt idx="1679">
                  <c:v>30386.958333367267</c:v>
                </c:pt>
                <c:pt idx="1680">
                  <c:v>30387.000000033935</c:v>
                </c:pt>
                <c:pt idx="1681">
                  <c:v>30387.041666700603</c:v>
                </c:pt>
                <c:pt idx="1682">
                  <c:v>30387.083333367271</c:v>
                </c:pt>
                <c:pt idx="1683">
                  <c:v>30387.125000033939</c:v>
                </c:pt>
                <c:pt idx="1684">
                  <c:v>30387.166666700607</c:v>
                </c:pt>
                <c:pt idx="1685">
                  <c:v>30387.208333367274</c:v>
                </c:pt>
                <c:pt idx="1686">
                  <c:v>30387.250000033942</c:v>
                </c:pt>
                <c:pt idx="1687">
                  <c:v>30387.29166670061</c:v>
                </c:pt>
                <c:pt idx="1688">
                  <c:v>30387.333333367278</c:v>
                </c:pt>
                <c:pt idx="1689">
                  <c:v>30387.375000033946</c:v>
                </c:pt>
                <c:pt idx="1690">
                  <c:v>30387.416666700614</c:v>
                </c:pt>
                <c:pt idx="1691">
                  <c:v>30387.458333367282</c:v>
                </c:pt>
                <c:pt idx="1692">
                  <c:v>30387.50000003395</c:v>
                </c:pt>
                <c:pt idx="1693">
                  <c:v>30387.541666700617</c:v>
                </c:pt>
                <c:pt idx="1694">
                  <c:v>30387.583333367285</c:v>
                </c:pt>
                <c:pt idx="1695">
                  <c:v>30387.625000033953</c:v>
                </c:pt>
                <c:pt idx="1696">
                  <c:v>30387.666666700621</c:v>
                </c:pt>
                <c:pt idx="1697">
                  <c:v>30387.708333367289</c:v>
                </c:pt>
                <c:pt idx="1698">
                  <c:v>30387.750000033957</c:v>
                </c:pt>
                <c:pt idx="1699">
                  <c:v>30387.791666700625</c:v>
                </c:pt>
                <c:pt idx="1700">
                  <c:v>30387.833333367293</c:v>
                </c:pt>
                <c:pt idx="1701">
                  <c:v>30387.875000033961</c:v>
                </c:pt>
                <c:pt idx="1702">
                  <c:v>30387.916666700628</c:v>
                </c:pt>
                <c:pt idx="1703">
                  <c:v>30387.958333367296</c:v>
                </c:pt>
                <c:pt idx="1704">
                  <c:v>30388.000000033964</c:v>
                </c:pt>
                <c:pt idx="1705">
                  <c:v>30388.041666700632</c:v>
                </c:pt>
                <c:pt idx="1706">
                  <c:v>30388.0833333673</c:v>
                </c:pt>
                <c:pt idx="1707">
                  <c:v>30388.125000033968</c:v>
                </c:pt>
                <c:pt idx="1708">
                  <c:v>30388.166666700636</c:v>
                </c:pt>
                <c:pt idx="1709">
                  <c:v>30388.208333367304</c:v>
                </c:pt>
                <c:pt idx="1710">
                  <c:v>30388.250000033971</c:v>
                </c:pt>
                <c:pt idx="1711">
                  <c:v>30388.291666700639</c:v>
                </c:pt>
                <c:pt idx="1712">
                  <c:v>30388.333333367307</c:v>
                </c:pt>
                <c:pt idx="1713">
                  <c:v>30388.375000033975</c:v>
                </c:pt>
                <c:pt idx="1714">
                  <c:v>30388.416666700643</c:v>
                </c:pt>
                <c:pt idx="1715">
                  <c:v>30388.458333367311</c:v>
                </c:pt>
                <c:pt idx="1716">
                  <c:v>30388.500000033979</c:v>
                </c:pt>
                <c:pt idx="1717">
                  <c:v>30388.541666700647</c:v>
                </c:pt>
                <c:pt idx="1718">
                  <c:v>30388.583333367314</c:v>
                </c:pt>
                <c:pt idx="1719">
                  <c:v>30388.625000033982</c:v>
                </c:pt>
                <c:pt idx="1720">
                  <c:v>30388.66666670065</c:v>
                </c:pt>
                <c:pt idx="1721">
                  <c:v>30388.708333367318</c:v>
                </c:pt>
                <c:pt idx="1722">
                  <c:v>30388.750000033986</c:v>
                </c:pt>
                <c:pt idx="1723">
                  <c:v>30388.791666700654</c:v>
                </c:pt>
                <c:pt idx="1724">
                  <c:v>30388.833333367322</c:v>
                </c:pt>
                <c:pt idx="1725">
                  <c:v>30388.87500003399</c:v>
                </c:pt>
                <c:pt idx="1726">
                  <c:v>30388.916666700658</c:v>
                </c:pt>
                <c:pt idx="1727">
                  <c:v>30388.958333367325</c:v>
                </c:pt>
                <c:pt idx="1728">
                  <c:v>30389.000000033993</c:v>
                </c:pt>
                <c:pt idx="1729">
                  <c:v>30389.041666700661</c:v>
                </c:pt>
                <c:pt idx="1730">
                  <c:v>30389.083333367329</c:v>
                </c:pt>
                <c:pt idx="1731">
                  <c:v>30389.125000033997</c:v>
                </c:pt>
                <c:pt idx="1732">
                  <c:v>30389.166666700665</c:v>
                </c:pt>
                <c:pt idx="1733">
                  <c:v>30389.208333367333</c:v>
                </c:pt>
                <c:pt idx="1734">
                  <c:v>30389.250000034001</c:v>
                </c:pt>
                <c:pt idx="1735">
                  <c:v>30389.291666700668</c:v>
                </c:pt>
                <c:pt idx="1736">
                  <c:v>30389.333333367336</c:v>
                </c:pt>
                <c:pt idx="1737">
                  <c:v>30389.375000034004</c:v>
                </c:pt>
                <c:pt idx="1738">
                  <c:v>30389.416666700672</c:v>
                </c:pt>
                <c:pt idx="1739">
                  <c:v>30389.45833336734</c:v>
                </c:pt>
                <c:pt idx="1740">
                  <c:v>30389.500000034008</c:v>
                </c:pt>
                <c:pt idx="1741">
                  <c:v>30389.541666700676</c:v>
                </c:pt>
                <c:pt idx="1742">
                  <c:v>30389.583333367344</c:v>
                </c:pt>
                <c:pt idx="1743">
                  <c:v>30389.625000034011</c:v>
                </c:pt>
                <c:pt idx="1744">
                  <c:v>30389.666666700679</c:v>
                </c:pt>
                <c:pt idx="1745">
                  <c:v>30389.708333367347</c:v>
                </c:pt>
                <c:pt idx="1746">
                  <c:v>30389.750000034015</c:v>
                </c:pt>
                <c:pt idx="1747">
                  <c:v>30389.791666700683</c:v>
                </c:pt>
                <c:pt idx="1748">
                  <c:v>30389.833333367351</c:v>
                </c:pt>
                <c:pt idx="1749">
                  <c:v>30389.875000034019</c:v>
                </c:pt>
                <c:pt idx="1750">
                  <c:v>30389.916666700687</c:v>
                </c:pt>
                <c:pt idx="1751">
                  <c:v>30389.958333367354</c:v>
                </c:pt>
                <c:pt idx="1752">
                  <c:v>30390.000000034022</c:v>
                </c:pt>
                <c:pt idx="1753">
                  <c:v>30390.04166670069</c:v>
                </c:pt>
                <c:pt idx="1754">
                  <c:v>30390.083333367358</c:v>
                </c:pt>
                <c:pt idx="1755">
                  <c:v>30390.125000034026</c:v>
                </c:pt>
                <c:pt idx="1756">
                  <c:v>30390.166666700694</c:v>
                </c:pt>
                <c:pt idx="1757">
                  <c:v>30390.208333367362</c:v>
                </c:pt>
                <c:pt idx="1758">
                  <c:v>30390.25000003403</c:v>
                </c:pt>
                <c:pt idx="1759">
                  <c:v>30390.291666700698</c:v>
                </c:pt>
                <c:pt idx="1760">
                  <c:v>30390.333333367365</c:v>
                </c:pt>
                <c:pt idx="1761">
                  <c:v>30390.375000034033</c:v>
                </c:pt>
                <c:pt idx="1762">
                  <c:v>30390.416666700701</c:v>
                </c:pt>
                <c:pt idx="1763">
                  <c:v>30390.458333367369</c:v>
                </c:pt>
                <c:pt idx="1764">
                  <c:v>30390.500000034037</c:v>
                </c:pt>
                <c:pt idx="1765">
                  <c:v>30390.541666700705</c:v>
                </c:pt>
                <c:pt idx="1766">
                  <c:v>30390.583333367373</c:v>
                </c:pt>
                <c:pt idx="1767">
                  <c:v>30390.625000034041</c:v>
                </c:pt>
                <c:pt idx="1768">
                  <c:v>30390.666666700708</c:v>
                </c:pt>
                <c:pt idx="1769">
                  <c:v>30390.708333367376</c:v>
                </c:pt>
                <c:pt idx="1770">
                  <c:v>30390.750000034044</c:v>
                </c:pt>
                <c:pt idx="1771">
                  <c:v>30390.791666700712</c:v>
                </c:pt>
                <c:pt idx="1772">
                  <c:v>30390.83333336738</c:v>
                </c:pt>
                <c:pt idx="1773">
                  <c:v>30390.875000034048</c:v>
                </c:pt>
                <c:pt idx="1774">
                  <c:v>30390.916666700716</c:v>
                </c:pt>
                <c:pt idx="1775">
                  <c:v>30390.958333367384</c:v>
                </c:pt>
                <c:pt idx="1776">
                  <c:v>30391.000000034051</c:v>
                </c:pt>
                <c:pt idx="1777">
                  <c:v>30391.041666700719</c:v>
                </c:pt>
                <c:pt idx="1778">
                  <c:v>30391.083333367387</c:v>
                </c:pt>
                <c:pt idx="1779">
                  <c:v>30391.125000034055</c:v>
                </c:pt>
                <c:pt idx="1780">
                  <c:v>30391.166666700723</c:v>
                </c:pt>
                <c:pt idx="1781">
                  <c:v>30391.208333367391</c:v>
                </c:pt>
                <c:pt idx="1782">
                  <c:v>30391.250000034059</c:v>
                </c:pt>
                <c:pt idx="1783">
                  <c:v>30391.291666700727</c:v>
                </c:pt>
                <c:pt idx="1784">
                  <c:v>30391.333333367395</c:v>
                </c:pt>
                <c:pt idx="1785">
                  <c:v>30391.375000034062</c:v>
                </c:pt>
                <c:pt idx="1786">
                  <c:v>30391.41666670073</c:v>
                </c:pt>
                <c:pt idx="1787">
                  <c:v>30391.458333367398</c:v>
                </c:pt>
                <c:pt idx="1788">
                  <c:v>30391.500000034066</c:v>
                </c:pt>
                <c:pt idx="1789">
                  <c:v>30391.541666700734</c:v>
                </c:pt>
                <c:pt idx="1790">
                  <c:v>30391.583333367402</c:v>
                </c:pt>
                <c:pt idx="1791">
                  <c:v>30391.62500003407</c:v>
                </c:pt>
                <c:pt idx="1792">
                  <c:v>30391.666666700738</c:v>
                </c:pt>
                <c:pt idx="1793">
                  <c:v>30391.708333367405</c:v>
                </c:pt>
                <c:pt idx="1794">
                  <c:v>30391.750000034073</c:v>
                </c:pt>
                <c:pt idx="1795">
                  <c:v>30391.791666700741</c:v>
                </c:pt>
                <c:pt idx="1796">
                  <c:v>30391.833333367409</c:v>
                </c:pt>
                <c:pt idx="1797">
                  <c:v>30391.875000034077</c:v>
                </c:pt>
                <c:pt idx="1798">
                  <c:v>30391.916666700745</c:v>
                </c:pt>
                <c:pt idx="1799">
                  <c:v>30391.958333367413</c:v>
                </c:pt>
                <c:pt idx="1800">
                  <c:v>30392.000000034081</c:v>
                </c:pt>
                <c:pt idx="1801">
                  <c:v>30392.041666700748</c:v>
                </c:pt>
                <c:pt idx="1802">
                  <c:v>30392.083333367416</c:v>
                </c:pt>
                <c:pt idx="1803">
                  <c:v>30392.125000034084</c:v>
                </c:pt>
                <c:pt idx="1804">
                  <c:v>30392.166666700752</c:v>
                </c:pt>
                <c:pt idx="1805">
                  <c:v>30392.20833336742</c:v>
                </c:pt>
                <c:pt idx="1806">
                  <c:v>30392.250000034088</c:v>
                </c:pt>
                <c:pt idx="1807">
                  <c:v>30392.291666700756</c:v>
                </c:pt>
                <c:pt idx="1808">
                  <c:v>30392.333333367424</c:v>
                </c:pt>
                <c:pt idx="1809">
                  <c:v>30392.375000034091</c:v>
                </c:pt>
                <c:pt idx="1810">
                  <c:v>30392.416666700759</c:v>
                </c:pt>
                <c:pt idx="1811">
                  <c:v>30392.458333367427</c:v>
                </c:pt>
                <c:pt idx="1812">
                  <c:v>30392.500000034095</c:v>
                </c:pt>
                <c:pt idx="1813">
                  <c:v>30392.541666700763</c:v>
                </c:pt>
                <c:pt idx="1814">
                  <c:v>30392.583333367431</c:v>
                </c:pt>
                <c:pt idx="1815">
                  <c:v>30392.625000034099</c:v>
                </c:pt>
                <c:pt idx="1816">
                  <c:v>30392.666666700767</c:v>
                </c:pt>
                <c:pt idx="1817">
                  <c:v>30392.708333367435</c:v>
                </c:pt>
                <c:pt idx="1818">
                  <c:v>30392.750000034102</c:v>
                </c:pt>
                <c:pt idx="1819">
                  <c:v>30392.79166670077</c:v>
                </c:pt>
                <c:pt idx="1820">
                  <c:v>30392.833333367438</c:v>
                </c:pt>
                <c:pt idx="1821">
                  <c:v>30392.875000034106</c:v>
                </c:pt>
                <c:pt idx="1822">
                  <c:v>30392.916666700774</c:v>
                </c:pt>
                <c:pt idx="1823">
                  <c:v>30392.958333367442</c:v>
                </c:pt>
                <c:pt idx="1824">
                  <c:v>30393.00000003411</c:v>
                </c:pt>
                <c:pt idx="1825">
                  <c:v>30393.041666700778</c:v>
                </c:pt>
                <c:pt idx="1826">
                  <c:v>30393.083333367445</c:v>
                </c:pt>
                <c:pt idx="1827">
                  <c:v>30393.125000034113</c:v>
                </c:pt>
                <c:pt idx="1828">
                  <c:v>30393.166666700781</c:v>
                </c:pt>
                <c:pt idx="1829">
                  <c:v>30393.208333367449</c:v>
                </c:pt>
                <c:pt idx="1830">
                  <c:v>30393.250000034117</c:v>
                </c:pt>
                <c:pt idx="1831">
                  <c:v>30393.291666700785</c:v>
                </c:pt>
                <c:pt idx="1832">
                  <c:v>30393.333333367453</c:v>
                </c:pt>
                <c:pt idx="1833">
                  <c:v>30393.375000034121</c:v>
                </c:pt>
                <c:pt idx="1834">
                  <c:v>30393.416666700788</c:v>
                </c:pt>
                <c:pt idx="1835">
                  <c:v>30393.458333367456</c:v>
                </c:pt>
                <c:pt idx="1836">
                  <c:v>30393.500000034124</c:v>
                </c:pt>
                <c:pt idx="1837">
                  <c:v>30393.541666700792</c:v>
                </c:pt>
                <c:pt idx="1838">
                  <c:v>30393.58333336746</c:v>
                </c:pt>
                <c:pt idx="1839">
                  <c:v>30393.625000034128</c:v>
                </c:pt>
                <c:pt idx="1840">
                  <c:v>30393.666666700796</c:v>
                </c:pt>
                <c:pt idx="1841">
                  <c:v>30393.708333367464</c:v>
                </c:pt>
                <c:pt idx="1842">
                  <c:v>30393.750000034132</c:v>
                </c:pt>
                <c:pt idx="1843">
                  <c:v>30393.791666700799</c:v>
                </c:pt>
                <c:pt idx="1844">
                  <c:v>30393.833333367467</c:v>
                </c:pt>
                <c:pt idx="1845">
                  <c:v>30393.875000034135</c:v>
                </c:pt>
                <c:pt idx="1846">
                  <c:v>30393.916666700803</c:v>
                </c:pt>
                <c:pt idx="1847">
                  <c:v>30393.958333367471</c:v>
                </c:pt>
                <c:pt idx="1848">
                  <c:v>30394.000000034139</c:v>
                </c:pt>
                <c:pt idx="1849">
                  <c:v>30394.041666700807</c:v>
                </c:pt>
                <c:pt idx="1850">
                  <c:v>30394.083333367475</c:v>
                </c:pt>
                <c:pt idx="1851">
                  <c:v>30394.125000034142</c:v>
                </c:pt>
                <c:pt idx="1852">
                  <c:v>30394.16666670081</c:v>
                </c:pt>
                <c:pt idx="1853">
                  <c:v>30394.208333367478</c:v>
                </c:pt>
                <c:pt idx="1854">
                  <c:v>30394.250000034146</c:v>
                </c:pt>
                <c:pt idx="1855">
                  <c:v>30394.291666700814</c:v>
                </c:pt>
                <c:pt idx="1856">
                  <c:v>30394.333333367482</c:v>
                </c:pt>
                <c:pt idx="1857">
                  <c:v>30394.37500003415</c:v>
                </c:pt>
                <c:pt idx="1858">
                  <c:v>30394.416666700818</c:v>
                </c:pt>
                <c:pt idx="1859">
                  <c:v>30394.458333367485</c:v>
                </c:pt>
                <c:pt idx="1860">
                  <c:v>30394.500000034153</c:v>
                </c:pt>
                <c:pt idx="1861">
                  <c:v>30394.541666700821</c:v>
                </c:pt>
                <c:pt idx="1862">
                  <c:v>30394.583333367489</c:v>
                </c:pt>
                <c:pt idx="1863">
                  <c:v>30394.625000034157</c:v>
                </c:pt>
                <c:pt idx="1864">
                  <c:v>30394.666666700825</c:v>
                </c:pt>
                <c:pt idx="1865">
                  <c:v>30394.708333367493</c:v>
                </c:pt>
                <c:pt idx="1866">
                  <c:v>30394.750000034161</c:v>
                </c:pt>
                <c:pt idx="1867">
                  <c:v>30394.791666700829</c:v>
                </c:pt>
                <c:pt idx="1868">
                  <c:v>30394.833333367496</c:v>
                </c:pt>
                <c:pt idx="1869">
                  <c:v>30394.875000034164</c:v>
                </c:pt>
                <c:pt idx="1870">
                  <c:v>30394.916666700832</c:v>
                </c:pt>
                <c:pt idx="1871">
                  <c:v>30394.9583333675</c:v>
                </c:pt>
                <c:pt idx="1872">
                  <c:v>30395.000000034168</c:v>
                </c:pt>
                <c:pt idx="1873">
                  <c:v>30395.041666700836</c:v>
                </c:pt>
                <c:pt idx="1874">
                  <c:v>30395.083333367504</c:v>
                </c:pt>
                <c:pt idx="1875">
                  <c:v>30395.125000034172</c:v>
                </c:pt>
                <c:pt idx="1876">
                  <c:v>30395.166666700839</c:v>
                </c:pt>
                <c:pt idx="1877">
                  <c:v>30395.208333367507</c:v>
                </c:pt>
                <c:pt idx="1878">
                  <c:v>30395.250000034175</c:v>
                </c:pt>
                <c:pt idx="1879">
                  <c:v>30395.291666700843</c:v>
                </c:pt>
                <c:pt idx="1880">
                  <c:v>30395.333333367511</c:v>
                </c:pt>
                <c:pt idx="1881">
                  <c:v>30395.375000034179</c:v>
                </c:pt>
                <c:pt idx="1882">
                  <c:v>30395.416666700847</c:v>
                </c:pt>
                <c:pt idx="1883">
                  <c:v>30395.458333367515</c:v>
                </c:pt>
                <c:pt idx="1884">
                  <c:v>30395.500000034182</c:v>
                </c:pt>
                <c:pt idx="1885">
                  <c:v>30395.54166670085</c:v>
                </c:pt>
                <c:pt idx="1886">
                  <c:v>30395.583333367518</c:v>
                </c:pt>
                <c:pt idx="1887">
                  <c:v>30395.625000034186</c:v>
                </c:pt>
                <c:pt idx="1888">
                  <c:v>30395.666666700854</c:v>
                </c:pt>
                <c:pt idx="1889">
                  <c:v>30395.708333367522</c:v>
                </c:pt>
                <c:pt idx="1890">
                  <c:v>30395.75000003419</c:v>
                </c:pt>
                <c:pt idx="1891">
                  <c:v>30395.791666700858</c:v>
                </c:pt>
                <c:pt idx="1892">
                  <c:v>30395.833333367525</c:v>
                </c:pt>
                <c:pt idx="1893">
                  <c:v>30395.875000034193</c:v>
                </c:pt>
                <c:pt idx="1894">
                  <c:v>30395.916666700861</c:v>
                </c:pt>
                <c:pt idx="1895">
                  <c:v>30395.958333367529</c:v>
                </c:pt>
                <c:pt idx="1896">
                  <c:v>30396.000000034197</c:v>
                </c:pt>
                <c:pt idx="1897">
                  <c:v>30396.041666700865</c:v>
                </c:pt>
                <c:pt idx="1898">
                  <c:v>30396.083333367533</c:v>
                </c:pt>
                <c:pt idx="1899">
                  <c:v>30396.125000034201</c:v>
                </c:pt>
                <c:pt idx="1900">
                  <c:v>30396.166666700869</c:v>
                </c:pt>
                <c:pt idx="1901">
                  <c:v>30396.208333367536</c:v>
                </c:pt>
                <c:pt idx="1902">
                  <c:v>30396.250000034204</c:v>
                </c:pt>
                <c:pt idx="1903">
                  <c:v>30396.291666700872</c:v>
                </c:pt>
                <c:pt idx="1904">
                  <c:v>30396.33333336754</c:v>
                </c:pt>
                <c:pt idx="1905">
                  <c:v>30396.375000034208</c:v>
                </c:pt>
                <c:pt idx="1906">
                  <c:v>30396.416666700876</c:v>
                </c:pt>
                <c:pt idx="1907">
                  <c:v>30396.458333367544</c:v>
                </c:pt>
                <c:pt idx="1908">
                  <c:v>30396.500000034212</c:v>
                </c:pt>
                <c:pt idx="1909">
                  <c:v>30396.541666700879</c:v>
                </c:pt>
                <c:pt idx="1910">
                  <c:v>30396.583333367547</c:v>
                </c:pt>
                <c:pt idx="1911">
                  <c:v>30396.625000034215</c:v>
                </c:pt>
                <c:pt idx="1912">
                  <c:v>30396.666666700883</c:v>
                </c:pt>
                <c:pt idx="1913">
                  <c:v>30396.708333367551</c:v>
                </c:pt>
                <c:pt idx="1914">
                  <c:v>30396.750000034219</c:v>
                </c:pt>
                <c:pt idx="1915">
                  <c:v>30396.791666700887</c:v>
                </c:pt>
                <c:pt idx="1916">
                  <c:v>30396.833333367555</c:v>
                </c:pt>
                <c:pt idx="1917">
                  <c:v>30396.875000034222</c:v>
                </c:pt>
                <c:pt idx="1918">
                  <c:v>30396.91666670089</c:v>
                </c:pt>
                <c:pt idx="1919">
                  <c:v>30396.958333367558</c:v>
                </c:pt>
                <c:pt idx="1920">
                  <c:v>30397.000000034226</c:v>
                </c:pt>
                <c:pt idx="1921">
                  <c:v>30397.041666700894</c:v>
                </c:pt>
                <c:pt idx="1922">
                  <c:v>30397.083333367562</c:v>
                </c:pt>
                <c:pt idx="1923">
                  <c:v>30397.12500003423</c:v>
                </c:pt>
                <c:pt idx="1924">
                  <c:v>30397.166666700898</c:v>
                </c:pt>
                <c:pt idx="1925">
                  <c:v>30397.208333367566</c:v>
                </c:pt>
                <c:pt idx="1926">
                  <c:v>30397.250000034233</c:v>
                </c:pt>
                <c:pt idx="1927">
                  <c:v>30397.291666700901</c:v>
                </c:pt>
                <c:pt idx="1928">
                  <c:v>30397.333333367569</c:v>
                </c:pt>
                <c:pt idx="1929">
                  <c:v>30397.375000034237</c:v>
                </c:pt>
                <c:pt idx="1930">
                  <c:v>30397.416666700905</c:v>
                </c:pt>
                <c:pt idx="1931">
                  <c:v>30397.458333367573</c:v>
                </c:pt>
                <c:pt idx="1932">
                  <c:v>30397.500000034241</c:v>
                </c:pt>
                <c:pt idx="1933">
                  <c:v>30397.541666700909</c:v>
                </c:pt>
                <c:pt idx="1934">
                  <c:v>30397.583333367576</c:v>
                </c:pt>
                <c:pt idx="1935">
                  <c:v>30397.625000034244</c:v>
                </c:pt>
                <c:pt idx="1936">
                  <c:v>30397.666666700912</c:v>
                </c:pt>
                <c:pt idx="1937">
                  <c:v>30397.70833336758</c:v>
                </c:pt>
                <c:pt idx="1938">
                  <c:v>30397.750000034248</c:v>
                </c:pt>
                <c:pt idx="1939">
                  <c:v>30397.791666700916</c:v>
                </c:pt>
                <c:pt idx="1940">
                  <c:v>30397.833333367584</c:v>
                </c:pt>
                <c:pt idx="1941">
                  <c:v>30397.875000034252</c:v>
                </c:pt>
                <c:pt idx="1942">
                  <c:v>30397.916666700919</c:v>
                </c:pt>
                <c:pt idx="1943">
                  <c:v>30397.958333367587</c:v>
                </c:pt>
                <c:pt idx="1944">
                  <c:v>30398.000000034255</c:v>
                </c:pt>
                <c:pt idx="1945">
                  <c:v>30398.041666700923</c:v>
                </c:pt>
                <c:pt idx="1946">
                  <c:v>30398.083333367591</c:v>
                </c:pt>
                <c:pt idx="1947">
                  <c:v>30398.125000034259</c:v>
                </c:pt>
                <c:pt idx="1948">
                  <c:v>30398.166666700927</c:v>
                </c:pt>
                <c:pt idx="1949">
                  <c:v>30398.208333367595</c:v>
                </c:pt>
                <c:pt idx="1950">
                  <c:v>30398.250000034262</c:v>
                </c:pt>
                <c:pt idx="1951">
                  <c:v>30398.29166670093</c:v>
                </c:pt>
                <c:pt idx="1952">
                  <c:v>30398.333333367598</c:v>
                </c:pt>
                <c:pt idx="1953">
                  <c:v>30398.375000034266</c:v>
                </c:pt>
                <c:pt idx="1954">
                  <c:v>30398.416666700934</c:v>
                </c:pt>
                <c:pt idx="1955">
                  <c:v>30398.458333367602</c:v>
                </c:pt>
                <c:pt idx="1956">
                  <c:v>30398.50000003427</c:v>
                </c:pt>
                <c:pt idx="1957">
                  <c:v>30398.541666700938</c:v>
                </c:pt>
                <c:pt idx="1958">
                  <c:v>30398.583333367606</c:v>
                </c:pt>
                <c:pt idx="1959">
                  <c:v>30398.625000034273</c:v>
                </c:pt>
                <c:pt idx="1960">
                  <c:v>30398.666666700941</c:v>
                </c:pt>
                <c:pt idx="1961">
                  <c:v>30398.708333367609</c:v>
                </c:pt>
                <c:pt idx="1962">
                  <c:v>30398.750000034277</c:v>
                </c:pt>
                <c:pt idx="1963">
                  <c:v>30398.791666700945</c:v>
                </c:pt>
                <c:pt idx="1964">
                  <c:v>30398.833333367613</c:v>
                </c:pt>
                <c:pt idx="1965">
                  <c:v>30398.875000034281</c:v>
                </c:pt>
                <c:pt idx="1966">
                  <c:v>30398.916666700949</c:v>
                </c:pt>
                <c:pt idx="1967">
                  <c:v>30398.958333367616</c:v>
                </c:pt>
                <c:pt idx="1968">
                  <c:v>30399.000000034284</c:v>
                </c:pt>
                <c:pt idx="1969">
                  <c:v>30399.041666700952</c:v>
                </c:pt>
                <c:pt idx="1970">
                  <c:v>30399.08333336762</c:v>
                </c:pt>
                <c:pt idx="1971">
                  <c:v>30399.125000034288</c:v>
                </c:pt>
                <c:pt idx="1972">
                  <c:v>30399.166666700956</c:v>
                </c:pt>
                <c:pt idx="1973">
                  <c:v>30399.208333367624</c:v>
                </c:pt>
                <c:pt idx="1974">
                  <c:v>30399.250000034292</c:v>
                </c:pt>
                <c:pt idx="1975">
                  <c:v>30399.291666700959</c:v>
                </c:pt>
                <c:pt idx="1976">
                  <c:v>30399.333333367627</c:v>
                </c:pt>
                <c:pt idx="1977">
                  <c:v>30399.375000034295</c:v>
                </c:pt>
                <c:pt idx="1978">
                  <c:v>30399.416666700963</c:v>
                </c:pt>
                <c:pt idx="1979">
                  <c:v>30399.458333367631</c:v>
                </c:pt>
                <c:pt idx="1980">
                  <c:v>30399.500000034299</c:v>
                </c:pt>
                <c:pt idx="1981">
                  <c:v>30399.541666700967</c:v>
                </c:pt>
                <c:pt idx="1982">
                  <c:v>30399.583333367635</c:v>
                </c:pt>
                <c:pt idx="1983">
                  <c:v>30399.625000034303</c:v>
                </c:pt>
                <c:pt idx="1984">
                  <c:v>30399.66666670097</c:v>
                </c:pt>
                <c:pt idx="1985">
                  <c:v>30399.708333367638</c:v>
                </c:pt>
                <c:pt idx="1986">
                  <c:v>30399.750000034306</c:v>
                </c:pt>
                <c:pt idx="1987">
                  <c:v>30399.791666700974</c:v>
                </c:pt>
                <c:pt idx="1988">
                  <c:v>30399.833333367642</c:v>
                </c:pt>
                <c:pt idx="1989">
                  <c:v>30399.87500003431</c:v>
                </c:pt>
                <c:pt idx="1990">
                  <c:v>30399.916666700978</c:v>
                </c:pt>
                <c:pt idx="1991">
                  <c:v>30399.958333367646</c:v>
                </c:pt>
                <c:pt idx="1992">
                  <c:v>30400.000000034313</c:v>
                </c:pt>
                <c:pt idx="1993">
                  <c:v>30400.041666700981</c:v>
                </c:pt>
                <c:pt idx="1994">
                  <c:v>30400.083333367649</c:v>
                </c:pt>
                <c:pt idx="1995">
                  <c:v>30400.125000034317</c:v>
                </c:pt>
                <c:pt idx="1996">
                  <c:v>30400.166666700985</c:v>
                </c:pt>
                <c:pt idx="1997">
                  <c:v>30400.208333367653</c:v>
                </c:pt>
                <c:pt idx="1998">
                  <c:v>30400.250000034321</c:v>
                </c:pt>
                <c:pt idx="1999">
                  <c:v>30400.291666700989</c:v>
                </c:pt>
                <c:pt idx="2000">
                  <c:v>30400.333333367656</c:v>
                </c:pt>
                <c:pt idx="2001">
                  <c:v>30400.375000034324</c:v>
                </c:pt>
                <c:pt idx="2002">
                  <c:v>30400.416666700992</c:v>
                </c:pt>
                <c:pt idx="2003">
                  <c:v>30400.45833336766</c:v>
                </c:pt>
                <c:pt idx="2004">
                  <c:v>30400.500000034328</c:v>
                </c:pt>
                <c:pt idx="2005">
                  <c:v>30400.541666700996</c:v>
                </c:pt>
                <c:pt idx="2006">
                  <c:v>30400.583333367664</c:v>
                </c:pt>
                <c:pt idx="2007">
                  <c:v>30400.625000034332</c:v>
                </c:pt>
                <c:pt idx="2008">
                  <c:v>30400.666666700999</c:v>
                </c:pt>
                <c:pt idx="2009">
                  <c:v>30400.708333367667</c:v>
                </c:pt>
                <c:pt idx="2010">
                  <c:v>30400.750000034335</c:v>
                </c:pt>
                <c:pt idx="2011">
                  <c:v>30400.791666701003</c:v>
                </c:pt>
                <c:pt idx="2012">
                  <c:v>30400.833333367671</c:v>
                </c:pt>
                <c:pt idx="2013">
                  <c:v>30400.875000034339</c:v>
                </c:pt>
                <c:pt idx="2014">
                  <c:v>30400.916666701007</c:v>
                </c:pt>
                <c:pt idx="2015">
                  <c:v>30400.958333367675</c:v>
                </c:pt>
                <c:pt idx="2016">
                  <c:v>30401.000000034343</c:v>
                </c:pt>
                <c:pt idx="2017">
                  <c:v>30401.04166670101</c:v>
                </c:pt>
                <c:pt idx="2018">
                  <c:v>30401.083333367678</c:v>
                </c:pt>
                <c:pt idx="2019">
                  <c:v>30401.125000034346</c:v>
                </c:pt>
                <c:pt idx="2020">
                  <c:v>30401.166666701014</c:v>
                </c:pt>
                <c:pt idx="2021">
                  <c:v>30401.208333367682</c:v>
                </c:pt>
                <c:pt idx="2022">
                  <c:v>30401.25000003435</c:v>
                </c:pt>
                <c:pt idx="2023">
                  <c:v>30401.291666701018</c:v>
                </c:pt>
                <c:pt idx="2024">
                  <c:v>30401.333333367686</c:v>
                </c:pt>
                <c:pt idx="2025">
                  <c:v>30401.375000034353</c:v>
                </c:pt>
                <c:pt idx="2026">
                  <c:v>30401.416666701021</c:v>
                </c:pt>
                <c:pt idx="2027">
                  <c:v>30401.458333367689</c:v>
                </c:pt>
                <c:pt idx="2028">
                  <c:v>30401.500000034357</c:v>
                </c:pt>
                <c:pt idx="2029">
                  <c:v>30401.541666701025</c:v>
                </c:pt>
                <c:pt idx="2030">
                  <c:v>30401.583333367693</c:v>
                </c:pt>
                <c:pt idx="2031">
                  <c:v>30401.625000034361</c:v>
                </c:pt>
                <c:pt idx="2032">
                  <c:v>30401.666666701029</c:v>
                </c:pt>
                <c:pt idx="2033">
                  <c:v>30401.708333367696</c:v>
                </c:pt>
                <c:pt idx="2034">
                  <c:v>30401.750000034364</c:v>
                </c:pt>
                <c:pt idx="2035">
                  <c:v>30401.791666701032</c:v>
                </c:pt>
                <c:pt idx="2036">
                  <c:v>30401.8333333677</c:v>
                </c:pt>
                <c:pt idx="2037">
                  <c:v>30401.875000034368</c:v>
                </c:pt>
                <c:pt idx="2038">
                  <c:v>30401.916666701036</c:v>
                </c:pt>
                <c:pt idx="2039">
                  <c:v>30401.958333367704</c:v>
                </c:pt>
                <c:pt idx="2040">
                  <c:v>30402.000000034372</c:v>
                </c:pt>
                <c:pt idx="2041">
                  <c:v>30402.04166670104</c:v>
                </c:pt>
                <c:pt idx="2042">
                  <c:v>30402.083333367707</c:v>
                </c:pt>
                <c:pt idx="2043">
                  <c:v>30402.125000034375</c:v>
                </c:pt>
                <c:pt idx="2044">
                  <c:v>30402.166666701043</c:v>
                </c:pt>
                <c:pt idx="2045">
                  <c:v>30402.208333367711</c:v>
                </c:pt>
                <c:pt idx="2046">
                  <c:v>30402.250000034379</c:v>
                </c:pt>
                <c:pt idx="2047">
                  <c:v>30402.291666701047</c:v>
                </c:pt>
                <c:pt idx="2048">
                  <c:v>30402.333333367715</c:v>
                </c:pt>
                <c:pt idx="2049">
                  <c:v>30402.375000034383</c:v>
                </c:pt>
                <c:pt idx="2050">
                  <c:v>30402.41666670105</c:v>
                </c:pt>
                <c:pt idx="2051">
                  <c:v>30402.458333367718</c:v>
                </c:pt>
                <c:pt idx="2052">
                  <c:v>30402.500000034386</c:v>
                </c:pt>
                <c:pt idx="2053">
                  <c:v>30402.541666701054</c:v>
                </c:pt>
                <c:pt idx="2054">
                  <c:v>30402.583333367722</c:v>
                </c:pt>
                <c:pt idx="2055">
                  <c:v>30402.62500003439</c:v>
                </c:pt>
                <c:pt idx="2056">
                  <c:v>30402.666666701058</c:v>
                </c:pt>
                <c:pt idx="2057">
                  <c:v>30402.708333367726</c:v>
                </c:pt>
                <c:pt idx="2058">
                  <c:v>30402.750000034393</c:v>
                </c:pt>
                <c:pt idx="2059">
                  <c:v>30402.791666701061</c:v>
                </c:pt>
                <c:pt idx="2060">
                  <c:v>30402.833333367729</c:v>
                </c:pt>
                <c:pt idx="2061">
                  <c:v>30402.875000034397</c:v>
                </c:pt>
                <c:pt idx="2062">
                  <c:v>30402.916666701065</c:v>
                </c:pt>
                <c:pt idx="2063">
                  <c:v>30402.958333367733</c:v>
                </c:pt>
                <c:pt idx="2064">
                  <c:v>30403.000000034401</c:v>
                </c:pt>
                <c:pt idx="2065">
                  <c:v>30403.041666701069</c:v>
                </c:pt>
                <c:pt idx="2066">
                  <c:v>30403.083333367736</c:v>
                </c:pt>
                <c:pt idx="2067">
                  <c:v>30403.125000034404</c:v>
                </c:pt>
                <c:pt idx="2068">
                  <c:v>30403.166666701072</c:v>
                </c:pt>
                <c:pt idx="2069">
                  <c:v>30403.20833336774</c:v>
                </c:pt>
                <c:pt idx="2070">
                  <c:v>30403.250000034408</c:v>
                </c:pt>
                <c:pt idx="2071">
                  <c:v>30403.291666701076</c:v>
                </c:pt>
                <c:pt idx="2072">
                  <c:v>30403.333333367744</c:v>
                </c:pt>
                <c:pt idx="2073">
                  <c:v>30403.375000034412</c:v>
                </c:pt>
                <c:pt idx="2074">
                  <c:v>30403.41666670108</c:v>
                </c:pt>
                <c:pt idx="2075">
                  <c:v>30403.458333367747</c:v>
                </c:pt>
                <c:pt idx="2076">
                  <c:v>30403.500000034415</c:v>
                </c:pt>
                <c:pt idx="2077">
                  <c:v>30403.541666701083</c:v>
                </c:pt>
                <c:pt idx="2078">
                  <c:v>30403.583333367751</c:v>
                </c:pt>
                <c:pt idx="2079">
                  <c:v>30403.625000034419</c:v>
                </c:pt>
                <c:pt idx="2080">
                  <c:v>30403.666666701087</c:v>
                </c:pt>
                <c:pt idx="2081">
                  <c:v>30403.708333367755</c:v>
                </c:pt>
                <c:pt idx="2082">
                  <c:v>30403.750000034423</c:v>
                </c:pt>
                <c:pt idx="2083">
                  <c:v>30403.79166670109</c:v>
                </c:pt>
                <c:pt idx="2084">
                  <c:v>30403.833333367758</c:v>
                </c:pt>
                <c:pt idx="2085">
                  <c:v>30403.875000034426</c:v>
                </c:pt>
                <c:pt idx="2086">
                  <c:v>30403.916666701094</c:v>
                </c:pt>
                <c:pt idx="2087">
                  <c:v>30403.958333367762</c:v>
                </c:pt>
                <c:pt idx="2088">
                  <c:v>30404.00000003443</c:v>
                </c:pt>
                <c:pt idx="2089">
                  <c:v>30404.041666701098</c:v>
                </c:pt>
                <c:pt idx="2090">
                  <c:v>30404.083333367766</c:v>
                </c:pt>
                <c:pt idx="2091">
                  <c:v>30404.125000034433</c:v>
                </c:pt>
                <c:pt idx="2092">
                  <c:v>30404.166666701101</c:v>
                </c:pt>
                <c:pt idx="2093">
                  <c:v>30404.208333367769</c:v>
                </c:pt>
                <c:pt idx="2094">
                  <c:v>30404.250000034437</c:v>
                </c:pt>
                <c:pt idx="2095">
                  <c:v>30404.291666701105</c:v>
                </c:pt>
                <c:pt idx="2096">
                  <c:v>30404.333333367773</c:v>
                </c:pt>
                <c:pt idx="2097">
                  <c:v>30404.375000034441</c:v>
                </c:pt>
                <c:pt idx="2098">
                  <c:v>30404.416666701109</c:v>
                </c:pt>
                <c:pt idx="2099">
                  <c:v>30404.458333367777</c:v>
                </c:pt>
                <c:pt idx="2100">
                  <c:v>30404.500000034444</c:v>
                </c:pt>
                <c:pt idx="2101">
                  <c:v>30404.541666701112</c:v>
                </c:pt>
                <c:pt idx="2102">
                  <c:v>30404.58333336778</c:v>
                </c:pt>
                <c:pt idx="2103">
                  <c:v>30404.625000034448</c:v>
                </c:pt>
                <c:pt idx="2104">
                  <c:v>30404.666666701116</c:v>
                </c:pt>
                <c:pt idx="2105">
                  <c:v>30404.708333367784</c:v>
                </c:pt>
                <c:pt idx="2106">
                  <c:v>30404.750000034452</c:v>
                </c:pt>
                <c:pt idx="2107">
                  <c:v>30404.79166670112</c:v>
                </c:pt>
                <c:pt idx="2108">
                  <c:v>30404.833333367787</c:v>
                </c:pt>
                <c:pt idx="2109">
                  <c:v>30404.875000034455</c:v>
                </c:pt>
                <c:pt idx="2110">
                  <c:v>30404.916666701123</c:v>
                </c:pt>
                <c:pt idx="2111">
                  <c:v>30404.958333367791</c:v>
                </c:pt>
                <c:pt idx="2112">
                  <c:v>30405.000000034459</c:v>
                </c:pt>
                <c:pt idx="2113">
                  <c:v>30405.041666701127</c:v>
                </c:pt>
                <c:pt idx="2114">
                  <c:v>30405.083333367795</c:v>
                </c:pt>
                <c:pt idx="2115">
                  <c:v>30405.125000034463</c:v>
                </c:pt>
                <c:pt idx="2116">
                  <c:v>30405.16666670113</c:v>
                </c:pt>
                <c:pt idx="2117">
                  <c:v>30405.208333367798</c:v>
                </c:pt>
                <c:pt idx="2118">
                  <c:v>30405.250000034466</c:v>
                </c:pt>
                <c:pt idx="2119">
                  <c:v>30405.291666701134</c:v>
                </c:pt>
                <c:pt idx="2120">
                  <c:v>30405.333333367802</c:v>
                </c:pt>
                <c:pt idx="2121">
                  <c:v>30405.37500003447</c:v>
                </c:pt>
                <c:pt idx="2122">
                  <c:v>30405.416666701138</c:v>
                </c:pt>
                <c:pt idx="2123">
                  <c:v>30405.458333367806</c:v>
                </c:pt>
                <c:pt idx="2124">
                  <c:v>30405.500000034473</c:v>
                </c:pt>
                <c:pt idx="2125">
                  <c:v>30405.541666701141</c:v>
                </c:pt>
                <c:pt idx="2126">
                  <c:v>30405.583333367809</c:v>
                </c:pt>
                <c:pt idx="2127">
                  <c:v>30405.625000034477</c:v>
                </c:pt>
                <c:pt idx="2128">
                  <c:v>30405.666666701145</c:v>
                </c:pt>
                <c:pt idx="2129">
                  <c:v>30405.708333367813</c:v>
                </c:pt>
                <c:pt idx="2130">
                  <c:v>30405.750000034481</c:v>
                </c:pt>
                <c:pt idx="2131">
                  <c:v>30405.791666701149</c:v>
                </c:pt>
                <c:pt idx="2132">
                  <c:v>30405.833333367817</c:v>
                </c:pt>
                <c:pt idx="2133">
                  <c:v>30405.875000034484</c:v>
                </c:pt>
                <c:pt idx="2134">
                  <c:v>30405.916666701152</c:v>
                </c:pt>
                <c:pt idx="2135">
                  <c:v>30405.95833336782</c:v>
                </c:pt>
                <c:pt idx="2136">
                  <c:v>30406.000000034488</c:v>
                </c:pt>
                <c:pt idx="2137">
                  <c:v>30406.041666701156</c:v>
                </c:pt>
                <c:pt idx="2138">
                  <c:v>30406.083333367824</c:v>
                </c:pt>
                <c:pt idx="2139">
                  <c:v>30406.125000034492</c:v>
                </c:pt>
                <c:pt idx="2140">
                  <c:v>30406.16666670116</c:v>
                </c:pt>
                <c:pt idx="2141">
                  <c:v>30406.208333367827</c:v>
                </c:pt>
                <c:pt idx="2142">
                  <c:v>30406.250000034495</c:v>
                </c:pt>
                <c:pt idx="2143">
                  <c:v>30406.291666701163</c:v>
                </c:pt>
                <c:pt idx="2144">
                  <c:v>30406.333333367831</c:v>
                </c:pt>
                <c:pt idx="2145">
                  <c:v>30406.375000034499</c:v>
                </c:pt>
                <c:pt idx="2146">
                  <c:v>30406.416666701167</c:v>
                </c:pt>
                <c:pt idx="2147">
                  <c:v>30406.458333367835</c:v>
                </c:pt>
                <c:pt idx="2148">
                  <c:v>30406.500000034503</c:v>
                </c:pt>
                <c:pt idx="2149">
                  <c:v>30406.54166670117</c:v>
                </c:pt>
                <c:pt idx="2150">
                  <c:v>30406.583333367838</c:v>
                </c:pt>
                <c:pt idx="2151">
                  <c:v>30406.625000034506</c:v>
                </c:pt>
                <c:pt idx="2152">
                  <c:v>30406.666666701174</c:v>
                </c:pt>
                <c:pt idx="2153">
                  <c:v>30406.708333367842</c:v>
                </c:pt>
                <c:pt idx="2154">
                  <c:v>30406.75000003451</c:v>
                </c:pt>
                <c:pt idx="2155">
                  <c:v>30406.791666701178</c:v>
                </c:pt>
                <c:pt idx="2156">
                  <c:v>30406.833333367846</c:v>
                </c:pt>
                <c:pt idx="2157">
                  <c:v>30406.875000034514</c:v>
                </c:pt>
                <c:pt idx="2158">
                  <c:v>30406.916666701181</c:v>
                </c:pt>
                <c:pt idx="2159">
                  <c:v>30406.958333367849</c:v>
                </c:pt>
                <c:pt idx="2160">
                  <c:v>30407.000000034517</c:v>
                </c:pt>
                <c:pt idx="2161">
                  <c:v>30407.041666701185</c:v>
                </c:pt>
                <c:pt idx="2162">
                  <c:v>30407.083333367853</c:v>
                </c:pt>
                <c:pt idx="2163">
                  <c:v>30407.125000034521</c:v>
                </c:pt>
                <c:pt idx="2164">
                  <c:v>30407.166666701189</c:v>
                </c:pt>
                <c:pt idx="2165">
                  <c:v>30407.208333367857</c:v>
                </c:pt>
                <c:pt idx="2166">
                  <c:v>30407.250000034524</c:v>
                </c:pt>
                <c:pt idx="2167">
                  <c:v>30407.291666701192</c:v>
                </c:pt>
                <c:pt idx="2168">
                  <c:v>30407.33333336786</c:v>
                </c:pt>
                <c:pt idx="2169">
                  <c:v>30407.375000034528</c:v>
                </c:pt>
                <c:pt idx="2170">
                  <c:v>30407.416666701196</c:v>
                </c:pt>
                <c:pt idx="2171">
                  <c:v>30407.458333367864</c:v>
                </c:pt>
                <c:pt idx="2172">
                  <c:v>30407.500000034532</c:v>
                </c:pt>
                <c:pt idx="2173">
                  <c:v>30407.5416667012</c:v>
                </c:pt>
                <c:pt idx="2174">
                  <c:v>30407.583333367867</c:v>
                </c:pt>
                <c:pt idx="2175">
                  <c:v>30407.625000034535</c:v>
                </c:pt>
                <c:pt idx="2176">
                  <c:v>30407.666666701203</c:v>
                </c:pt>
                <c:pt idx="2177">
                  <c:v>30407.708333367871</c:v>
                </c:pt>
                <c:pt idx="2178">
                  <c:v>30407.750000034539</c:v>
                </c:pt>
                <c:pt idx="2179">
                  <c:v>30407.791666701207</c:v>
                </c:pt>
                <c:pt idx="2180">
                  <c:v>30407.833333367875</c:v>
                </c:pt>
                <c:pt idx="2181">
                  <c:v>30407.875000034543</c:v>
                </c:pt>
                <c:pt idx="2182">
                  <c:v>30407.91666670121</c:v>
                </c:pt>
                <c:pt idx="2183">
                  <c:v>30407.958333367878</c:v>
                </c:pt>
                <c:pt idx="2184">
                  <c:v>30408.000000034546</c:v>
                </c:pt>
                <c:pt idx="2185">
                  <c:v>30408.041666701214</c:v>
                </c:pt>
                <c:pt idx="2186">
                  <c:v>30408.083333367882</c:v>
                </c:pt>
                <c:pt idx="2187">
                  <c:v>30408.12500003455</c:v>
                </c:pt>
                <c:pt idx="2188">
                  <c:v>30408.166666701218</c:v>
                </c:pt>
                <c:pt idx="2189">
                  <c:v>30408.208333367886</c:v>
                </c:pt>
                <c:pt idx="2190">
                  <c:v>30408.250000034554</c:v>
                </c:pt>
                <c:pt idx="2191">
                  <c:v>30408.291666701221</c:v>
                </c:pt>
                <c:pt idx="2192">
                  <c:v>30408.333333367889</c:v>
                </c:pt>
                <c:pt idx="2193">
                  <c:v>30408.375000034557</c:v>
                </c:pt>
                <c:pt idx="2194">
                  <c:v>30408.416666701225</c:v>
                </c:pt>
                <c:pt idx="2195">
                  <c:v>30408.458333367893</c:v>
                </c:pt>
                <c:pt idx="2196">
                  <c:v>30408.500000034561</c:v>
                </c:pt>
                <c:pt idx="2197">
                  <c:v>30408.541666701229</c:v>
                </c:pt>
                <c:pt idx="2198">
                  <c:v>30408.583333367897</c:v>
                </c:pt>
                <c:pt idx="2199">
                  <c:v>30408.625000034564</c:v>
                </c:pt>
                <c:pt idx="2200">
                  <c:v>30408.666666701232</c:v>
                </c:pt>
                <c:pt idx="2201">
                  <c:v>30408.7083333679</c:v>
                </c:pt>
                <c:pt idx="2202">
                  <c:v>30408.750000034568</c:v>
                </c:pt>
                <c:pt idx="2203">
                  <c:v>30408.791666701236</c:v>
                </c:pt>
                <c:pt idx="2204">
                  <c:v>30408.833333367904</c:v>
                </c:pt>
                <c:pt idx="2205">
                  <c:v>30408.875000034572</c:v>
                </c:pt>
                <c:pt idx="2206">
                  <c:v>30408.91666670124</c:v>
                </c:pt>
                <c:pt idx="2207">
                  <c:v>30408.958333367907</c:v>
                </c:pt>
                <c:pt idx="2208">
                  <c:v>30409.000000034575</c:v>
                </c:pt>
                <c:pt idx="2209">
                  <c:v>30409.041666701243</c:v>
                </c:pt>
                <c:pt idx="2210">
                  <c:v>30409.083333367911</c:v>
                </c:pt>
                <c:pt idx="2211">
                  <c:v>30409.125000034579</c:v>
                </c:pt>
                <c:pt idx="2212">
                  <c:v>30409.166666701247</c:v>
                </c:pt>
                <c:pt idx="2213">
                  <c:v>30409.208333367915</c:v>
                </c:pt>
                <c:pt idx="2214">
                  <c:v>30409.250000034583</c:v>
                </c:pt>
                <c:pt idx="2215">
                  <c:v>30409.291666701251</c:v>
                </c:pt>
                <c:pt idx="2216">
                  <c:v>30409.333333367918</c:v>
                </c:pt>
                <c:pt idx="2217">
                  <c:v>30409.375000034586</c:v>
                </c:pt>
                <c:pt idx="2218">
                  <c:v>30409.416666701254</c:v>
                </c:pt>
                <c:pt idx="2219">
                  <c:v>30409.458333367922</c:v>
                </c:pt>
                <c:pt idx="2220">
                  <c:v>30409.50000003459</c:v>
                </c:pt>
                <c:pt idx="2221">
                  <c:v>30409.541666701258</c:v>
                </c:pt>
                <c:pt idx="2222">
                  <c:v>30409.583333367926</c:v>
                </c:pt>
                <c:pt idx="2223">
                  <c:v>30409.625000034594</c:v>
                </c:pt>
                <c:pt idx="2224">
                  <c:v>30409.666666701261</c:v>
                </c:pt>
                <c:pt idx="2225">
                  <c:v>30409.708333367929</c:v>
                </c:pt>
                <c:pt idx="2226">
                  <c:v>30409.750000034597</c:v>
                </c:pt>
                <c:pt idx="2227">
                  <c:v>30409.791666701265</c:v>
                </c:pt>
                <c:pt idx="2228">
                  <c:v>30409.833333367933</c:v>
                </c:pt>
                <c:pt idx="2229">
                  <c:v>30409.875000034601</c:v>
                </c:pt>
                <c:pt idx="2230">
                  <c:v>30409.916666701269</c:v>
                </c:pt>
                <c:pt idx="2231">
                  <c:v>30409.958333367937</c:v>
                </c:pt>
                <c:pt idx="2232">
                  <c:v>30410.000000034604</c:v>
                </c:pt>
                <c:pt idx="2233">
                  <c:v>30410.041666701272</c:v>
                </c:pt>
                <c:pt idx="2234">
                  <c:v>30410.08333336794</c:v>
                </c:pt>
                <c:pt idx="2235">
                  <c:v>30410.125000034608</c:v>
                </c:pt>
                <c:pt idx="2236">
                  <c:v>30410.166666701276</c:v>
                </c:pt>
                <c:pt idx="2237">
                  <c:v>30410.208333367944</c:v>
                </c:pt>
                <c:pt idx="2238">
                  <c:v>30410.250000034612</c:v>
                </c:pt>
                <c:pt idx="2239">
                  <c:v>30410.29166670128</c:v>
                </c:pt>
                <c:pt idx="2240">
                  <c:v>30410.333333367947</c:v>
                </c:pt>
                <c:pt idx="2241">
                  <c:v>30410.375000034615</c:v>
                </c:pt>
                <c:pt idx="2242">
                  <c:v>30410.416666701283</c:v>
                </c:pt>
                <c:pt idx="2243">
                  <c:v>30410.458333367951</c:v>
                </c:pt>
                <c:pt idx="2244">
                  <c:v>30410.500000034619</c:v>
                </c:pt>
                <c:pt idx="2245">
                  <c:v>30410.541666701287</c:v>
                </c:pt>
                <c:pt idx="2246">
                  <c:v>30410.583333367955</c:v>
                </c:pt>
                <c:pt idx="2247">
                  <c:v>30410.625000034623</c:v>
                </c:pt>
                <c:pt idx="2248">
                  <c:v>30410.666666701291</c:v>
                </c:pt>
                <c:pt idx="2249">
                  <c:v>30410.708333367958</c:v>
                </c:pt>
                <c:pt idx="2250">
                  <c:v>30410.750000034626</c:v>
                </c:pt>
                <c:pt idx="2251">
                  <c:v>30410.791666701294</c:v>
                </c:pt>
                <c:pt idx="2252">
                  <c:v>30410.833333367962</c:v>
                </c:pt>
                <c:pt idx="2253">
                  <c:v>30410.87500003463</c:v>
                </c:pt>
                <c:pt idx="2254">
                  <c:v>30410.916666701298</c:v>
                </c:pt>
                <c:pt idx="2255">
                  <c:v>30410.958333367966</c:v>
                </c:pt>
                <c:pt idx="2256">
                  <c:v>30411.000000034634</c:v>
                </c:pt>
                <c:pt idx="2257">
                  <c:v>30411.041666701301</c:v>
                </c:pt>
                <c:pt idx="2258">
                  <c:v>30411.083333367969</c:v>
                </c:pt>
                <c:pt idx="2259">
                  <c:v>30411.125000034637</c:v>
                </c:pt>
                <c:pt idx="2260">
                  <c:v>30411.166666701305</c:v>
                </c:pt>
                <c:pt idx="2261">
                  <c:v>30411.208333367973</c:v>
                </c:pt>
                <c:pt idx="2262">
                  <c:v>30411.250000034641</c:v>
                </c:pt>
                <c:pt idx="2263">
                  <c:v>30411.291666701309</c:v>
                </c:pt>
                <c:pt idx="2264">
                  <c:v>30411.333333367977</c:v>
                </c:pt>
                <c:pt idx="2265">
                  <c:v>30411.375000034644</c:v>
                </c:pt>
                <c:pt idx="2266">
                  <c:v>30411.416666701312</c:v>
                </c:pt>
                <c:pt idx="2267">
                  <c:v>30411.45833336798</c:v>
                </c:pt>
                <c:pt idx="2268">
                  <c:v>30411.500000034648</c:v>
                </c:pt>
                <c:pt idx="2269">
                  <c:v>30411.541666701316</c:v>
                </c:pt>
                <c:pt idx="2270">
                  <c:v>30411.583333367984</c:v>
                </c:pt>
                <c:pt idx="2271">
                  <c:v>30411.625000034652</c:v>
                </c:pt>
                <c:pt idx="2272">
                  <c:v>30411.66666670132</c:v>
                </c:pt>
                <c:pt idx="2273">
                  <c:v>30411.708333367988</c:v>
                </c:pt>
                <c:pt idx="2274">
                  <c:v>30411.750000034655</c:v>
                </c:pt>
                <c:pt idx="2275">
                  <c:v>30411.791666701323</c:v>
                </c:pt>
                <c:pt idx="2276">
                  <c:v>30411.833333367991</c:v>
                </c:pt>
                <c:pt idx="2277">
                  <c:v>30411.875000034659</c:v>
                </c:pt>
                <c:pt idx="2278">
                  <c:v>30411.916666701327</c:v>
                </c:pt>
                <c:pt idx="2279">
                  <c:v>30411.958333367995</c:v>
                </c:pt>
                <c:pt idx="2280">
                  <c:v>30412.000000034663</c:v>
                </c:pt>
                <c:pt idx="2281">
                  <c:v>30412.041666701331</c:v>
                </c:pt>
                <c:pt idx="2282">
                  <c:v>30412.083333367998</c:v>
                </c:pt>
                <c:pt idx="2283">
                  <c:v>30412.125000034666</c:v>
                </c:pt>
                <c:pt idx="2284">
                  <c:v>30412.166666701334</c:v>
                </c:pt>
                <c:pt idx="2285">
                  <c:v>30412.208333368002</c:v>
                </c:pt>
                <c:pt idx="2286">
                  <c:v>30412.25000003467</c:v>
                </c:pt>
                <c:pt idx="2287">
                  <c:v>30412.291666701338</c:v>
                </c:pt>
                <c:pt idx="2288">
                  <c:v>30412.333333368006</c:v>
                </c:pt>
                <c:pt idx="2289">
                  <c:v>30412.375000034674</c:v>
                </c:pt>
                <c:pt idx="2290">
                  <c:v>30412.416666701341</c:v>
                </c:pt>
                <c:pt idx="2291">
                  <c:v>30412.458333368009</c:v>
                </c:pt>
                <c:pt idx="2292">
                  <c:v>30412.500000034677</c:v>
                </c:pt>
                <c:pt idx="2293">
                  <c:v>30412.541666701345</c:v>
                </c:pt>
                <c:pt idx="2294">
                  <c:v>30412.583333368013</c:v>
                </c:pt>
                <c:pt idx="2295">
                  <c:v>30412.625000034681</c:v>
                </c:pt>
                <c:pt idx="2296">
                  <c:v>30412.666666701349</c:v>
                </c:pt>
                <c:pt idx="2297">
                  <c:v>30412.708333368017</c:v>
                </c:pt>
                <c:pt idx="2298">
                  <c:v>30412.750000034684</c:v>
                </c:pt>
                <c:pt idx="2299">
                  <c:v>30412.791666701352</c:v>
                </c:pt>
                <c:pt idx="2300">
                  <c:v>30412.83333336802</c:v>
                </c:pt>
                <c:pt idx="2301">
                  <c:v>30412.875000034688</c:v>
                </c:pt>
                <c:pt idx="2302">
                  <c:v>30412.916666701356</c:v>
                </c:pt>
                <c:pt idx="2303">
                  <c:v>30412.958333368024</c:v>
                </c:pt>
                <c:pt idx="2304">
                  <c:v>30413.000000034692</c:v>
                </c:pt>
                <c:pt idx="2305">
                  <c:v>30413.04166670136</c:v>
                </c:pt>
                <c:pt idx="2306">
                  <c:v>30413.083333368028</c:v>
                </c:pt>
                <c:pt idx="2307">
                  <c:v>30413.125000034695</c:v>
                </c:pt>
                <c:pt idx="2308">
                  <c:v>30413.166666701363</c:v>
                </c:pt>
                <c:pt idx="2309">
                  <c:v>30413.208333368031</c:v>
                </c:pt>
                <c:pt idx="2310">
                  <c:v>30413.250000034699</c:v>
                </c:pt>
                <c:pt idx="2311">
                  <c:v>30413.291666701367</c:v>
                </c:pt>
                <c:pt idx="2312">
                  <c:v>30413.333333368035</c:v>
                </c:pt>
                <c:pt idx="2313">
                  <c:v>30413.375000034703</c:v>
                </c:pt>
                <c:pt idx="2314">
                  <c:v>30413.416666701371</c:v>
                </c:pt>
                <c:pt idx="2315">
                  <c:v>30413.458333368038</c:v>
                </c:pt>
                <c:pt idx="2316">
                  <c:v>30413.500000034706</c:v>
                </c:pt>
                <c:pt idx="2317">
                  <c:v>30413.541666701374</c:v>
                </c:pt>
                <c:pt idx="2318">
                  <c:v>30413.583333368042</c:v>
                </c:pt>
                <c:pt idx="2319">
                  <c:v>30413.62500003471</c:v>
                </c:pt>
                <c:pt idx="2320">
                  <c:v>30413.666666701378</c:v>
                </c:pt>
                <c:pt idx="2321">
                  <c:v>30413.708333368046</c:v>
                </c:pt>
                <c:pt idx="2322">
                  <c:v>30413.750000034714</c:v>
                </c:pt>
                <c:pt idx="2323">
                  <c:v>30413.791666701381</c:v>
                </c:pt>
                <c:pt idx="2324">
                  <c:v>30413.833333368049</c:v>
                </c:pt>
                <c:pt idx="2325">
                  <c:v>30413.875000034717</c:v>
                </c:pt>
                <c:pt idx="2326">
                  <c:v>30413.916666701385</c:v>
                </c:pt>
                <c:pt idx="2327">
                  <c:v>30413.958333368053</c:v>
                </c:pt>
                <c:pt idx="2328">
                  <c:v>30414.000000034721</c:v>
                </c:pt>
                <c:pt idx="2329">
                  <c:v>30414.041666701389</c:v>
                </c:pt>
                <c:pt idx="2330">
                  <c:v>30414.083333368057</c:v>
                </c:pt>
                <c:pt idx="2331">
                  <c:v>30414.125000034725</c:v>
                </c:pt>
                <c:pt idx="2332">
                  <c:v>30414.166666701392</c:v>
                </c:pt>
                <c:pt idx="2333">
                  <c:v>30414.20833336806</c:v>
                </c:pt>
                <c:pt idx="2334">
                  <c:v>30414.250000034728</c:v>
                </c:pt>
                <c:pt idx="2335">
                  <c:v>30414.291666701396</c:v>
                </c:pt>
                <c:pt idx="2336">
                  <c:v>30414.333333368064</c:v>
                </c:pt>
                <c:pt idx="2337">
                  <c:v>30414.375000034732</c:v>
                </c:pt>
                <c:pt idx="2338">
                  <c:v>30414.4166667014</c:v>
                </c:pt>
                <c:pt idx="2339">
                  <c:v>30414.458333368068</c:v>
                </c:pt>
                <c:pt idx="2340">
                  <c:v>30414.500000034735</c:v>
                </c:pt>
                <c:pt idx="2341">
                  <c:v>30414.541666701403</c:v>
                </c:pt>
                <c:pt idx="2342">
                  <c:v>30414.583333368071</c:v>
                </c:pt>
                <c:pt idx="2343">
                  <c:v>30414.625000034739</c:v>
                </c:pt>
                <c:pt idx="2344">
                  <c:v>30414.666666701407</c:v>
                </c:pt>
                <c:pt idx="2345">
                  <c:v>30414.708333368075</c:v>
                </c:pt>
                <c:pt idx="2346">
                  <c:v>30414.750000034743</c:v>
                </c:pt>
                <c:pt idx="2347">
                  <c:v>30414.791666701411</c:v>
                </c:pt>
                <c:pt idx="2348">
                  <c:v>30414.833333368078</c:v>
                </c:pt>
                <c:pt idx="2349">
                  <c:v>30414.875000034746</c:v>
                </c:pt>
                <c:pt idx="2350">
                  <c:v>30414.916666701414</c:v>
                </c:pt>
                <c:pt idx="2351">
                  <c:v>30414.958333368082</c:v>
                </c:pt>
                <c:pt idx="2352">
                  <c:v>30415.00000003475</c:v>
                </c:pt>
                <c:pt idx="2353">
                  <c:v>30415.041666701418</c:v>
                </c:pt>
                <c:pt idx="2354">
                  <c:v>30415.083333368086</c:v>
                </c:pt>
                <c:pt idx="2355">
                  <c:v>30415.125000034754</c:v>
                </c:pt>
                <c:pt idx="2356">
                  <c:v>30415.166666701421</c:v>
                </c:pt>
                <c:pt idx="2357">
                  <c:v>30415.208333368089</c:v>
                </c:pt>
                <c:pt idx="2358">
                  <c:v>30415.250000034757</c:v>
                </c:pt>
                <c:pt idx="2359">
                  <c:v>30415.291666701425</c:v>
                </c:pt>
                <c:pt idx="2360">
                  <c:v>30415.333333368093</c:v>
                </c:pt>
                <c:pt idx="2361">
                  <c:v>30415.375000034761</c:v>
                </c:pt>
                <c:pt idx="2362">
                  <c:v>30415.416666701429</c:v>
                </c:pt>
                <c:pt idx="2363">
                  <c:v>30415.458333368097</c:v>
                </c:pt>
                <c:pt idx="2364">
                  <c:v>30415.500000034765</c:v>
                </c:pt>
                <c:pt idx="2365">
                  <c:v>30415.541666701432</c:v>
                </c:pt>
                <c:pt idx="2366">
                  <c:v>30415.5833333681</c:v>
                </c:pt>
                <c:pt idx="2367">
                  <c:v>30415.625000034768</c:v>
                </c:pt>
                <c:pt idx="2368">
                  <c:v>30415.666666701436</c:v>
                </c:pt>
                <c:pt idx="2369">
                  <c:v>30415.708333368104</c:v>
                </c:pt>
                <c:pt idx="2370">
                  <c:v>30415.750000034772</c:v>
                </c:pt>
                <c:pt idx="2371">
                  <c:v>30415.79166670144</c:v>
                </c:pt>
                <c:pt idx="2372">
                  <c:v>30415.833333368108</c:v>
                </c:pt>
                <c:pt idx="2373">
                  <c:v>30415.875000034775</c:v>
                </c:pt>
                <c:pt idx="2374">
                  <c:v>30415.916666701443</c:v>
                </c:pt>
                <c:pt idx="2375">
                  <c:v>30415.958333368111</c:v>
                </c:pt>
                <c:pt idx="2376">
                  <c:v>30416.000000034779</c:v>
                </c:pt>
                <c:pt idx="2377">
                  <c:v>30416.041666701447</c:v>
                </c:pt>
                <c:pt idx="2378">
                  <c:v>30416.083333368115</c:v>
                </c:pt>
                <c:pt idx="2379">
                  <c:v>30416.125000034783</c:v>
                </c:pt>
                <c:pt idx="2380">
                  <c:v>30416.166666701451</c:v>
                </c:pt>
                <c:pt idx="2381">
                  <c:v>30416.208333368118</c:v>
                </c:pt>
                <c:pt idx="2382">
                  <c:v>30416.250000034786</c:v>
                </c:pt>
                <c:pt idx="2383">
                  <c:v>30416.291666701454</c:v>
                </c:pt>
                <c:pt idx="2384">
                  <c:v>30416.333333368122</c:v>
                </c:pt>
                <c:pt idx="2385">
                  <c:v>30416.37500003479</c:v>
                </c:pt>
                <c:pt idx="2386">
                  <c:v>30416.416666701458</c:v>
                </c:pt>
                <c:pt idx="2387">
                  <c:v>30416.458333368126</c:v>
                </c:pt>
                <c:pt idx="2388">
                  <c:v>30416.500000034794</c:v>
                </c:pt>
                <c:pt idx="2389">
                  <c:v>30416.541666701462</c:v>
                </c:pt>
                <c:pt idx="2390">
                  <c:v>30416.583333368129</c:v>
                </c:pt>
                <c:pt idx="2391">
                  <c:v>30416.625000034797</c:v>
                </c:pt>
                <c:pt idx="2392">
                  <c:v>30416.666666701465</c:v>
                </c:pt>
                <c:pt idx="2393">
                  <c:v>30416.708333368133</c:v>
                </c:pt>
                <c:pt idx="2394">
                  <c:v>30416.750000034801</c:v>
                </c:pt>
                <c:pt idx="2395">
                  <c:v>30416.791666701469</c:v>
                </c:pt>
                <c:pt idx="2396">
                  <c:v>30416.833333368137</c:v>
                </c:pt>
                <c:pt idx="2397">
                  <c:v>30416.875000034805</c:v>
                </c:pt>
                <c:pt idx="2398">
                  <c:v>30416.916666701472</c:v>
                </c:pt>
                <c:pt idx="2399">
                  <c:v>30416.95833336814</c:v>
                </c:pt>
                <c:pt idx="2400">
                  <c:v>30417.000000034808</c:v>
                </c:pt>
                <c:pt idx="2401">
                  <c:v>30417.041666701476</c:v>
                </c:pt>
                <c:pt idx="2402">
                  <c:v>30417.083333368144</c:v>
                </c:pt>
                <c:pt idx="2403">
                  <c:v>30417.125000034812</c:v>
                </c:pt>
                <c:pt idx="2404">
                  <c:v>30417.16666670148</c:v>
                </c:pt>
                <c:pt idx="2405">
                  <c:v>30417.208333368148</c:v>
                </c:pt>
                <c:pt idx="2406">
                  <c:v>30417.250000034815</c:v>
                </c:pt>
                <c:pt idx="2407">
                  <c:v>30417.291666701483</c:v>
                </c:pt>
                <c:pt idx="2408">
                  <c:v>30417.333333368151</c:v>
                </c:pt>
                <c:pt idx="2409">
                  <c:v>30417.375000034819</c:v>
                </c:pt>
                <c:pt idx="2410">
                  <c:v>30417.416666701487</c:v>
                </c:pt>
                <c:pt idx="2411">
                  <c:v>30417.458333368155</c:v>
                </c:pt>
                <c:pt idx="2412">
                  <c:v>30417.500000034823</c:v>
                </c:pt>
                <c:pt idx="2413">
                  <c:v>30417.541666701491</c:v>
                </c:pt>
                <c:pt idx="2414">
                  <c:v>30417.583333368158</c:v>
                </c:pt>
                <c:pt idx="2415">
                  <c:v>30417.625000034826</c:v>
                </c:pt>
                <c:pt idx="2416">
                  <c:v>30417.666666701494</c:v>
                </c:pt>
                <c:pt idx="2417">
                  <c:v>30417.708333368162</c:v>
                </c:pt>
                <c:pt idx="2418">
                  <c:v>30417.75000003483</c:v>
                </c:pt>
                <c:pt idx="2419">
                  <c:v>30417.791666701498</c:v>
                </c:pt>
                <c:pt idx="2420">
                  <c:v>30417.833333368166</c:v>
                </c:pt>
                <c:pt idx="2421">
                  <c:v>30417.875000034834</c:v>
                </c:pt>
                <c:pt idx="2422">
                  <c:v>30417.916666701502</c:v>
                </c:pt>
                <c:pt idx="2423">
                  <c:v>30417.958333368169</c:v>
                </c:pt>
                <c:pt idx="2424">
                  <c:v>30418.000000034837</c:v>
                </c:pt>
                <c:pt idx="2425">
                  <c:v>30418.041666701505</c:v>
                </c:pt>
                <c:pt idx="2426">
                  <c:v>30418.083333368173</c:v>
                </c:pt>
                <c:pt idx="2427">
                  <c:v>30418.125000034841</c:v>
                </c:pt>
                <c:pt idx="2428">
                  <c:v>30418.166666701509</c:v>
                </c:pt>
                <c:pt idx="2429">
                  <c:v>30418.208333368177</c:v>
                </c:pt>
                <c:pt idx="2430">
                  <c:v>30418.250000034845</c:v>
                </c:pt>
                <c:pt idx="2431">
                  <c:v>30418.291666701512</c:v>
                </c:pt>
                <c:pt idx="2432">
                  <c:v>30418.33333336818</c:v>
                </c:pt>
                <c:pt idx="2433">
                  <c:v>30418.375000034848</c:v>
                </c:pt>
                <c:pt idx="2434">
                  <c:v>30418.416666701516</c:v>
                </c:pt>
                <c:pt idx="2435">
                  <c:v>30418.458333368184</c:v>
                </c:pt>
                <c:pt idx="2436">
                  <c:v>30418.500000034852</c:v>
                </c:pt>
                <c:pt idx="2437">
                  <c:v>30418.54166670152</c:v>
                </c:pt>
                <c:pt idx="2438">
                  <c:v>30418.583333368188</c:v>
                </c:pt>
                <c:pt idx="2439">
                  <c:v>30418.625000034855</c:v>
                </c:pt>
                <c:pt idx="2440">
                  <c:v>30418.666666701523</c:v>
                </c:pt>
                <c:pt idx="2441">
                  <c:v>30418.708333368191</c:v>
                </c:pt>
                <c:pt idx="2442">
                  <c:v>30418.750000034859</c:v>
                </c:pt>
                <c:pt idx="2443">
                  <c:v>30418.791666701527</c:v>
                </c:pt>
                <c:pt idx="2444">
                  <c:v>30418.833333368195</c:v>
                </c:pt>
                <c:pt idx="2445">
                  <c:v>30418.875000034863</c:v>
                </c:pt>
                <c:pt idx="2446">
                  <c:v>30418.916666701531</c:v>
                </c:pt>
                <c:pt idx="2447">
                  <c:v>30418.958333368199</c:v>
                </c:pt>
                <c:pt idx="2448">
                  <c:v>30419.000000034866</c:v>
                </c:pt>
                <c:pt idx="2449">
                  <c:v>30419.041666701534</c:v>
                </c:pt>
                <c:pt idx="2450">
                  <c:v>30419.083333368202</c:v>
                </c:pt>
                <c:pt idx="2451">
                  <c:v>30419.12500003487</c:v>
                </c:pt>
                <c:pt idx="2452">
                  <c:v>30419.166666701538</c:v>
                </c:pt>
                <c:pt idx="2453">
                  <c:v>30419.208333368206</c:v>
                </c:pt>
                <c:pt idx="2454">
                  <c:v>30419.250000034874</c:v>
                </c:pt>
                <c:pt idx="2455">
                  <c:v>30419.291666701542</c:v>
                </c:pt>
                <c:pt idx="2456">
                  <c:v>30419.333333368209</c:v>
                </c:pt>
                <c:pt idx="2457">
                  <c:v>30419.375000034877</c:v>
                </c:pt>
                <c:pt idx="2458">
                  <c:v>30419.416666701545</c:v>
                </c:pt>
                <c:pt idx="2459">
                  <c:v>30419.458333368213</c:v>
                </c:pt>
                <c:pt idx="2460">
                  <c:v>30419.500000034881</c:v>
                </c:pt>
                <c:pt idx="2461">
                  <c:v>30419.541666701549</c:v>
                </c:pt>
                <c:pt idx="2462">
                  <c:v>30419.583333368217</c:v>
                </c:pt>
                <c:pt idx="2463">
                  <c:v>30419.625000034885</c:v>
                </c:pt>
                <c:pt idx="2464">
                  <c:v>30419.666666701552</c:v>
                </c:pt>
                <c:pt idx="2465">
                  <c:v>30419.70833336822</c:v>
                </c:pt>
                <c:pt idx="2466">
                  <c:v>30419.750000034888</c:v>
                </c:pt>
                <c:pt idx="2467">
                  <c:v>30419.791666701556</c:v>
                </c:pt>
                <c:pt idx="2468">
                  <c:v>30419.833333368224</c:v>
                </c:pt>
                <c:pt idx="2469">
                  <c:v>30419.875000034892</c:v>
                </c:pt>
                <c:pt idx="2470">
                  <c:v>30419.91666670156</c:v>
                </c:pt>
                <c:pt idx="2471">
                  <c:v>30419.958333368228</c:v>
                </c:pt>
                <c:pt idx="2472">
                  <c:v>30420.000000034895</c:v>
                </c:pt>
                <c:pt idx="2473">
                  <c:v>30420.041666701563</c:v>
                </c:pt>
                <c:pt idx="2474">
                  <c:v>30420.083333368231</c:v>
                </c:pt>
                <c:pt idx="2475">
                  <c:v>30420.125000034899</c:v>
                </c:pt>
                <c:pt idx="2476">
                  <c:v>30420.166666701567</c:v>
                </c:pt>
                <c:pt idx="2477">
                  <c:v>30420.208333368235</c:v>
                </c:pt>
                <c:pt idx="2478">
                  <c:v>30420.250000034903</c:v>
                </c:pt>
                <c:pt idx="2479">
                  <c:v>30420.291666701571</c:v>
                </c:pt>
                <c:pt idx="2480">
                  <c:v>30420.333333368239</c:v>
                </c:pt>
                <c:pt idx="2481">
                  <c:v>30420.375000034906</c:v>
                </c:pt>
                <c:pt idx="2482">
                  <c:v>30420.416666701574</c:v>
                </c:pt>
                <c:pt idx="2483">
                  <c:v>30420.458333368242</c:v>
                </c:pt>
                <c:pt idx="2484">
                  <c:v>30420.50000003491</c:v>
                </c:pt>
                <c:pt idx="2485">
                  <c:v>30420.541666701578</c:v>
                </c:pt>
                <c:pt idx="2486">
                  <c:v>30420.583333368246</c:v>
                </c:pt>
                <c:pt idx="2487">
                  <c:v>30420.625000034914</c:v>
                </c:pt>
                <c:pt idx="2488">
                  <c:v>30420.666666701582</c:v>
                </c:pt>
                <c:pt idx="2489">
                  <c:v>30420.708333368249</c:v>
                </c:pt>
                <c:pt idx="2490">
                  <c:v>30420.750000034917</c:v>
                </c:pt>
                <c:pt idx="2491">
                  <c:v>30420.791666701585</c:v>
                </c:pt>
                <c:pt idx="2492">
                  <c:v>30420.833333368253</c:v>
                </c:pt>
                <c:pt idx="2493">
                  <c:v>30420.875000034921</c:v>
                </c:pt>
                <c:pt idx="2494">
                  <c:v>30420.916666701589</c:v>
                </c:pt>
                <c:pt idx="2495">
                  <c:v>30420.958333368257</c:v>
                </c:pt>
                <c:pt idx="2496">
                  <c:v>30421.000000034925</c:v>
                </c:pt>
                <c:pt idx="2497">
                  <c:v>30421.041666701592</c:v>
                </c:pt>
                <c:pt idx="2498">
                  <c:v>30421.08333336826</c:v>
                </c:pt>
                <c:pt idx="2499">
                  <c:v>30421.125000034928</c:v>
                </c:pt>
                <c:pt idx="2500">
                  <c:v>30421.166666701596</c:v>
                </c:pt>
                <c:pt idx="2501">
                  <c:v>30421.208333368264</c:v>
                </c:pt>
                <c:pt idx="2502">
                  <c:v>30421.250000034932</c:v>
                </c:pt>
                <c:pt idx="2503">
                  <c:v>30421.2916667016</c:v>
                </c:pt>
                <c:pt idx="2504">
                  <c:v>30421.333333368268</c:v>
                </c:pt>
                <c:pt idx="2505">
                  <c:v>30421.375000034936</c:v>
                </c:pt>
                <c:pt idx="2506">
                  <c:v>30421.416666701603</c:v>
                </c:pt>
                <c:pt idx="2507">
                  <c:v>30421.458333368271</c:v>
                </c:pt>
                <c:pt idx="2508">
                  <c:v>30421.500000034939</c:v>
                </c:pt>
                <c:pt idx="2509">
                  <c:v>30421.541666701607</c:v>
                </c:pt>
                <c:pt idx="2510">
                  <c:v>30421.583333368275</c:v>
                </c:pt>
                <c:pt idx="2511">
                  <c:v>30421.625000034943</c:v>
                </c:pt>
                <c:pt idx="2512">
                  <c:v>30421.666666701611</c:v>
                </c:pt>
                <c:pt idx="2513">
                  <c:v>30421.708333368279</c:v>
                </c:pt>
                <c:pt idx="2514">
                  <c:v>30421.750000034946</c:v>
                </c:pt>
                <c:pt idx="2515">
                  <c:v>30421.791666701614</c:v>
                </c:pt>
                <c:pt idx="2516">
                  <c:v>30421.833333368282</c:v>
                </c:pt>
                <c:pt idx="2517">
                  <c:v>30421.87500003495</c:v>
                </c:pt>
                <c:pt idx="2518">
                  <c:v>30421.916666701618</c:v>
                </c:pt>
                <c:pt idx="2519">
                  <c:v>30421.958333368286</c:v>
                </c:pt>
                <c:pt idx="2520">
                  <c:v>30422.000000034954</c:v>
                </c:pt>
                <c:pt idx="2521">
                  <c:v>30422.041666701622</c:v>
                </c:pt>
                <c:pt idx="2522">
                  <c:v>30422.083333368289</c:v>
                </c:pt>
                <c:pt idx="2523">
                  <c:v>30422.125000034957</c:v>
                </c:pt>
                <c:pt idx="2524">
                  <c:v>30422.166666701625</c:v>
                </c:pt>
                <c:pt idx="2525">
                  <c:v>30422.208333368293</c:v>
                </c:pt>
                <c:pt idx="2526">
                  <c:v>30422.250000034961</c:v>
                </c:pt>
                <c:pt idx="2527">
                  <c:v>30422.291666701629</c:v>
                </c:pt>
                <c:pt idx="2528">
                  <c:v>30422.333333368297</c:v>
                </c:pt>
                <c:pt idx="2529">
                  <c:v>30422.375000034965</c:v>
                </c:pt>
                <c:pt idx="2530">
                  <c:v>30422.416666701632</c:v>
                </c:pt>
                <c:pt idx="2531">
                  <c:v>30422.4583333683</c:v>
                </c:pt>
                <c:pt idx="2532">
                  <c:v>30422.500000034968</c:v>
                </c:pt>
                <c:pt idx="2533">
                  <c:v>30422.541666701636</c:v>
                </c:pt>
                <c:pt idx="2534">
                  <c:v>30422.583333368304</c:v>
                </c:pt>
                <c:pt idx="2535">
                  <c:v>30422.625000034972</c:v>
                </c:pt>
                <c:pt idx="2536">
                  <c:v>30422.66666670164</c:v>
                </c:pt>
                <c:pt idx="2537">
                  <c:v>30422.708333368308</c:v>
                </c:pt>
                <c:pt idx="2538">
                  <c:v>30422.750000034976</c:v>
                </c:pt>
                <c:pt idx="2539">
                  <c:v>30422.791666701643</c:v>
                </c:pt>
                <c:pt idx="2540">
                  <c:v>30422.833333368311</c:v>
                </c:pt>
                <c:pt idx="2541">
                  <c:v>30422.875000034979</c:v>
                </c:pt>
                <c:pt idx="2542">
                  <c:v>30422.916666701647</c:v>
                </c:pt>
                <c:pt idx="2543">
                  <c:v>30422.958333368315</c:v>
                </c:pt>
                <c:pt idx="2544">
                  <c:v>30423.000000034983</c:v>
                </c:pt>
                <c:pt idx="2545">
                  <c:v>30423.041666701651</c:v>
                </c:pt>
                <c:pt idx="2546">
                  <c:v>30423.083333368319</c:v>
                </c:pt>
                <c:pt idx="2547">
                  <c:v>30423.125000034986</c:v>
                </c:pt>
                <c:pt idx="2548">
                  <c:v>30423.166666701654</c:v>
                </c:pt>
                <c:pt idx="2549">
                  <c:v>30423.208333368322</c:v>
                </c:pt>
                <c:pt idx="2550">
                  <c:v>30423.25000003499</c:v>
                </c:pt>
                <c:pt idx="2551">
                  <c:v>30423.291666701658</c:v>
                </c:pt>
                <c:pt idx="2552">
                  <c:v>30423.333333368326</c:v>
                </c:pt>
                <c:pt idx="2553">
                  <c:v>30423.375000034994</c:v>
                </c:pt>
                <c:pt idx="2554">
                  <c:v>30423.416666701662</c:v>
                </c:pt>
                <c:pt idx="2555">
                  <c:v>30423.458333368329</c:v>
                </c:pt>
                <c:pt idx="2556">
                  <c:v>30423.500000034997</c:v>
                </c:pt>
                <c:pt idx="2557">
                  <c:v>30423.541666701665</c:v>
                </c:pt>
                <c:pt idx="2558">
                  <c:v>30423.583333368333</c:v>
                </c:pt>
                <c:pt idx="2559">
                  <c:v>30423.625000035001</c:v>
                </c:pt>
                <c:pt idx="2560">
                  <c:v>30423.666666701669</c:v>
                </c:pt>
                <c:pt idx="2561">
                  <c:v>30423.708333368337</c:v>
                </c:pt>
                <c:pt idx="2562">
                  <c:v>30423.750000035005</c:v>
                </c:pt>
                <c:pt idx="2563">
                  <c:v>30423.791666701673</c:v>
                </c:pt>
                <c:pt idx="2564">
                  <c:v>30423.83333336834</c:v>
                </c:pt>
                <c:pt idx="2565">
                  <c:v>30423.875000035008</c:v>
                </c:pt>
                <c:pt idx="2566">
                  <c:v>30423.916666701676</c:v>
                </c:pt>
                <c:pt idx="2567">
                  <c:v>30423.958333368344</c:v>
                </c:pt>
                <c:pt idx="2568">
                  <c:v>30424.000000035012</c:v>
                </c:pt>
                <c:pt idx="2569">
                  <c:v>30424.04166670168</c:v>
                </c:pt>
                <c:pt idx="2570">
                  <c:v>30424.083333368348</c:v>
                </c:pt>
                <c:pt idx="2571">
                  <c:v>30424.125000035016</c:v>
                </c:pt>
                <c:pt idx="2572">
                  <c:v>30424.166666701683</c:v>
                </c:pt>
                <c:pt idx="2573">
                  <c:v>30424.208333368351</c:v>
                </c:pt>
                <c:pt idx="2574">
                  <c:v>30424.250000035019</c:v>
                </c:pt>
                <c:pt idx="2575">
                  <c:v>30424.291666701687</c:v>
                </c:pt>
                <c:pt idx="2576">
                  <c:v>30424.333333368355</c:v>
                </c:pt>
                <c:pt idx="2577">
                  <c:v>30424.375000035023</c:v>
                </c:pt>
                <c:pt idx="2578">
                  <c:v>30424.416666701691</c:v>
                </c:pt>
                <c:pt idx="2579">
                  <c:v>30424.458333368359</c:v>
                </c:pt>
                <c:pt idx="2580">
                  <c:v>30424.500000035026</c:v>
                </c:pt>
                <c:pt idx="2581">
                  <c:v>30424.541666701694</c:v>
                </c:pt>
                <c:pt idx="2582">
                  <c:v>30424.583333368362</c:v>
                </c:pt>
                <c:pt idx="2583">
                  <c:v>30424.62500003503</c:v>
                </c:pt>
                <c:pt idx="2584">
                  <c:v>30424.666666701698</c:v>
                </c:pt>
                <c:pt idx="2585">
                  <c:v>30424.708333368366</c:v>
                </c:pt>
                <c:pt idx="2586">
                  <c:v>30424.750000035034</c:v>
                </c:pt>
                <c:pt idx="2587">
                  <c:v>30424.791666701702</c:v>
                </c:pt>
                <c:pt idx="2588">
                  <c:v>30424.833333368369</c:v>
                </c:pt>
                <c:pt idx="2589">
                  <c:v>30424.875000035037</c:v>
                </c:pt>
                <c:pt idx="2590">
                  <c:v>30424.916666701705</c:v>
                </c:pt>
                <c:pt idx="2591">
                  <c:v>30424.958333368373</c:v>
                </c:pt>
                <c:pt idx="2592">
                  <c:v>30425.000000035041</c:v>
                </c:pt>
                <c:pt idx="2593">
                  <c:v>30425.041666701709</c:v>
                </c:pt>
                <c:pt idx="2594">
                  <c:v>30425.083333368377</c:v>
                </c:pt>
                <c:pt idx="2595">
                  <c:v>30425.125000035045</c:v>
                </c:pt>
                <c:pt idx="2596">
                  <c:v>30425.166666701713</c:v>
                </c:pt>
                <c:pt idx="2597">
                  <c:v>30425.20833336838</c:v>
                </c:pt>
                <c:pt idx="2598">
                  <c:v>30425.250000035048</c:v>
                </c:pt>
                <c:pt idx="2599">
                  <c:v>30425.291666701716</c:v>
                </c:pt>
                <c:pt idx="2600">
                  <c:v>30425.333333368384</c:v>
                </c:pt>
                <c:pt idx="2601">
                  <c:v>30425.375000035052</c:v>
                </c:pt>
                <c:pt idx="2602">
                  <c:v>30425.41666670172</c:v>
                </c:pt>
                <c:pt idx="2603">
                  <c:v>30425.458333368388</c:v>
                </c:pt>
                <c:pt idx="2604">
                  <c:v>30425.500000035056</c:v>
                </c:pt>
                <c:pt idx="2605">
                  <c:v>30425.541666701723</c:v>
                </c:pt>
                <c:pt idx="2606">
                  <c:v>30425.583333368391</c:v>
                </c:pt>
                <c:pt idx="2607">
                  <c:v>30425.625000035059</c:v>
                </c:pt>
                <c:pt idx="2608">
                  <c:v>30425.666666701727</c:v>
                </c:pt>
                <c:pt idx="2609">
                  <c:v>30425.708333368395</c:v>
                </c:pt>
                <c:pt idx="2610">
                  <c:v>30425.750000035063</c:v>
                </c:pt>
                <c:pt idx="2611">
                  <c:v>30425.791666701731</c:v>
                </c:pt>
                <c:pt idx="2612">
                  <c:v>30425.833333368399</c:v>
                </c:pt>
                <c:pt idx="2613">
                  <c:v>30425.875000035066</c:v>
                </c:pt>
                <c:pt idx="2614">
                  <c:v>30425.916666701734</c:v>
                </c:pt>
                <c:pt idx="2615">
                  <c:v>30425.958333368402</c:v>
                </c:pt>
                <c:pt idx="2616">
                  <c:v>30426.00000003507</c:v>
                </c:pt>
                <c:pt idx="2617">
                  <c:v>30426.041666701738</c:v>
                </c:pt>
                <c:pt idx="2618">
                  <c:v>30426.083333368406</c:v>
                </c:pt>
                <c:pt idx="2619">
                  <c:v>30426.125000035074</c:v>
                </c:pt>
                <c:pt idx="2620">
                  <c:v>30426.166666701742</c:v>
                </c:pt>
                <c:pt idx="2621">
                  <c:v>30426.20833336841</c:v>
                </c:pt>
                <c:pt idx="2622">
                  <c:v>30426.250000035077</c:v>
                </c:pt>
                <c:pt idx="2623">
                  <c:v>30426.291666701745</c:v>
                </c:pt>
                <c:pt idx="2624">
                  <c:v>30426.333333368413</c:v>
                </c:pt>
                <c:pt idx="2625">
                  <c:v>30426.375000035081</c:v>
                </c:pt>
                <c:pt idx="2626">
                  <c:v>30426.416666701749</c:v>
                </c:pt>
                <c:pt idx="2627">
                  <c:v>30426.458333368417</c:v>
                </c:pt>
                <c:pt idx="2628">
                  <c:v>30426.500000035085</c:v>
                </c:pt>
                <c:pt idx="2629">
                  <c:v>30426.541666701753</c:v>
                </c:pt>
                <c:pt idx="2630">
                  <c:v>30426.58333336842</c:v>
                </c:pt>
                <c:pt idx="2631">
                  <c:v>30426.625000035088</c:v>
                </c:pt>
                <c:pt idx="2632">
                  <c:v>30426.666666701756</c:v>
                </c:pt>
                <c:pt idx="2633">
                  <c:v>30426.708333368424</c:v>
                </c:pt>
                <c:pt idx="2634">
                  <c:v>30426.750000035092</c:v>
                </c:pt>
                <c:pt idx="2635">
                  <c:v>30426.79166670176</c:v>
                </c:pt>
                <c:pt idx="2636">
                  <c:v>30426.833333368428</c:v>
                </c:pt>
                <c:pt idx="2637">
                  <c:v>30426.875000035096</c:v>
                </c:pt>
                <c:pt idx="2638">
                  <c:v>30426.916666701763</c:v>
                </c:pt>
                <c:pt idx="2639">
                  <c:v>30426.958333368431</c:v>
                </c:pt>
                <c:pt idx="2640">
                  <c:v>30427.000000035099</c:v>
                </c:pt>
                <c:pt idx="2641">
                  <c:v>30427.041666701767</c:v>
                </c:pt>
                <c:pt idx="2642">
                  <c:v>30427.083333368435</c:v>
                </c:pt>
                <c:pt idx="2643">
                  <c:v>30427.125000035103</c:v>
                </c:pt>
                <c:pt idx="2644">
                  <c:v>30427.166666701771</c:v>
                </c:pt>
                <c:pt idx="2645">
                  <c:v>30427.208333368439</c:v>
                </c:pt>
                <c:pt idx="2646">
                  <c:v>30427.250000035106</c:v>
                </c:pt>
                <c:pt idx="2647">
                  <c:v>30427.291666701774</c:v>
                </c:pt>
                <c:pt idx="2648">
                  <c:v>30427.333333368442</c:v>
                </c:pt>
                <c:pt idx="2649">
                  <c:v>30427.37500003511</c:v>
                </c:pt>
                <c:pt idx="2650">
                  <c:v>30427.416666701778</c:v>
                </c:pt>
                <c:pt idx="2651">
                  <c:v>30427.458333368446</c:v>
                </c:pt>
                <c:pt idx="2652">
                  <c:v>30427.500000035114</c:v>
                </c:pt>
                <c:pt idx="2653">
                  <c:v>30427.541666701782</c:v>
                </c:pt>
                <c:pt idx="2654">
                  <c:v>30427.58333336845</c:v>
                </c:pt>
                <c:pt idx="2655">
                  <c:v>30427.625000035117</c:v>
                </c:pt>
                <c:pt idx="2656">
                  <c:v>30427.666666701785</c:v>
                </c:pt>
                <c:pt idx="2657">
                  <c:v>30427.708333368453</c:v>
                </c:pt>
                <c:pt idx="2658">
                  <c:v>30427.750000035121</c:v>
                </c:pt>
                <c:pt idx="2659">
                  <c:v>30427.791666701789</c:v>
                </c:pt>
                <c:pt idx="2660">
                  <c:v>30427.833333368457</c:v>
                </c:pt>
                <c:pt idx="2661">
                  <c:v>30427.875000035125</c:v>
                </c:pt>
                <c:pt idx="2662">
                  <c:v>30427.916666701793</c:v>
                </c:pt>
                <c:pt idx="2663">
                  <c:v>30427.95833336846</c:v>
                </c:pt>
                <c:pt idx="2664">
                  <c:v>30428.000000035128</c:v>
                </c:pt>
                <c:pt idx="2665">
                  <c:v>30428.041666701796</c:v>
                </c:pt>
                <c:pt idx="2666">
                  <c:v>30428.083333368464</c:v>
                </c:pt>
                <c:pt idx="2667">
                  <c:v>30428.125000035132</c:v>
                </c:pt>
                <c:pt idx="2668">
                  <c:v>30428.1666667018</c:v>
                </c:pt>
                <c:pt idx="2669">
                  <c:v>30428.208333368468</c:v>
                </c:pt>
                <c:pt idx="2670">
                  <c:v>30428.250000035136</c:v>
                </c:pt>
                <c:pt idx="2671">
                  <c:v>30428.291666701803</c:v>
                </c:pt>
                <c:pt idx="2672">
                  <c:v>30428.333333368471</c:v>
                </c:pt>
                <c:pt idx="2673">
                  <c:v>30428.375000035139</c:v>
                </c:pt>
                <c:pt idx="2674">
                  <c:v>30428.416666701807</c:v>
                </c:pt>
                <c:pt idx="2675">
                  <c:v>30428.458333368475</c:v>
                </c:pt>
                <c:pt idx="2676">
                  <c:v>30428.500000035143</c:v>
                </c:pt>
                <c:pt idx="2677">
                  <c:v>30428.541666701811</c:v>
                </c:pt>
                <c:pt idx="2678">
                  <c:v>30428.583333368479</c:v>
                </c:pt>
                <c:pt idx="2679">
                  <c:v>30428.625000035147</c:v>
                </c:pt>
                <c:pt idx="2680">
                  <c:v>30428.666666701814</c:v>
                </c:pt>
                <c:pt idx="2681">
                  <c:v>30428.708333368482</c:v>
                </c:pt>
                <c:pt idx="2682">
                  <c:v>30428.75000003515</c:v>
                </c:pt>
                <c:pt idx="2683">
                  <c:v>30428.791666701818</c:v>
                </c:pt>
                <c:pt idx="2684">
                  <c:v>30428.833333368486</c:v>
                </c:pt>
                <c:pt idx="2685">
                  <c:v>30428.875000035154</c:v>
                </c:pt>
                <c:pt idx="2686">
                  <c:v>30428.916666701822</c:v>
                </c:pt>
                <c:pt idx="2687">
                  <c:v>30428.95833336849</c:v>
                </c:pt>
                <c:pt idx="2688">
                  <c:v>30429.000000035157</c:v>
                </c:pt>
                <c:pt idx="2689">
                  <c:v>30429.041666701825</c:v>
                </c:pt>
                <c:pt idx="2690">
                  <c:v>30429.083333368493</c:v>
                </c:pt>
                <c:pt idx="2691">
                  <c:v>30429.125000035161</c:v>
                </c:pt>
                <c:pt idx="2692">
                  <c:v>30429.166666701829</c:v>
                </c:pt>
                <c:pt idx="2693">
                  <c:v>30429.208333368497</c:v>
                </c:pt>
                <c:pt idx="2694">
                  <c:v>30429.250000035165</c:v>
                </c:pt>
                <c:pt idx="2695">
                  <c:v>30429.291666701833</c:v>
                </c:pt>
                <c:pt idx="2696">
                  <c:v>30429.3333333685</c:v>
                </c:pt>
                <c:pt idx="2697">
                  <c:v>30429.375000035168</c:v>
                </c:pt>
                <c:pt idx="2698">
                  <c:v>30429.416666701836</c:v>
                </c:pt>
                <c:pt idx="2699">
                  <c:v>30429.458333368504</c:v>
                </c:pt>
                <c:pt idx="2700">
                  <c:v>30429.500000035172</c:v>
                </c:pt>
                <c:pt idx="2701">
                  <c:v>30429.54166670184</c:v>
                </c:pt>
                <c:pt idx="2702">
                  <c:v>30429.583333368508</c:v>
                </c:pt>
                <c:pt idx="2703">
                  <c:v>30429.625000035176</c:v>
                </c:pt>
                <c:pt idx="2704">
                  <c:v>30429.666666701843</c:v>
                </c:pt>
                <c:pt idx="2705">
                  <c:v>30429.708333368511</c:v>
                </c:pt>
                <c:pt idx="2706">
                  <c:v>30429.750000035179</c:v>
                </c:pt>
                <c:pt idx="2707">
                  <c:v>30429.791666701847</c:v>
                </c:pt>
                <c:pt idx="2708">
                  <c:v>30429.833333368515</c:v>
                </c:pt>
                <c:pt idx="2709">
                  <c:v>30429.875000035183</c:v>
                </c:pt>
                <c:pt idx="2710">
                  <c:v>30429.916666701851</c:v>
                </c:pt>
                <c:pt idx="2711">
                  <c:v>30429.958333368519</c:v>
                </c:pt>
                <c:pt idx="2712">
                  <c:v>30430.000000035187</c:v>
                </c:pt>
                <c:pt idx="2713">
                  <c:v>30430.041666701854</c:v>
                </c:pt>
                <c:pt idx="2714">
                  <c:v>30430.083333368522</c:v>
                </c:pt>
                <c:pt idx="2715">
                  <c:v>30430.12500003519</c:v>
                </c:pt>
                <c:pt idx="2716">
                  <c:v>30430.166666701858</c:v>
                </c:pt>
                <c:pt idx="2717">
                  <c:v>30430.208333368526</c:v>
                </c:pt>
                <c:pt idx="2718">
                  <c:v>30430.250000035194</c:v>
                </c:pt>
                <c:pt idx="2719">
                  <c:v>30430.291666701862</c:v>
                </c:pt>
                <c:pt idx="2720">
                  <c:v>30430.33333336853</c:v>
                </c:pt>
                <c:pt idx="2721">
                  <c:v>30430.375000035197</c:v>
                </c:pt>
                <c:pt idx="2722">
                  <c:v>30430.416666701865</c:v>
                </c:pt>
                <c:pt idx="2723">
                  <c:v>30430.458333368533</c:v>
                </c:pt>
                <c:pt idx="2724">
                  <c:v>30430.500000035201</c:v>
                </c:pt>
                <c:pt idx="2725">
                  <c:v>30430.541666701869</c:v>
                </c:pt>
                <c:pt idx="2726">
                  <c:v>30430.583333368537</c:v>
                </c:pt>
                <c:pt idx="2727">
                  <c:v>30430.625000035205</c:v>
                </c:pt>
                <c:pt idx="2728">
                  <c:v>30430.666666701873</c:v>
                </c:pt>
                <c:pt idx="2729">
                  <c:v>30430.70833336854</c:v>
                </c:pt>
                <c:pt idx="2730">
                  <c:v>30430.750000035208</c:v>
                </c:pt>
                <c:pt idx="2731">
                  <c:v>30430.791666701876</c:v>
                </c:pt>
                <c:pt idx="2732">
                  <c:v>30430.833333368544</c:v>
                </c:pt>
                <c:pt idx="2733">
                  <c:v>30430.875000035212</c:v>
                </c:pt>
                <c:pt idx="2734">
                  <c:v>30430.91666670188</c:v>
                </c:pt>
                <c:pt idx="2735">
                  <c:v>30430.958333368548</c:v>
                </c:pt>
                <c:pt idx="2736">
                  <c:v>30431.000000035216</c:v>
                </c:pt>
                <c:pt idx="2737">
                  <c:v>30431.041666701884</c:v>
                </c:pt>
                <c:pt idx="2738">
                  <c:v>30431.083333368551</c:v>
                </c:pt>
                <c:pt idx="2739">
                  <c:v>30431.125000035219</c:v>
                </c:pt>
                <c:pt idx="2740">
                  <c:v>30431.166666701887</c:v>
                </c:pt>
                <c:pt idx="2741">
                  <c:v>30431.208333368555</c:v>
                </c:pt>
                <c:pt idx="2742">
                  <c:v>30431.250000035223</c:v>
                </c:pt>
                <c:pt idx="2743">
                  <c:v>30431.291666701891</c:v>
                </c:pt>
                <c:pt idx="2744">
                  <c:v>30431.333333368559</c:v>
                </c:pt>
                <c:pt idx="2745">
                  <c:v>30431.375000035227</c:v>
                </c:pt>
                <c:pt idx="2746">
                  <c:v>30431.416666701894</c:v>
                </c:pt>
                <c:pt idx="2747">
                  <c:v>30431.458333368562</c:v>
                </c:pt>
                <c:pt idx="2748">
                  <c:v>30431.50000003523</c:v>
                </c:pt>
                <c:pt idx="2749">
                  <c:v>30431.541666701898</c:v>
                </c:pt>
                <c:pt idx="2750">
                  <c:v>30431.583333368566</c:v>
                </c:pt>
                <c:pt idx="2751">
                  <c:v>30431.625000035234</c:v>
                </c:pt>
                <c:pt idx="2752">
                  <c:v>30431.666666701902</c:v>
                </c:pt>
                <c:pt idx="2753">
                  <c:v>30431.70833336857</c:v>
                </c:pt>
                <c:pt idx="2754">
                  <c:v>30431.750000035237</c:v>
                </c:pt>
                <c:pt idx="2755">
                  <c:v>30431.791666701905</c:v>
                </c:pt>
                <c:pt idx="2756">
                  <c:v>30431.833333368573</c:v>
                </c:pt>
                <c:pt idx="2757">
                  <c:v>30431.875000035241</c:v>
                </c:pt>
                <c:pt idx="2758">
                  <c:v>30431.916666701909</c:v>
                </c:pt>
                <c:pt idx="2759">
                  <c:v>30431.958333368577</c:v>
                </c:pt>
                <c:pt idx="2760">
                  <c:v>30432.000000035245</c:v>
                </c:pt>
                <c:pt idx="2761">
                  <c:v>30432.041666701913</c:v>
                </c:pt>
                <c:pt idx="2762">
                  <c:v>30432.08333336858</c:v>
                </c:pt>
                <c:pt idx="2763">
                  <c:v>30432.125000035248</c:v>
                </c:pt>
                <c:pt idx="2764">
                  <c:v>30432.166666701916</c:v>
                </c:pt>
                <c:pt idx="2765">
                  <c:v>30432.208333368584</c:v>
                </c:pt>
                <c:pt idx="2766">
                  <c:v>30432.250000035252</c:v>
                </c:pt>
                <c:pt idx="2767">
                  <c:v>30432.29166670192</c:v>
                </c:pt>
                <c:pt idx="2768">
                  <c:v>30432.333333368588</c:v>
                </c:pt>
                <c:pt idx="2769">
                  <c:v>30432.375000035256</c:v>
                </c:pt>
                <c:pt idx="2770">
                  <c:v>30432.416666701924</c:v>
                </c:pt>
                <c:pt idx="2771">
                  <c:v>30432.458333368591</c:v>
                </c:pt>
                <c:pt idx="2772">
                  <c:v>30432.500000035259</c:v>
                </c:pt>
                <c:pt idx="2773">
                  <c:v>30432.541666701927</c:v>
                </c:pt>
                <c:pt idx="2774">
                  <c:v>30432.583333368595</c:v>
                </c:pt>
                <c:pt idx="2775">
                  <c:v>30432.625000035263</c:v>
                </c:pt>
                <c:pt idx="2776">
                  <c:v>30432.666666701931</c:v>
                </c:pt>
                <c:pt idx="2777">
                  <c:v>30432.708333368599</c:v>
                </c:pt>
                <c:pt idx="2778">
                  <c:v>30432.750000035267</c:v>
                </c:pt>
                <c:pt idx="2779">
                  <c:v>30432.791666701934</c:v>
                </c:pt>
                <c:pt idx="2780">
                  <c:v>30432.833333368602</c:v>
                </c:pt>
                <c:pt idx="2781">
                  <c:v>30432.87500003527</c:v>
                </c:pt>
                <c:pt idx="2782">
                  <c:v>30432.916666701938</c:v>
                </c:pt>
                <c:pt idx="2783">
                  <c:v>30432.958333368606</c:v>
                </c:pt>
                <c:pt idx="2784">
                  <c:v>30433.000000035274</c:v>
                </c:pt>
                <c:pt idx="2785">
                  <c:v>30433.041666701942</c:v>
                </c:pt>
                <c:pt idx="2786">
                  <c:v>30433.08333336861</c:v>
                </c:pt>
                <c:pt idx="2787">
                  <c:v>30433.125000035277</c:v>
                </c:pt>
                <c:pt idx="2788">
                  <c:v>30433.166666701945</c:v>
                </c:pt>
                <c:pt idx="2789">
                  <c:v>30433.208333368613</c:v>
                </c:pt>
                <c:pt idx="2790">
                  <c:v>30433.250000035281</c:v>
                </c:pt>
                <c:pt idx="2791">
                  <c:v>30433.291666701949</c:v>
                </c:pt>
                <c:pt idx="2792">
                  <c:v>30433.333333368617</c:v>
                </c:pt>
                <c:pt idx="2793">
                  <c:v>30433.375000035285</c:v>
                </c:pt>
                <c:pt idx="2794">
                  <c:v>30433.416666701953</c:v>
                </c:pt>
                <c:pt idx="2795">
                  <c:v>30433.458333368621</c:v>
                </c:pt>
                <c:pt idx="2796">
                  <c:v>30433.500000035288</c:v>
                </c:pt>
                <c:pt idx="2797">
                  <c:v>30433.541666701956</c:v>
                </c:pt>
                <c:pt idx="2798">
                  <c:v>30433.583333368624</c:v>
                </c:pt>
                <c:pt idx="2799">
                  <c:v>30433.625000035292</c:v>
                </c:pt>
                <c:pt idx="2800">
                  <c:v>30433.66666670196</c:v>
                </c:pt>
                <c:pt idx="2801">
                  <c:v>30433.708333368628</c:v>
                </c:pt>
                <c:pt idx="2802">
                  <c:v>30433.750000035296</c:v>
                </c:pt>
                <c:pt idx="2803">
                  <c:v>30433.791666701964</c:v>
                </c:pt>
                <c:pt idx="2804">
                  <c:v>30433.833333368631</c:v>
                </c:pt>
                <c:pt idx="2805">
                  <c:v>30433.875000035299</c:v>
                </c:pt>
                <c:pt idx="2806">
                  <c:v>30433.916666701967</c:v>
                </c:pt>
                <c:pt idx="2807">
                  <c:v>30433.958333368635</c:v>
                </c:pt>
                <c:pt idx="2808">
                  <c:v>30434.000000035303</c:v>
                </c:pt>
                <c:pt idx="2809">
                  <c:v>30434.041666701971</c:v>
                </c:pt>
                <c:pt idx="2810">
                  <c:v>30434.083333368639</c:v>
                </c:pt>
                <c:pt idx="2811">
                  <c:v>30434.125000035307</c:v>
                </c:pt>
                <c:pt idx="2812">
                  <c:v>30434.166666701974</c:v>
                </c:pt>
                <c:pt idx="2813">
                  <c:v>30434.208333368642</c:v>
                </c:pt>
                <c:pt idx="2814">
                  <c:v>30434.25000003531</c:v>
                </c:pt>
                <c:pt idx="2815">
                  <c:v>30434.291666701978</c:v>
                </c:pt>
                <c:pt idx="2816">
                  <c:v>30434.333333368646</c:v>
                </c:pt>
                <c:pt idx="2817">
                  <c:v>30434.375000035314</c:v>
                </c:pt>
                <c:pt idx="2818">
                  <c:v>30434.416666701982</c:v>
                </c:pt>
                <c:pt idx="2819">
                  <c:v>30434.45833336865</c:v>
                </c:pt>
                <c:pt idx="2820">
                  <c:v>30434.500000035317</c:v>
                </c:pt>
                <c:pt idx="2821">
                  <c:v>30434.541666701985</c:v>
                </c:pt>
                <c:pt idx="2822">
                  <c:v>30434.583333368653</c:v>
                </c:pt>
                <c:pt idx="2823">
                  <c:v>30434.625000035321</c:v>
                </c:pt>
                <c:pt idx="2824">
                  <c:v>30434.666666701989</c:v>
                </c:pt>
                <c:pt idx="2825">
                  <c:v>30434.708333368657</c:v>
                </c:pt>
                <c:pt idx="2826">
                  <c:v>30434.750000035325</c:v>
                </c:pt>
                <c:pt idx="2827">
                  <c:v>30434.791666701993</c:v>
                </c:pt>
                <c:pt idx="2828">
                  <c:v>30434.833333368661</c:v>
                </c:pt>
                <c:pt idx="2829">
                  <c:v>30434.875000035328</c:v>
                </c:pt>
                <c:pt idx="2830">
                  <c:v>30434.916666701996</c:v>
                </c:pt>
                <c:pt idx="2831">
                  <c:v>30434.958333368664</c:v>
                </c:pt>
                <c:pt idx="2832">
                  <c:v>30435.000000035332</c:v>
                </c:pt>
                <c:pt idx="2833">
                  <c:v>30435.041666702</c:v>
                </c:pt>
                <c:pt idx="2834">
                  <c:v>30435.083333368668</c:v>
                </c:pt>
                <c:pt idx="2835">
                  <c:v>30435.125000035336</c:v>
                </c:pt>
                <c:pt idx="2836">
                  <c:v>30435.166666702004</c:v>
                </c:pt>
                <c:pt idx="2837">
                  <c:v>30435.208333368671</c:v>
                </c:pt>
                <c:pt idx="2838">
                  <c:v>30435.250000035339</c:v>
                </c:pt>
                <c:pt idx="2839">
                  <c:v>30435.291666702007</c:v>
                </c:pt>
                <c:pt idx="2840">
                  <c:v>30435.333333368675</c:v>
                </c:pt>
                <c:pt idx="2841">
                  <c:v>30435.375000035343</c:v>
                </c:pt>
                <c:pt idx="2842">
                  <c:v>30435.416666702011</c:v>
                </c:pt>
                <c:pt idx="2843">
                  <c:v>30435.458333368679</c:v>
                </c:pt>
                <c:pt idx="2844">
                  <c:v>30435.500000035347</c:v>
                </c:pt>
                <c:pt idx="2845">
                  <c:v>30435.541666702014</c:v>
                </c:pt>
                <c:pt idx="2846">
                  <c:v>30435.583333368682</c:v>
                </c:pt>
                <c:pt idx="2847">
                  <c:v>30435.62500003535</c:v>
                </c:pt>
                <c:pt idx="2848">
                  <c:v>30435.666666702018</c:v>
                </c:pt>
                <c:pt idx="2849">
                  <c:v>30435.708333368686</c:v>
                </c:pt>
                <c:pt idx="2850">
                  <c:v>30435.750000035354</c:v>
                </c:pt>
                <c:pt idx="2851">
                  <c:v>30435.791666702022</c:v>
                </c:pt>
                <c:pt idx="2852">
                  <c:v>30435.83333336869</c:v>
                </c:pt>
                <c:pt idx="2853">
                  <c:v>30435.875000035358</c:v>
                </c:pt>
                <c:pt idx="2854">
                  <c:v>30435.916666702025</c:v>
                </c:pt>
                <c:pt idx="2855">
                  <c:v>30435.958333368693</c:v>
                </c:pt>
                <c:pt idx="2856">
                  <c:v>30436.000000035361</c:v>
                </c:pt>
                <c:pt idx="2857">
                  <c:v>30436.041666702029</c:v>
                </c:pt>
                <c:pt idx="2858">
                  <c:v>30436.083333368697</c:v>
                </c:pt>
                <c:pt idx="2859">
                  <c:v>30436.125000035365</c:v>
                </c:pt>
                <c:pt idx="2860">
                  <c:v>30436.166666702033</c:v>
                </c:pt>
                <c:pt idx="2861">
                  <c:v>30436.208333368701</c:v>
                </c:pt>
                <c:pt idx="2862">
                  <c:v>30436.250000035368</c:v>
                </c:pt>
                <c:pt idx="2863">
                  <c:v>30436.291666702036</c:v>
                </c:pt>
                <c:pt idx="2864">
                  <c:v>30436.333333368704</c:v>
                </c:pt>
                <c:pt idx="2865">
                  <c:v>30436.375000035372</c:v>
                </c:pt>
                <c:pt idx="2866">
                  <c:v>30436.41666670204</c:v>
                </c:pt>
                <c:pt idx="2867">
                  <c:v>30436.458333368708</c:v>
                </c:pt>
                <c:pt idx="2868">
                  <c:v>30436.500000035376</c:v>
                </c:pt>
                <c:pt idx="2869">
                  <c:v>30436.541666702044</c:v>
                </c:pt>
                <c:pt idx="2870">
                  <c:v>30436.583333368711</c:v>
                </c:pt>
                <c:pt idx="2871">
                  <c:v>30436.625000035379</c:v>
                </c:pt>
                <c:pt idx="2872">
                  <c:v>30436.666666702047</c:v>
                </c:pt>
                <c:pt idx="2873">
                  <c:v>30436.708333368715</c:v>
                </c:pt>
                <c:pt idx="2874">
                  <c:v>30436.750000035383</c:v>
                </c:pt>
                <c:pt idx="2875">
                  <c:v>30436.791666702051</c:v>
                </c:pt>
                <c:pt idx="2876">
                  <c:v>30436.833333368719</c:v>
                </c:pt>
                <c:pt idx="2877">
                  <c:v>30436.875000035387</c:v>
                </c:pt>
                <c:pt idx="2878">
                  <c:v>30436.916666702054</c:v>
                </c:pt>
                <c:pt idx="2879">
                  <c:v>30436.958333368722</c:v>
                </c:pt>
                <c:pt idx="2880">
                  <c:v>30437.00000003539</c:v>
                </c:pt>
                <c:pt idx="2881">
                  <c:v>30437.041666702058</c:v>
                </c:pt>
                <c:pt idx="2882">
                  <c:v>30437.083333368726</c:v>
                </c:pt>
                <c:pt idx="2883">
                  <c:v>30437.125000035394</c:v>
                </c:pt>
                <c:pt idx="2884">
                  <c:v>30437.166666702062</c:v>
                </c:pt>
                <c:pt idx="2885">
                  <c:v>30437.20833336873</c:v>
                </c:pt>
                <c:pt idx="2886">
                  <c:v>30437.250000035398</c:v>
                </c:pt>
                <c:pt idx="2887">
                  <c:v>30437.291666702065</c:v>
                </c:pt>
                <c:pt idx="2888">
                  <c:v>30437.333333368733</c:v>
                </c:pt>
                <c:pt idx="2889">
                  <c:v>30437.375000035401</c:v>
                </c:pt>
                <c:pt idx="2890">
                  <c:v>30437.416666702069</c:v>
                </c:pt>
                <c:pt idx="2891">
                  <c:v>30437.458333368737</c:v>
                </c:pt>
                <c:pt idx="2892">
                  <c:v>30437.500000035405</c:v>
                </c:pt>
                <c:pt idx="2893">
                  <c:v>30437.541666702073</c:v>
                </c:pt>
                <c:pt idx="2894">
                  <c:v>30437.583333368741</c:v>
                </c:pt>
                <c:pt idx="2895">
                  <c:v>30437.625000035408</c:v>
                </c:pt>
                <c:pt idx="2896">
                  <c:v>30437.666666702076</c:v>
                </c:pt>
                <c:pt idx="2897">
                  <c:v>30437.708333368744</c:v>
                </c:pt>
                <c:pt idx="2898">
                  <c:v>30437.750000035412</c:v>
                </c:pt>
                <c:pt idx="2899">
                  <c:v>30437.79166670208</c:v>
                </c:pt>
                <c:pt idx="2900">
                  <c:v>30437.833333368748</c:v>
                </c:pt>
                <c:pt idx="2901">
                  <c:v>30437.875000035416</c:v>
                </c:pt>
                <c:pt idx="2902">
                  <c:v>30437.916666702084</c:v>
                </c:pt>
                <c:pt idx="2903">
                  <c:v>30437.958333368751</c:v>
                </c:pt>
                <c:pt idx="2904">
                  <c:v>30438.000000035419</c:v>
                </c:pt>
                <c:pt idx="2905">
                  <c:v>30438.041666702087</c:v>
                </c:pt>
                <c:pt idx="2906">
                  <c:v>30438.083333368755</c:v>
                </c:pt>
                <c:pt idx="2907">
                  <c:v>30438.125000035423</c:v>
                </c:pt>
                <c:pt idx="2908">
                  <c:v>30438.166666702091</c:v>
                </c:pt>
                <c:pt idx="2909">
                  <c:v>30438.208333368759</c:v>
                </c:pt>
                <c:pt idx="2910">
                  <c:v>30438.250000035427</c:v>
                </c:pt>
                <c:pt idx="2911">
                  <c:v>30438.291666702095</c:v>
                </c:pt>
                <c:pt idx="2912">
                  <c:v>30438.333333368762</c:v>
                </c:pt>
                <c:pt idx="2913">
                  <c:v>30438.37500003543</c:v>
                </c:pt>
                <c:pt idx="2914">
                  <c:v>30438.416666702098</c:v>
                </c:pt>
                <c:pt idx="2915">
                  <c:v>30438.458333368766</c:v>
                </c:pt>
                <c:pt idx="2916">
                  <c:v>30438.500000035434</c:v>
                </c:pt>
                <c:pt idx="2917">
                  <c:v>30438.541666702102</c:v>
                </c:pt>
                <c:pt idx="2918">
                  <c:v>30438.58333336877</c:v>
                </c:pt>
                <c:pt idx="2919">
                  <c:v>30438.625000035438</c:v>
                </c:pt>
                <c:pt idx="2920">
                  <c:v>30438.666666702105</c:v>
                </c:pt>
                <c:pt idx="2921">
                  <c:v>30438.708333368773</c:v>
                </c:pt>
                <c:pt idx="2922">
                  <c:v>30438.750000035441</c:v>
                </c:pt>
                <c:pt idx="2923">
                  <c:v>30438.791666702109</c:v>
                </c:pt>
                <c:pt idx="2924">
                  <c:v>30438.833333368777</c:v>
                </c:pt>
                <c:pt idx="2925">
                  <c:v>30438.875000035445</c:v>
                </c:pt>
                <c:pt idx="2926">
                  <c:v>30438.916666702113</c:v>
                </c:pt>
                <c:pt idx="2927">
                  <c:v>30438.958333368781</c:v>
                </c:pt>
                <c:pt idx="2928">
                  <c:v>30439.000000035448</c:v>
                </c:pt>
                <c:pt idx="2929">
                  <c:v>30439.041666702116</c:v>
                </c:pt>
                <c:pt idx="2930">
                  <c:v>30439.083333368784</c:v>
                </c:pt>
                <c:pt idx="2931">
                  <c:v>30439.125000035452</c:v>
                </c:pt>
                <c:pt idx="2932">
                  <c:v>30439.16666670212</c:v>
                </c:pt>
                <c:pt idx="2933">
                  <c:v>30439.208333368788</c:v>
                </c:pt>
                <c:pt idx="2934">
                  <c:v>30439.250000035456</c:v>
                </c:pt>
                <c:pt idx="2935">
                  <c:v>30439.291666702124</c:v>
                </c:pt>
                <c:pt idx="2936">
                  <c:v>30439.333333368792</c:v>
                </c:pt>
                <c:pt idx="2937">
                  <c:v>30439.375000035459</c:v>
                </c:pt>
                <c:pt idx="2938">
                  <c:v>30439.416666702127</c:v>
                </c:pt>
                <c:pt idx="2939">
                  <c:v>30439.458333368795</c:v>
                </c:pt>
                <c:pt idx="2940">
                  <c:v>30439.500000035463</c:v>
                </c:pt>
                <c:pt idx="2941">
                  <c:v>30439.541666702131</c:v>
                </c:pt>
                <c:pt idx="2942">
                  <c:v>30439.583333368799</c:v>
                </c:pt>
                <c:pt idx="2943">
                  <c:v>30439.625000035467</c:v>
                </c:pt>
                <c:pt idx="2944">
                  <c:v>30439.666666702135</c:v>
                </c:pt>
                <c:pt idx="2945">
                  <c:v>30439.708333368802</c:v>
                </c:pt>
                <c:pt idx="2946">
                  <c:v>30439.75000003547</c:v>
                </c:pt>
                <c:pt idx="2947">
                  <c:v>30439.791666702138</c:v>
                </c:pt>
                <c:pt idx="2948">
                  <c:v>30439.833333368806</c:v>
                </c:pt>
                <c:pt idx="2949">
                  <c:v>30439.875000035474</c:v>
                </c:pt>
                <c:pt idx="2950">
                  <c:v>30439.916666702142</c:v>
                </c:pt>
                <c:pt idx="2951">
                  <c:v>30439.95833336881</c:v>
                </c:pt>
                <c:pt idx="2952">
                  <c:v>30440.000000035478</c:v>
                </c:pt>
                <c:pt idx="2953">
                  <c:v>30440.041666702145</c:v>
                </c:pt>
                <c:pt idx="2954">
                  <c:v>30440.083333368813</c:v>
                </c:pt>
                <c:pt idx="2955">
                  <c:v>30440.125000035481</c:v>
                </c:pt>
                <c:pt idx="2956">
                  <c:v>30440.166666702149</c:v>
                </c:pt>
                <c:pt idx="2957">
                  <c:v>30440.208333368817</c:v>
                </c:pt>
                <c:pt idx="2958">
                  <c:v>30440.250000035485</c:v>
                </c:pt>
                <c:pt idx="2959">
                  <c:v>30440.291666702153</c:v>
                </c:pt>
                <c:pt idx="2960">
                  <c:v>30440.333333368821</c:v>
                </c:pt>
                <c:pt idx="2961">
                  <c:v>30440.375000035488</c:v>
                </c:pt>
                <c:pt idx="2962">
                  <c:v>30440.416666702156</c:v>
                </c:pt>
                <c:pt idx="2963">
                  <c:v>30440.458333368824</c:v>
                </c:pt>
                <c:pt idx="2964">
                  <c:v>30440.500000035492</c:v>
                </c:pt>
                <c:pt idx="2965">
                  <c:v>30440.54166670216</c:v>
                </c:pt>
                <c:pt idx="2966">
                  <c:v>30440.583333368828</c:v>
                </c:pt>
                <c:pt idx="2967">
                  <c:v>30440.625000035496</c:v>
                </c:pt>
                <c:pt idx="2968">
                  <c:v>30440.666666702164</c:v>
                </c:pt>
                <c:pt idx="2969">
                  <c:v>30440.708333368832</c:v>
                </c:pt>
                <c:pt idx="2970">
                  <c:v>30440.750000035499</c:v>
                </c:pt>
                <c:pt idx="2971">
                  <c:v>30440.791666702167</c:v>
                </c:pt>
                <c:pt idx="2972">
                  <c:v>30440.833333368835</c:v>
                </c:pt>
                <c:pt idx="2973">
                  <c:v>30440.875000035503</c:v>
                </c:pt>
                <c:pt idx="2974">
                  <c:v>30440.916666702171</c:v>
                </c:pt>
                <c:pt idx="2975">
                  <c:v>30440.958333368839</c:v>
                </c:pt>
                <c:pt idx="2976">
                  <c:v>30441.000000035507</c:v>
                </c:pt>
                <c:pt idx="2977">
                  <c:v>30441.041666702175</c:v>
                </c:pt>
                <c:pt idx="2978">
                  <c:v>30441.083333368842</c:v>
                </c:pt>
                <c:pt idx="2979">
                  <c:v>30441.12500003551</c:v>
                </c:pt>
                <c:pt idx="2980">
                  <c:v>30441.166666702178</c:v>
                </c:pt>
                <c:pt idx="2981">
                  <c:v>30441.208333368846</c:v>
                </c:pt>
                <c:pt idx="2982">
                  <c:v>30441.250000035514</c:v>
                </c:pt>
                <c:pt idx="2983">
                  <c:v>30441.291666702182</c:v>
                </c:pt>
                <c:pt idx="2984">
                  <c:v>30441.33333336885</c:v>
                </c:pt>
                <c:pt idx="2985">
                  <c:v>30441.375000035518</c:v>
                </c:pt>
                <c:pt idx="2986">
                  <c:v>30441.416666702185</c:v>
                </c:pt>
                <c:pt idx="2987">
                  <c:v>30441.458333368853</c:v>
                </c:pt>
                <c:pt idx="2988">
                  <c:v>30441.500000035521</c:v>
                </c:pt>
                <c:pt idx="2989">
                  <c:v>30441.541666702189</c:v>
                </c:pt>
                <c:pt idx="2990">
                  <c:v>30441.583333368857</c:v>
                </c:pt>
                <c:pt idx="2991">
                  <c:v>30441.625000035525</c:v>
                </c:pt>
                <c:pt idx="2992">
                  <c:v>30441.666666702193</c:v>
                </c:pt>
                <c:pt idx="2993">
                  <c:v>30441.708333368861</c:v>
                </c:pt>
                <c:pt idx="2994">
                  <c:v>30441.750000035529</c:v>
                </c:pt>
                <c:pt idx="2995">
                  <c:v>30441.791666702196</c:v>
                </c:pt>
                <c:pt idx="2996">
                  <c:v>30441.833333368864</c:v>
                </c:pt>
                <c:pt idx="2997">
                  <c:v>30441.875000035532</c:v>
                </c:pt>
                <c:pt idx="2998">
                  <c:v>30441.9166667022</c:v>
                </c:pt>
                <c:pt idx="2999">
                  <c:v>30441.958333368868</c:v>
                </c:pt>
                <c:pt idx="3000">
                  <c:v>30442.000000035536</c:v>
                </c:pt>
                <c:pt idx="3001">
                  <c:v>30442.041666702204</c:v>
                </c:pt>
                <c:pt idx="3002">
                  <c:v>30442.083333368872</c:v>
                </c:pt>
                <c:pt idx="3003">
                  <c:v>30442.125000035539</c:v>
                </c:pt>
                <c:pt idx="3004">
                  <c:v>30442.166666702207</c:v>
                </c:pt>
                <c:pt idx="3005">
                  <c:v>30442.208333368875</c:v>
                </c:pt>
                <c:pt idx="3006">
                  <c:v>30442.250000035543</c:v>
                </c:pt>
                <c:pt idx="3007">
                  <c:v>30442.291666702211</c:v>
                </c:pt>
                <c:pt idx="3008">
                  <c:v>30442.333333368879</c:v>
                </c:pt>
                <c:pt idx="3009">
                  <c:v>30442.375000035547</c:v>
                </c:pt>
                <c:pt idx="3010">
                  <c:v>30442.416666702215</c:v>
                </c:pt>
                <c:pt idx="3011">
                  <c:v>30442.458333368882</c:v>
                </c:pt>
                <c:pt idx="3012">
                  <c:v>30442.50000003555</c:v>
                </c:pt>
                <c:pt idx="3013">
                  <c:v>30442.541666702218</c:v>
                </c:pt>
                <c:pt idx="3014">
                  <c:v>30442.583333368886</c:v>
                </c:pt>
                <c:pt idx="3015">
                  <c:v>30442.625000035554</c:v>
                </c:pt>
                <c:pt idx="3016">
                  <c:v>30442.666666702222</c:v>
                </c:pt>
                <c:pt idx="3017">
                  <c:v>30442.70833336889</c:v>
                </c:pt>
                <c:pt idx="3018">
                  <c:v>30442.750000035558</c:v>
                </c:pt>
                <c:pt idx="3019">
                  <c:v>30442.791666702225</c:v>
                </c:pt>
                <c:pt idx="3020">
                  <c:v>30442.833333368893</c:v>
                </c:pt>
                <c:pt idx="3021">
                  <c:v>30442.875000035561</c:v>
                </c:pt>
                <c:pt idx="3022">
                  <c:v>30442.916666702229</c:v>
                </c:pt>
                <c:pt idx="3023">
                  <c:v>30442.958333368897</c:v>
                </c:pt>
                <c:pt idx="3024">
                  <c:v>30443.000000035565</c:v>
                </c:pt>
                <c:pt idx="3025">
                  <c:v>30443.041666702233</c:v>
                </c:pt>
                <c:pt idx="3026">
                  <c:v>30443.083333368901</c:v>
                </c:pt>
                <c:pt idx="3027">
                  <c:v>30443.125000035569</c:v>
                </c:pt>
                <c:pt idx="3028">
                  <c:v>30443.166666702236</c:v>
                </c:pt>
                <c:pt idx="3029">
                  <c:v>30443.208333368904</c:v>
                </c:pt>
                <c:pt idx="3030">
                  <c:v>30443.250000035572</c:v>
                </c:pt>
                <c:pt idx="3031">
                  <c:v>30443.29166670224</c:v>
                </c:pt>
                <c:pt idx="3032">
                  <c:v>30443.333333368908</c:v>
                </c:pt>
                <c:pt idx="3033">
                  <c:v>30443.375000035576</c:v>
                </c:pt>
                <c:pt idx="3034">
                  <c:v>30443.416666702244</c:v>
                </c:pt>
                <c:pt idx="3035">
                  <c:v>30443.458333368912</c:v>
                </c:pt>
                <c:pt idx="3036">
                  <c:v>30443.500000035579</c:v>
                </c:pt>
                <c:pt idx="3037">
                  <c:v>30443.541666702247</c:v>
                </c:pt>
                <c:pt idx="3038">
                  <c:v>30443.583333368915</c:v>
                </c:pt>
                <c:pt idx="3039">
                  <c:v>30443.625000035583</c:v>
                </c:pt>
                <c:pt idx="3040">
                  <c:v>30443.666666702251</c:v>
                </c:pt>
                <c:pt idx="3041">
                  <c:v>30443.708333368919</c:v>
                </c:pt>
                <c:pt idx="3042">
                  <c:v>30443.750000035587</c:v>
                </c:pt>
                <c:pt idx="3043">
                  <c:v>30443.791666702255</c:v>
                </c:pt>
                <c:pt idx="3044">
                  <c:v>30443.833333368922</c:v>
                </c:pt>
                <c:pt idx="3045">
                  <c:v>30443.87500003559</c:v>
                </c:pt>
                <c:pt idx="3046">
                  <c:v>30443.916666702258</c:v>
                </c:pt>
                <c:pt idx="3047">
                  <c:v>30443.958333368926</c:v>
                </c:pt>
                <c:pt idx="3048">
                  <c:v>30444.000000035594</c:v>
                </c:pt>
                <c:pt idx="3049">
                  <c:v>30444.041666702262</c:v>
                </c:pt>
                <c:pt idx="3050">
                  <c:v>30444.08333336893</c:v>
                </c:pt>
                <c:pt idx="3051">
                  <c:v>30444.125000035598</c:v>
                </c:pt>
                <c:pt idx="3052">
                  <c:v>30444.166666702266</c:v>
                </c:pt>
                <c:pt idx="3053">
                  <c:v>30444.208333368933</c:v>
                </c:pt>
                <c:pt idx="3054">
                  <c:v>30444.250000035601</c:v>
                </c:pt>
                <c:pt idx="3055">
                  <c:v>30444.291666702269</c:v>
                </c:pt>
                <c:pt idx="3056">
                  <c:v>30444.333333368937</c:v>
                </c:pt>
                <c:pt idx="3057">
                  <c:v>30444.375000035605</c:v>
                </c:pt>
                <c:pt idx="3058">
                  <c:v>30444.416666702273</c:v>
                </c:pt>
                <c:pt idx="3059">
                  <c:v>30444.458333368941</c:v>
                </c:pt>
                <c:pt idx="3060">
                  <c:v>30444.500000035609</c:v>
                </c:pt>
                <c:pt idx="3061">
                  <c:v>30444.541666702276</c:v>
                </c:pt>
                <c:pt idx="3062">
                  <c:v>30444.583333368944</c:v>
                </c:pt>
                <c:pt idx="3063">
                  <c:v>30444.625000035612</c:v>
                </c:pt>
                <c:pt idx="3064">
                  <c:v>30444.66666670228</c:v>
                </c:pt>
                <c:pt idx="3065">
                  <c:v>30444.708333368948</c:v>
                </c:pt>
                <c:pt idx="3066">
                  <c:v>30444.750000035616</c:v>
                </c:pt>
                <c:pt idx="3067">
                  <c:v>30444.791666702284</c:v>
                </c:pt>
                <c:pt idx="3068">
                  <c:v>30444.833333368952</c:v>
                </c:pt>
                <c:pt idx="3069">
                  <c:v>30444.875000035619</c:v>
                </c:pt>
                <c:pt idx="3070">
                  <c:v>30444.916666702287</c:v>
                </c:pt>
                <c:pt idx="3071">
                  <c:v>30444.958333368955</c:v>
                </c:pt>
                <c:pt idx="3072">
                  <c:v>30445.000000035623</c:v>
                </c:pt>
                <c:pt idx="3073">
                  <c:v>30445.041666702291</c:v>
                </c:pt>
                <c:pt idx="3074">
                  <c:v>30445.083333368959</c:v>
                </c:pt>
                <c:pt idx="3075">
                  <c:v>30445.125000035627</c:v>
                </c:pt>
                <c:pt idx="3076">
                  <c:v>30445.166666702295</c:v>
                </c:pt>
                <c:pt idx="3077">
                  <c:v>30445.208333368962</c:v>
                </c:pt>
                <c:pt idx="3078">
                  <c:v>30445.25000003563</c:v>
                </c:pt>
                <c:pt idx="3079">
                  <c:v>30445.291666702298</c:v>
                </c:pt>
                <c:pt idx="3080">
                  <c:v>30445.333333368966</c:v>
                </c:pt>
                <c:pt idx="3081">
                  <c:v>30445.375000035634</c:v>
                </c:pt>
                <c:pt idx="3082">
                  <c:v>30445.416666702302</c:v>
                </c:pt>
                <c:pt idx="3083">
                  <c:v>30445.45833336897</c:v>
                </c:pt>
                <c:pt idx="3084">
                  <c:v>30445.500000035638</c:v>
                </c:pt>
                <c:pt idx="3085">
                  <c:v>30445.541666702306</c:v>
                </c:pt>
                <c:pt idx="3086">
                  <c:v>30445.583333368973</c:v>
                </c:pt>
                <c:pt idx="3087">
                  <c:v>30445.625000035641</c:v>
                </c:pt>
                <c:pt idx="3088">
                  <c:v>30445.666666702309</c:v>
                </c:pt>
                <c:pt idx="3089">
                  <c:v>30445.708333368977</c:v>
                </c:pt>
                <c:pt idx="3090">
                  <c:v>30445.750000035645</c:v>
                </c:pt>
                <c:pt idx="3091">
                  <c:v>30445.791666702313</c:v>
                </c:pt>
                <c:pt idx="3092">
                  <c:v>30445.833333368981</c:v>
                </c:pt>
                <c:pt idx="3093">
                  <c:v>30445.875000035649</c:v>
                </c:pt>
                <c:pt idx="3094">
                  <c:v>30445.916666702316</c:v>
                </c:pt>
                <c:pt idx="3095">
                  <c:v>30445.958333368984</c:v>
                </c:pt>
                <c:pt idx="3096">
                  <c:v>30446.000000035652</c:v>
                </c:pt>
                <c:pt idx="3097">
                  <c:v>30446.04166670232</c:v>
                </c:pt>
                <c:pt idx="3098">
                  <c:v>30446.083333368988</c:v>
                </c:pt>
                <c:pt idx="3099">
                  <c:v>30446.125000035656</c:v>
                </c:pt>
                <c:pt idx="3100">
                  <c:v>30446.166666702324</c:v>
                </c:pt>
                <c:pt idx="3101">
                  <c:v>30446.208333368992</c:v>
                </c:pt>
                <c:pt idx="3102">
                  <c:v>30446.250000035659</c:v>
                </c:pt>
                <c:pt idx="3103">
                  <c:v>30446.291666702327</c:v>
                </c:pt>
                <c:pt idx="3104">
                  <c:v>30446.333333368995</c:v>
                </c:pt>
                <c:pt idx="3105">
                  <c:v>30446.375000035663</c:v>
                </c:pt>
                <c:pt idx="3106">
                  <c:v>30446.416666702331</c:v>
                </c:pt>
                <c:pt idx="3107">
                  <c:v>30446.458333368999</c:v>
                </c:pt>
                <c:pt idx="3108">
                  <c:v>30446.500000035667</c:v>
                </c:pt>
                <c:pt idx="3109">
                  <c:v>30446.541666702335</c:v>
                </c:pt>
                <c:pt idx="3110">
                  <c:v>30446.583333369003</c:v>
                </c:pt>
                <c:pt idx="3111">
                  <c:v>30446.62500003567</c:v>
                </c:pt>
                <c:pt idx="3112">
                  <c:v>30446.666666702338</c:v>
                </c:pt>
                <c:pt idx="3113">
                  <c:v>30446.708333369006</c:v>
                </c:pt>
                <c:pt idx="3114">
                  <c:v>30446.750000035674</c:v>
                </c:pt>
                <c:pt idx="3115">
                  <c:v>30446.791666702342</c:v>
                </c:pt>
                <c:pt idx="3116">
                  <c:v>30446.83333336901</c:v>
                </c:pt>
                <c:pt idx="3117">
                  <c:v>30446.875000035678</c:v>
                </c:pt>
                <c:pt idx="3118">
                  <c:v>30446.916666702346</c:v>
                </c:pt>
                <c:pt idx="3119">
                  <c:v>30446.958333369013</c:v>
                </c:pt>
                <c:pt idx="3120">
                  <c:v>30447.000000035681</c:v>
                </c:pt>
                <c:pt idx="3121">
                  <c:v>30447.041666702349</c:v>
                </c:pt>
                <c:pt idx="3122">
                  <c:v>30447.083333369017</c:v>
                </c:pt>
                <c:pt idx="3123">
                  <c:v>30447.125000035685</c:v>
                </c:pt>
                <c:pt idx="3124">
                  <c:v>30447.166666702353</c:v>
                </c:pt>
                <c:pt idx="3125">
                  <c:v>30447.208333369021</c:v>
                </c:pt>
                <c:pt idx="3126">
                  <c:v>30447.250000035689</c:v>
                </c:pt>
                <c:pt idx="3127">
                  <c:v>30447.291666702356</c:v>
                </c:pt>
                <c:pt idx="3128">
                  <c:v>30447.333333369024</c:v>
                </c:pt>
                <c:pt idx="3129">
                  <c:v>30447.375000035692</c:v>
                </c:pt>
                <c:pt idx="3130">
                  <c:v>30447.41666670236</c:v>
                </c:pt>
                <c:pt idx="3131">
                  <c:v>30447.458333369028</c:v>
                </c:pt>
                <c:pt idx="3132">
                  <c:v>30447.500000035696</c:v>
                </c:pt>
                <c:pt idx="3133">
                  <c:v>30447.541666702364</c:v>
                </c:pt>
                <c:pt idx="3134">
                  <c:v>30447.583333369032</c:v>
                </c:pt>
                <c:pt idx="3135">
                  <c:v>30447.625000035699</c:v>
                </c:pt>
                <c:pt idx="3136">
                  <c:v>30447.666666702367</c:v>
                </c:pt>
                <c:pt idx="3137">
                  <c:v>30447.708333369035</c:v>
                </c:pt>
                <c:pt idx="3138">
                  <c:v>30447.750000035703</c:v>
                </c:pt>
                <c:pt idx="3139">
                  <c:v>30447.791666702371</c:v>
                </c:pt>
                <c:pt idx="3140">
                  <c:v>30447.833333369039</c:v>
                </c:pt>
                <c:pt idx="3141">
                  <c:v>30447.875000035707</c:v>
                </c:pt>
                <c:pt idx="3142">
                  <c:v>30447.916666702375</c:v>
                </c:pt>
                <c:pt idx="3143">
                  <c:v>30447.958333369043</c:v>
                </c:pt>
                <c:pt idx="3144">
                  <c:v>30448.00000003571</c:v>
                </c:pt>
                <c:pt idx="3145">
                  <c:v>30448.041666702378</c:v>
                </c:pt>
                <c:pt idx="3146">
                  <c:v>30448.083333369046</c:v>
                </c:pt>
                <c:pt idx="3147">
                  <c:v>30448.125000035714</c:v>
                </c:pt>
                <c:pt idx="3148">
                  <c:v>30448.166666702382</c:v>
                </c:pt>
                <c:pt idx="3149">
                  <c:v>30448.20833336905</c:v>
                </c:pt>
                <c:pt idx="3150">
                  <c:v>30448.250000035718</c:v>
                </c:pt>
                <c:pt idx="3151">
                  <c:v>30448.291666702386</c:v>
                </c:pt>
                <c:pt idx="3152">
                  <c:v>30448.333333369053</c:v>
                </c:pt>
                <c:pt idx="3153">
                  <c:v>30448.375000035721</c:v>
                </c:pt>
                <c:pt idx="3154">
                  <c:v>30448.416666702389</c:v>
                </c:pt>
                <c:pt idx="3155">
                  <c:v>30448.458333369057</c:v>
                </c:pt>
                <c:pt idx="3156">
                  <c:v>30448.500000035725</c:v>
                </c:pt>
                <c:pt idx="3157">
                  <c:v>30448.541666702393</c:v>
                </c:pt>
                <c:pt idx="3158">
                  <c:v>30448.583333369061</c:v>
                </c:pt>
                <c:pt idx="3159">
                  <c:v>30448.625000035729</c:v>
                </c:pt>
                <c:pt idx="3160">
                  <c:v>30448.666666702396</c:v>
                </c:pt>
                <c:pt idx="3161">
                  <c:v>30448.708333369064</c:v>
                </c:pt>
                <c:pt idx="3162">
                  <c:v>30448.750000035732</c:v>
                </c:pt>
                <c:pt idx="3163">
                  <c:v>30448.7916667024</c:v>
                </c:pt>
                <c:pt idx="3164">
                  <c:v>30448.833333369068</c:v>
                </c:pt>
                <c:pt idx="3165">
                  <c:v>30448.875000035736</c:v>
                </c:pt>
                <c:pt idx="3166">
                  <c:v>30448.916666702404</c:v>
                </c:pt>
                <c:pt idx="3167">
                  <c:v>30448.958333369072</c:v>
                </c:pt>
                <c:pt idx="3168">
                  <c:v>30449.00000003574</c:v>
                </c:pt>
                <c:pt idx="3169">
                  <c:v>30449.041666702407</c:v>
                </c:pt>
                <c:pt idx="3170">
                  <c:v>30449.083333369075</c:v>
                </c:pt>
                <c:pt idx="3171">
                  <c:v>30449.125000035743</c:v>
                </c:pt>
                <c:pt idx="3172">
                  <c:v>30449.166666702411</c:v>
                </c:pt>
                <c:pt idx="3173">
                  <c:v>30449.208333369079</c:v>
                </c:pt>
                <c:pt idx="3174">
                  <c:v>30449.250000035747</c:v>
                </c:pt>
                <c:pt idx="3175">
                  <c:v>30449.291666702415</c:v>
                </c:pt>
                <c:pt idx="3176">
                  <c:v>30449.333333369083</c:v>
                </c:pt>
                <c:pt idx="3177">
                  <c:v>30449.37500003575</c:v>
                </c:pt>
                <c:pt idx="3178">
                  <c:v>30449.416666702418</c:v>
                </c:pt>
                <c:pt idx="3179">
                  <c:v>30449.458333369086</c:v>
                </c:pt>
                <c:pt idx="3180">
                  <c:v>30449.500000035754</c:v>
                </c:pt>
                <c:pt idx="3181">
                  <c:v>30449.541666702422</c:v>
                </c:pt>
                <c:pt idx="3182">
                  <c:v>30449.58333336909</c:v>
                </c:pt>
                <c:pt idx="3183">
                  <c:v>30449.625000035758</c:v>
                </c:pt>
                <c:pt idx="3184">
                  <c:v>30449.666666702426</c:v>
                </c:pt>
                <c:pt idx="3185">
                  <c:v>30449.708333369093</c:v>
                </c:pt>
                <c:pt idx="3186">
                  <c:v>30449.750000035761</c:v>
                </c:pt>
                <c:pt idx="3187">
                  <c:v>30449.791666702429</c:v>
                </c:pt>
                <c:pt idx="3188">
                  <c:v>30449.833333369097</c:v>
                </c:pt>
                <c:pt idx="3189">
                  <c:v>30449.875000035765</c:v>
                </c:pt>
                <c:pt idx="3190">
                  <c:v>30449.916666702433</c:v>
                </c:pt>
                <c:pt idx="3191">
                  <c:v>30449.958333369101</c:v>
                </c:pt>
                <c:pt idx="3192">
                  <c:v>30450.000000035769</c:v>
                </c:pt>
                <c:pt idx="3193">
                  <c:v>30450.041666702436</c:v>
                </c:pt>
                <c:pt idx="3194">
                  <c:v>30450.083333369104</c:v>
                </c:pt>
                <c:pt idx="3195">
                  <c:v>30450.125000035772</c:v>
                </c:pt>
                <c:pt idx="3196">
                  <c:v>30450.16666670244</c:v>
                </c:pt>
                <c:pt idx="3197">
                  <c:v>30450.208333369108</c:v>
                </c:pt>
                <c:pt idx="3198">
                  <c:v>30450.250000035776</c:v>
                </c:pt>
                <c:pt idx="3199">
                  <c:v>30450.291666702444</c:v>
                </c:pt>
                <c:pt idx="3200">
                  <c:v>30450.333333369112</c:v>
                </c:pt>
                <c:pt idx="3201">
                  <c:v>30450.37500003578</c:v>
                </c:pt>
                <c:pt idx="3202">
                  <c:v>30450.416666702447</c:v>
                </c:pt>
                <c:pt idx="3203">
                  <c:v>30450.458333369115</c:v>
                </c:pt>
                <c:pt idx="3204">
                  <c:v>30450.500000035783</c:v>
                </c:pt>
                <c:pt idx="3205">
                  <c:v>30450.541666702451</c:v>
                </c:pt>
                <c:pt idx="3206">
                  <c:v>30450.583333369119</c:v>
                </c:pt>
                <c:pt idx="3207">
                  <c:v>30450.625000035787</c:v>
                </c:pt>
                <c:pt idx="3208">
                  <c:v>30450.666666702455</c:v>
                </c:pt>
                <c:pt idx="3209">
                  <c:v>30450.708333369123</c:v>
                </c:pt>
                <c:pt idx="3210">
                  <c:v>30450.75000003579</c:v>
                </c:pt>
                <c:pt idx="3211">
                  <c:v>30450.791666702458</c:v>
                </c:pt>
                <c:pt idx="3212">
                  <c:v>30450.833333369126</c:v>
                </c:pt>
                <c:pt idx="3213">
                  <c:v>30450.875000035794</c:v>
                </c:pt>
                <c:pt idx="3214">
                  <c:v>30450.916666702462</c:v>
                </c:pt>
                <c:pt idx="3215">
                  <c:v>30450.95833336913</c:v>
                </c:pt>
                <c:pt idx="3216">
                  <c:v>30451.000000035798</c:v>
                </c:pt>
                <c:pt idx="3217">
                  <c:v>30451.041666702466</c:v>
                </c:pt>
                <c:pt idx="3218">
                  <c:v>30451.083333369133</c:v>
                </c:pt>
                <c:pt idx="3219">
                  <c:v>30451.125000035801</c:v>
                </c:pt>
                <c:pt idx="3220">
                  <c:v>30451.166666702469</c:v>
                </c:pt>
                <c:pt idx="3221">
                  <c:v>30451.208333369137</c:v>
                </c:pt>
                <c:pt idx="3222">
                  <c:v>30451.250000035805</c:v>
                </c:pt>
                <c:pt idx="3223">
                  <c:v>30451.291666702473</c:v>
                </c:pt>
                <c:pt idx="3224">
                  <c:v>30451.333333369141</c:v>
                </c:pt>
                <c:pt idx="3225">
                  <c:v>30451.375000035809</c:v>
                </c:pt>
                <c:pt idx="3226">
                  <c:v>30451.416666702477</c:v>
                </c:pt>
                <c:pt idx="3227">
                  <c:v>30451.458333369144</c:v>
                </c:pt>
                <c:pt idx="3228">
                  <c:v>30451.500000035812</c:v>
                </c:pt>
                <c:pt idx="3229">
                  <c:v>30451.54166670248</c:v>
                </c:pt>
                <c:pt idx="3230">
                  <c:v>30451.583333369148</c:v>
                </c:pt>
                <c:pt idx="3231">
                  <c:v>30451.625000035816</c:v>
                </c:pt>
                <c:pt idx="3232">
                  <c:v>30451.666666702484</c:v>
                </c:pt>
                <c:pt idx="3233">
                  <c:v>30451.708333369152</c:v>
                </c:pt>
                <c:pt idx="3234">
                  <c:v>30451.75000003582</c:v>
                </c:pt>
                <c:pt idx="3235">
                  <c:v>30451.791666702487</c:v>
                </c:pt>
                <c:pt idx="3236">
                  <c:v>30451.833333369155</c:v>
                </c:pt>
                <c:pt idx="3237">
                  <c:v>30451.875000035823</c:v>
                </c:pt>
                <c:pt idx="3238">
                  <c:v>30451.916666702491</c:v>
                </c:pt>
                <c:pt idx="3239">
                  <c:v>30451.958333369159</c:v>
                </c:pt>
                <c:pt idx="3240">
                  <c:v>30452.000000035827</c:v>
                </c:pt>
                <c:pt idx="3241">
                  <c:v>30452.041666702495</c:v>
                </c:pt>
                <c:pt idx="3242">
                  <c:v>30452.083333369163</c:v>
                </c:pt>
                <c:pt idx="3243">
                  <c:v>30452.12500003583</c:v>
                </c:pt>
                <c:pt idx="3244">
                  <c:v>30452.166666702498</c:v>
                </c:pt>
                <c:pt idx="3245">
                  <c:v>30452.208333369166</c:v>
                </c:pt>
                <c:pt idx="3246">
                  <c:v>30452.250000035834</c:v>
                </c:pt>
                <c:pt idx="3247">
                  <c:v>30452.291666702502</c:v>
                </c:pt>
                <c:pt idx="3248">
                  <c:v>30452.33333336917</c:v>
                </c:pt>
                <c:pt idx="3249">
                  <c:v>30452.375000035838</c:v>
                </c:pt>
                <c:pt idx="3250">
                  <c:v>30452.416666702506</c:v>
                </c:pt>
                <c:pt idx="3251">
                  <c:v>30452.458333369173</c:v>
                </c:pt>
                <c:pt idx="3252">
                  <c:v>30452.500000035841</c:v>
                </c:pt>
                <c:pt idx="3253">
                  <c:v>30452.541666702509</c:v>
                </c:pt>
                <c:pt idx="3254">
                  <c:v>30452.583333369177</c:v>
                </c:pt>
                <c:pt idx="3255">
                  <c:v>30452.625000035845</c:v>
                </c:pt>
                <c:pt idx="3256">
                  <c:v>30452.666666702513</c:v>
                </c:pt>
                <c:pt idx="3257">
                  <c:v>30452.708333369181</c:v>
                </c:pt>
                <c:pt idx="3258">
                  <c:v>30452.750000035849</c:v>
                </c:pt>
                <c:pt idx="3259">
                  <c:v>30452.791666702517</c:v>
                </c:pt>
                <c:pt idx="3260">
                  <c:v>30452.833333369184</c:v>
                </c:pt>
                <c:pt idx="3261">
                  <c:v>30452.875000035852</c:v>
                </c:pt>
                <c:pt idx="3262">
                  <c:v>30452.91666670252</c:v>
                </c:pt>
                <c:pt idx="3263">
                  <c:v>30452.958333369188</c:v>
                </c:pt>
                <c:pt idx="3264">
                  <c:v>30453.000000035856</c:v>
                </c:pt>
                <c:pt idx="3265">
                  <c:v>30453.041666702524</c:v>
                </c:pt>
                <c:pt idx="3266">
                  <c:v>30453.083333369192</c:v>
                </c:pt>
                <c:pt idx="3267">
                  <c:v>30453.12500003586</c:v>
                </c:pt>
                <c:pt idx="3268">
                  <c:v>30453.166666702527</c:v>
                </c:pt>
                <c:pt idx="3269">
                  <c:v>30453.208333369195</c:v>
                </c:pt>
                <c:pt idx="3270">
                  <c:v>30453.250000035863</c:v>
                </c:pt>
                <c:pt idx="3271">
                  <c:v>30453.291666702531</c:v>
                </c:pt>
                <c:pt idx="3272">
                  <c:v>30453.333333369199</c:v>
                </c:pt>
                <c:pt idx="3273">
                  <c:v>30453.375000035867</c:v>
                </c:pt>
                <c:pt idx="3274">
                  <c:v>30453.416666702535</c:v>
                </c:pt>
                <c:pt idx="3275">
                  <c:v>30453.458333369203</c:v>
                </c:pt>
                <c:pt idx="3276">
                  <c:v>30453.50000003587</c:v>
                </c:pt>
                <c:pt idx="3277">
                  <c:v>30453.541666702538</c:v>
                </c:pt>
                <c:pt idx="3278">
                  <c:v>30453.583333369206</c:v>
                </c:pt>
                <c:pt idx="3279">
                  <c:v>30453.625000035874</c:v>
                </c:pt>
                <c:pt idx="3280">
                  <c:v>30453.666666702542</c:v>
                </c:pt>
                <c:pt idx="3281">
                  <c:v>30453.70833336921</c:v>
                </c:pt>
                <c:pt idx="3282">
                  <c:v>30453.750000035878</c:v>
                </c:pt>
                <c:pt idx="3283">
                  <c:v>30453.791666702546</c:v>
                </c:pt>
                <c:pt idx="3284">
                  <c:v>30453.833333369214</c:v>
                </c:pt>
                <c:pt idx="3285">
                  <c:v>30453.875000035881</c:v>
                </c:pt>
                <c:pt idx="3286">
                  <c:v>30453.916666702549</c:v>
                </c:pt>
                <c:pt idx="3287">
                  <c:v>30453.958333369217</c:v>
                </c:pt>
                <c:pt idx="3288">
                  <c:v>30454.000000035885</c:v>
                </c:pt>
                <c:pt idx="3289">
                  <c:v>30454.041666702553</c:v>
                </c:pt>
                <c:pt idx="3290">
                  <c:v>30454.083333369221</c:v>
                </c:pt>
                <c:pt idx="3291">
                  <c:v>30454.125000035889</c:v>
                </c:pt>
                <c:pt idx="3292">
                  <c:v>30454.166666702557</c:v>
                </c:pt>
                <c:pt idx="3293">
                  <c:v>30454.208333369224</c:v>
                </c:pt>
                <c:pt idx="3294">
                  <c:v>30454.250000035892</c:v>
                </c:pt>
                <c:pt idx="3295">
                  <c:v>30454.29166670256</c:v>
                </c:pt>
                <c:pt idx="3296">
                  <c:v>30454.333333369228</c:v>
                </c:pt>
                <c:pt idx="3297">
                  <c:v>30454.375000035896</c:v>
                </c:pt>
                <c:pt idx="3298">
                  <c:v>30454.416666702564</c:v>
                </c:pt>
                <c:pt idx="3299">
                  <c:v>30454.458333369232</c:v>
                </c:pt>
                <c:pt idx="3300">
                  <c:v>30454.5000000359</c:v>
                </c:pt>
                <c:pt idx="3301">
                  <c:v>30454.541666702567</c:v>
                </c:pt>
                <c:pt idx="3302">
                  <c:v>30454.583333369235</c:v>
                </c:pt>
                <c:pt idx="3303">
                  <c:v>30454.625000035903</c:v>
                </c:pt>
                <c:pt idx="3304">
                  <c:v>30454.666666702571</c:v>
                </c:pt>
                <c:pt idx="3305">
                  <c:v>30454.708333369239</c:v>
                </c:pt>
                <c:pt idx="3306">
                  <c:v>30454.750000035907</c:v>
                </c:pt>
                <c:pt idx="3307">
                  <c:v>30454.791666702575</c:v>
                </c:pt>
                <c:pt idx="3308">
                  <c:v>30454.833333369243</c:v>
                </c:pt>
                <c:pt idx="3309">
                  <c:v>30454.87500003591</c:v>
                </c:pt>
                <c:pt idx="3310">
                  <c:v>30454.916666702578</c:v>
                </c:pt>
                <c:pt idx="3311">
                  <c:v>30454.958333369246</c:v>
                </c:pt>
                <c:pt idx="3312">
                  <c:v>30455.000000035914</c:v>
                </c:pt>
                <c:pt idx="3313">
                  <c:v>30455.041666702582</c:v>
                </c:pt>
                <c:pt idx="3314">
                  <c:v>30455.08333336925</c:v>
                </c:pt>
                <c:pt idx="3315">
                  <c:v>30455.125000035918</c:v>
                </c:pt>
                <c:pt idx="3316">
                  <c:v>30455.166666702586</c:v>
                </c:pt>
                <c:pt idx="3317">
                  <c:v>30455.208333369254</c:v>
                </c:pt>
                <c:pt idx="3318">
                  <c:v>30455.250000035921</c:v>
                </c:pt>
                <c:pt idx="3319">
                  <c:v>30455.291666702589</c:v>
                </c:pt>
                <c:pt idx="3320">
                  <c:v>30455.333333369257</c:v>
                </c:pt>
                <c:pt idx="3321">
                  <c:v>30455.375000035925</c:v>
                </c:pt>
                <c:pt idx="3322">
                  <c:v>30455.416666702593</c:v>
                </c:pt>
                <c:pt idx="3323">
                  <c:v>30455.458333369261</c:v>
                </c:pt>
                <c:pt idx="3324">
                  <c:v>30455.500000035929</c:v>
                </c:pt>
                <c:pt idx="3325">
                  <c:v>30455.541666702597</c:v>
                </c:pt>
                <c:pt idx="3326">
                  <c:v>30455.583333369264</c:v>
                </c:pt>
                <c:pt idx="3327">
                  <c:v>30455.625000035932</c:v>
                </c:pt>
                <c:pt idx="3328">
                  <c:v>30455.6666667026</c:v>
                </c:pt>
                <c:pt idx="3329">
                  <c:v>30455.708333369268</c:v>
                </c:pt>
                <c:pt idx="3330">
                  <c:v>30455.750000035936</c:v>
                </c:pt>
                <c:pt idx="3331">
                  <c:v>30455.791666702604</c:v>
                </c:pt>
                <c:pt idx="3332">
                  <c:v>30455.833333369272</c:v>
                </c:pt>
                <c:pt idx="3333">
                  <c:v>30455.87500003594</c:v>
                </c:pt>
                <c:pt idx="3334">
                  <c:v>30455.916666702607</c:v>
                </c:pt>
                <c:pt idx="3335">
                  <c:v>30455.958333369275</c:v>
                </c:pt>
                <c:pt idx="3336">
                  <c:v>30456.000000035943</c:v>
                </c:pt>
                <c:pt idx="3337">
                  <c:v>30456.041666702611</c:v>
                </c:pt>
                <c:pt idx="3338">
                  <c:v>30456.083333369279</c:v>
                </c:pt>
                <c:pt idx="3339">
                  <c:v>30456.125000035947</c:v>
                </c:pt>
                <c:pt idx="3340">
                  <c:v>30456.166666702615</c:v>
                </c:pt>
                <c:pt idx="3341">
                  <c:v>30456.208333369283</c:v>
                </c:pt>
                <c:pt idx="3342">
                  <c:v>30456.250000035951</c:v>
                </c:pt>
                <c:pt idx="3343">
                  <c:v>30456.291666702618</c:v>
                </c:pt>
                <c:pt idx="3344">
                  <c:v>30456.333333369286</c:v>
                </c:pt>
                <c:pt idx="3345">
                  <c:v>30456.375000035954</c:v>
                </c:pt>
                <c:pt idx="3346">
                  <c:v>30456.416666702622</c:v>
                </c:pt>
                <c:pt idx="3347">
                  <c:v>30456.45833336929</c:v>
                </c:pt>
                <c:pt idx="3348">
                  <c:v>30456.500000035958</c:v>
                </c:pt>
                <c:pt idx="3349">
                  <c:v>30456.541666702626</c:v>
                </c:pt>
                <c:pt idx="3350">
                  <c:v>30456.583333369294</c:v>
                </c:pt>
                <c:pt idx="3351">
                  <c:v>30456.625000035961</c:v>
                </c:pt>
                <c:pt idx="3352">
                  <c:v>30456.666666702629</c:v>
                </c:pt>
                <c:pt idx="3353">
                  <c:v>30456.708333369297</c:v>
                </c:pt>
                <c:pt idx="3354">
                  <c:v>30456.750000035965</c:v>
                </c:pt>
                <c:pt idx="3355">
                  <c:v>30456.791666702633</c:v>
                </c:pt>
                <c:pt idx="3356">
                  <c:v>30456.833333369301</c:v>
                </c:pt>
                <c:pt idx="3357">
                  <c:v>30456.875000035969</c:v>
                </c:pt>
                <c:pt idx="3358">
                  <c:v>30456.916666702637</c:v>
                </c:pt>
                <c:pt idx="3359">
                  <c:v>30456.958333369304</c:v>
                </c:pt>
                <c:pt idx="3360">
                  <c:v>30457.000000035972</c:v>
                </c:pt>
                <c:pt idx="3361">
                  <c:v>30457.04166670264</c:v>
                </c:pt>
                <c:pt idx="3362">
                  <c:v>30457.083333369308</c:v>
                </c:pt>
                <c:pt idx="3363">
                  <c:v>30457.125000035976</c:v>
                </c:pt>
                <c:pt idx="3364">
                  <c:v>30457.166666702644</c:v>
                </c:pt>
                <c:pt idx="3365">
                  <c:v>30457.208333369312</c:v>
                </c:pt>
                <c:pt idx="3366">
                  <c:v>30457.25000003598</c:v>
                </c:pt>
                <c:pt idx="3367">
                  <c:v>30457.291666702647</c:v>
                </c:pt>
                <c:pt idx="3368">
                  <c:v>30457.333333369315</c:v>
                </c:pt>
                <c:pt idx="3369">
                  <c:v>30457.375000035983</c:v>
                </c:pt>
                <c:pt idx="3370">
                  <c:v>30457.416666702651</c:v>
                </c:pt>
                <c:pt idx="3371">
                  <c:v>30457.458333369319</c:v>
                </c:pt>
                <c:pt idx="3372">
                  <c:v>30457.500000035987</c:v>
                </c:pt>
                <c:pt idx="3373">
                  <c:v>30457.541666702655</c:v>
                </c:pt>
                <c:pt idx="3374">
                  <c:v>30457.583333369323</c:v>
                </c:pt>
                <c:pt idx="3375">
                  <c:v>30457.625000035991</c:v>
                </c:pt>
                <c:pt idx="3376">
                  <c:v>30457.666666702658</c:v>
                </c:pt>
                <c:pt idx="3377">
                  <c:v>30457.708333369326</c:v>
                </c:pt>
                <c:pt idx="3378">
                  <c:v>30457.750000035994</c:v>
                </c:pt>
                <c:pt idx="3379">
                  <c:v>30457.791666702662</c:v>
                </c:pt>
                <c:pt idx="3380">
                  <c:v>30457.83333336933</c:v>
                </c:pt>
                <c:pt idx="3381">
                  <c:v>30457.875000035998</c:v>
                </c:pt>
                <c:pt idx="3382">
                  <c:v>30457.916666702666</c:v>
                </c:pt>
                <c:pt idx="3383">
                  <c:v>30457.958333369334</c:v>
                </c:pt>
                <c:pt idx="3384">
                  <c:v>30458.000000036001</c:v>
                </c:pt>
                <c:pt idx="3385">
                  <c:v>30458.041666702669</c:v>
                </c:pt>
                <c:pt idx="3386">
                  <c:v>30458.083333369337</c:v>
                </c:pt>
                <c:pt idx="3387">
                  <c:v>30458.125000036005</c:v>
                </c:pt>
                <c:pt idx="3388">
                  <c:v>30458.166666702673</c:v>
                </c:pt>
                <c:pt idx="3389">
                  <c:v>30458.208333369341</c:v>
                </c:pt>
                <c:pt idx="3390">
                  <c:v>30458.250000036009</c:v>
                </c:pt>
                <c:pt idx="3391">
                  <c:v>30458.291666702677</c:v>
                </c:pt>
                <c:pt idx="3392">
                  <c:v>30458.333333369344</c:v>
                </c:pt>
                <c:pt idx="3393">
                  <c:v>30458.375000036012</c:v>
                </c:pt>
                <c:pt idx="3394">
                  <c:v>30458.41666670268</c:v>
                </c:pt>
                <c:pt idx="3395">
                  <c:v>30458.458333369348</c:v>
                </c:pt>
                <c:pt idx="3396">
                  <c:v>30458.500000036016</c:v>
                </c:pt>
                <c:pt idx="3397">
                  <c:v>30458.541666702684</c:v>
                </c:pt>
                <c:pt idx="3398">
                  <c:v>30458.583333369352</c:v>
                </c:pt>
                <c:pt idx="3399">
                  <c:v>30458.62500003602</c:v>
                </c:pt>
                <c:pt idx="3400">
                  <c:v>30458.666666702688</c:v>
                </c:pt>
                <c:pt idx="3401">
                  <c:v>30458.708333369355</c:v>
                </c:pt>
                <c:pt idx="3402">
                  <c:v>30458.750000036023</c:v>
                </c:pt>
                <c:pt idx="3403">
                  <c:v>30458.791666702691</c:v>
                </c:pt>
                <c:pt idx="3404">
                  <c:v>30458.833333369359</c:v>
                </c:pt>
                <c:pt idx="3405">
                  <c:v>30458.875000036027</c:v>
                </c:pt>
                <c:pt idx="3406">
                  <c:v>30458.916666702695</c:v>
                </c:pt>
                <c:pt idx="3407">
                  <c:v>30458.958333369363</c:v>
                </c:pt>
                <c:pt idx="3408">
                  <c:v>30459.000000036031</c:v>
                </c:pt>
                <c:pt idx="3409">
                  <c:v>30459.041666702698</c:v>
                </c:pt>
                <c:pt idx="3410">
                  <c:v>30459.083333369366</c:v>
                </c:pt>
                <c:pt idx="3411">
                  <c:v>30459.125000036034</c:v>
                </c:pt>
                <c:pt idx="3412">
                  <c:v>30459.166666702702</c:v>
                </c:pt>
                <c:pt idx="3413">
                  <c:v>30459.20833336937</c:v>
                </c:pt>
                <c:pt idx="3414">
                  <c:v>30459.250000036038</c:v>
                </c:pt>
                <c:pt idx="3415">
                  <c:v>30459.291666702706</c:v>
                </c:pt>
                <c:pt idx="3416">
                  <c:v>30459.333333369374</c:v>
                </c:pt>
                <c:pt idx="3417">
                  <c:v>30459.375000036041</c:v>
                </c:pt>
                <c:pt idx="3418">
                  <c:v>30459.416666702709</c:v>
                </c:pt>
                <c:pt idx="3419">
                  <c:v>30459.458333369377</c:v>
                </c:pt>
                <c:pt idx="3420">
                  <c:v>30459.500000036045</c:v>
                </c:pt>
                <c:pt idx="3421">
                  <c:v>30459.541666702713</c:v>
                </c:pt>
                <c:pt idx="3422">
                  <c:v>30459.583333369381</c:v>
                </c:pt>
                <c:pt idx="3423">
                  <c:v>30459.625000036049</c:v>
                </c:pt>
                <c:pt idx="3424">
                  <c:v>30459.666666702717</c:v>
                </c:pt>
                <c:pt idx="3425">
                  <c:v>30459.708333369384</c:v>
                </c:pt>
                <c:pt idx="3426">
                  <c:v>30459.750000036052</c:v>
                </c:pt>
                <c:pt idx="3427">
                  <c:v>30459.79166670272</c:v>
                </c:pt>
                <c:pt idx="3428">
                  <c:v>30459.833333369388</c:v>
                </c:pt>
                <c:pt idx="3429">
                  <c:v>30459.875000036056</c:v>
                </c:pt>
                <c:pt idx="3430">
                  <c:v>30459.916666702724</c:v>
                </c:pt>
                <c:pt idx="3431">
                  <c:v>30459.958333369392</c:v>
                </c:pt>
                <c:pt idx="3432">
                  <c:v>30460.00000003606</c:v>
                </c:pt>
                <c:pt idx="3433">
                  <c:v>30460.041666702728</c:v>
                </c:pt>
                <c:pt idx="3434">
                  <c:v>30460.083333369395</c:v>
                </c:pt>
                <c:pt idx="3435">
                  <c:v>30460.125000036063</c:v>
                </c:pt>
                <c:pt idx="3436">
                  <c:v>30460.166666702731</c:v>
                </c:pt>
                <c:pt idx="3437">
                  <c:v>30460.208333369399</c:v>
                </c:pt>
                <c:pt idx="3438">
                  <c:v>30460.250000036067</c:v>
                </c:pt>
                <c:pt idx="3439">
                  <c:v>30460.291666702735</c:v>
                </c:pt>
                <c:pt idx="3440">
                  <c:v>30460.333333369403</c:v>
                </c:pt>
                <c:pt idx="3441">
                  <c:v>30460.375000036071</c:v>
                </c:pt>
                <c:pt idx="3442">
                  <c:v>30460.416666702738</c:v>
                </c:pt>
                <c:pt idx="3443">
                  <c:v>30460.458333369406</c:v>
                </c:pt>
                <c:pt idx="3444">
                  <c:v>30460.500000036074</c:v>
                </c:pt>
                <c:pt idx="3445">
                  <c:v>30460.541666702742</c:v>
                </c:pt>
                <c:pt idx="3446">
                  <c:v>30460.58333336941</c:v>
                </c:pt>
                <c:pt idx="3447">
                  <c:v>30460.625000036078</c:v>
                </c:pt>
                <c:pt idx="3448">
                  <c:v>30460.666666702746</c:v>
                </c:pt>
                <c:pt idx="3449">
                  <c:v>30460.708333369414</c:v>
                </c:pt>
                <c:pt idx="3450">
                  <c:v>30460.750000036081</c:v>
                </c:pt>
                <c:pt idx="3451">
                  <c:v>30460.791666702749</c:v>
                </c:pt>
                <c:pt idx="3452">
                  <c:v>30460.833333369417</c:v>
                </c:pt>
                <c:pt idx="3453">
                  <c:v>30460.875000036085</c:v>
                </c:pt>
                <c:pt idx="3454">
                  <c:v>30460.916666702753</c:v>
                </c:pt>
                <c:pt idx="3455">
                  <c:v>30460.958333369421</c:v>
                </c:pt>
                <c:pt idx="3456">
                  <c:v>30461.000000036089</c:v>
                </c:pt>
                <c:pt idx="3457">
                  <c:v>30461.041666702757</c:v>
                </c:pt>
                <c:pt idx="3458">
                  <c:v>30461.083333369425</c:v>
                </c:pt>
                <c:pt idx="3459">
                  <c:v>30461.125000036092</c:v>
                </c:pt>
                <c:pt idx="3460">
                  <c:v>30461.16666670276</c:v>
                </c:pt>
                <c:pt idx="3461">
                  <c:v>30461.208333369428</c:v>
                </c:pt>
                <c:pt idx="3462">
                  <c:v>30461.250000036096</c:v>
                </c:pt>
                <c:pt idx="3463">
                  <c:v>30461.291666702764</c:v>
                </c:pt>
                <c:pt idx="3464">
                  <c:v>30461.333333369432</c:v>
                </c:pt>
                <c:pt idx="3465">
                  <c:v>30461.3750000361</c:v>
                </c:pt>
                <c:pt idx="3466">
                  <c:v>30461.416666702768</c:v>
                </c:pt>
                <c:pt idx="3467">
                  <c:v>30461.458333369435</c:v>
                </c:pt>
                <c:pt idx="3468">
                  <c:v>30461.500000036103</c:v>
                </c:pt>
                <c:pt idx="3469">
                  <c:v>30461.541666702771</c:v>
                </c:pt>
                <c:pt idx="3470">
                  <c:v>30461.583333369439</c:v>
                </c:pt>
                <c:pt idx="3471">
                  <c:v>30461.625000036107</c:v>
                </c:pt>
                <c:pt idx="3472">
                  <c:v>30461.666666702775</c:v>
                </c:pt>
                <c:pt idx="3473">
                  <c:v>30461.708333369443</c:v>
                </c:pt>
                <c:pt idx="3474">
                  <c:v>30461.750000036111</c:v>
                </c:pt>
                <c:pt idx="3475">
                  <c:v>30461.791666702778</c:v>
                </c:pt>
                <c:pt idx="3476">
                  <c:v>30461.833333369446</c:v>
                </c:pt>
                <c:pt idx="3477">
                  <c:v>30461.875000036114</c:v>
                </c:pt>
                <c:pt idx="3478">
                  <c:v>30461.916666702782</c:v>
                </c:pt>
                <c:pt idx="3479">
                  <c:v>30461.95833336945</c:v>
                </c:pt>
                <c:pt idx="3480">
                  <c:v>30462.000000036118</c:v>
                </c:pt>
                <c:pt idx="3481">
                  <c:v>30462.041666702786</c:v>
                </c:pt>
                <c:pt idx="3482">
                  <c:v>30462.083333369454</c:v>
                </c:pt>
                <c:pt idx="3483">
                  <c:v>30462.125000036121</c:v>
                </c:pt>
                <c:pt idx="3484">
                  <c:v>30462.166666702789</c:v>
                </c:pt>
                <c:pt idx="3485">
                  <c:v>30462.208333369457</c:v>
                </c:pt>
                <c:pt idx="3486">
                  <c:v>30462.250000036125</c:v>
                </c:pt>
                <c:pt idx="3487">
                  <c:v>30462.291666702793</c:v>
                </c:pt>
                <c:pt idx="3488">
                  <c:v>30462.333333369461</c:v>
                </c:pt>
                <c:pt idx="3489">
                  <c:v>30462.375000036129</c:v>
                </c:pt>
                <c:pt idx="3490">
                  <c:v>30462.416666702797</c:v>
                </c:pt>
                <c:pt idx="3491">
                  <c:v>30462.458333369465</c:v>
                </c:pt>
                <c:pt idx="3492">
                  <c:v>30462.500000036132</c:v>
                </c:pt>
                <c:pt idx="3493">
                  <c:v>30462.5416667028</c:v>
                </c:pt>
                <c:pt idx="3494">
                  <c:v>30462.583333369468</c:v>
                </c:pt>
                <c:pt idx="3495">
                  <c:v>30462.625000036136</c:v>
                </c:pt>
                <c:pt idx="3496">
                  <c:v>30462.666666702804</c:v>
                </c:pt>
                <c:pt idx="3497">
                  <c:v>30462.708333369472</c:v>
                </c:pt>
                <c:pt idx="3498">
                  <c:v>30462.75000003614</c:v>
                </c:pt>
                <c:pt idx="3499">
                  <c:v>30462.791666702808</c:v>
                </c:pt>
                <c:pt idx="3500">
                  <c:v>30462.833333369475</c:v>
                </c:pt>
                <c:pt idx="3501">
                  <c:v>30462.875000036143</c:v>
                </c:pt>
                <c:pt idx="3502">
                  <c:v>30462.916666702811</c:v>
                </c:pt>
                <c:pt idx="3503">
                  <c:v>30462.958333369479</c:v>
                </c:pt>
                <c:pt idx="3504">
                  <c:v>30463.000000036147</c:v>
                </c:pt>
                <c:pt idx="3505">
                  <c:v>30463.041666702815</c:v>
                </c:pt>
                <c:pt idx="3506">
                  <c:v>30463.083333369483</c:v>
                </c:pt>
                <c:pt idx="3507">
                  <c:v>30463.125000036151</c:v>
                </c:pt>
                <c:pt idx="3508">
                  <c:v>30463.166666702818</c:v>
                </c:pt>
                <c:pt idx="3509">
                  <c:v>30463.208333369486</c:v>
                </c:pt>
                <c:pt idx="3510">
                  <c:v>30463.250000036154</c:v>
                </c:pt>
                <c:pt idx="3511">
                  <c:v>30463.291666702822</c:v>
                </c:pt>
                <c:pt idx="3512">
                  <c:v>30463.33333336949</c:v>
                </c:pt>
                <c:pt idx="3513">
                  <c:v>30463.375000036158</c:v>
                </c:pt>
                <c:pt idx="3514">
                  <c:v>30463.416666702826</c:v>
                </c:pt>
                <c:pt idx="3515">
                  <c:v>30463.458333369494</c:v>
                </c:pt>
                <c:pt idx="3516">
                  <c:v>30463.500000036162</c:v>
                </c:pt>
                <c:pt idx="3517">
                  <c:v>30463.541666702829</c:v>
                </c:pt>
                <c:pt idx="3518">
                  <c:v>30463.583333369497</c:v>
                </c:pt>
                <c:pt idx="3519">
                  <c:v>30463.625000036165</c:v>
                </c:pt>
                <c:pt idx="3520">
                  <c:v>30463.666666702833</c:v>
                </c:pt>
                <c:pt idx="3521">
                  <c:v>30463.708333369501</c:v>
                </c:pt>
                <c:pt idx="3522">
                  <c:v>30463.750000036169</c:v>
                </c:pt>
                <c:pt idx="3523">
                  <c:v>30463.791666702837</c:v>
                </c:pt>
                <c:pt idx="3524">
                  <c:v>30463.833333369505</c:v>
                </c:pt>
                <c:pt idx="3525">
                  <c:v>30463.875000036172</c:v>
                </c:pt>
                <c:pt idx="3526">
                  <c:v>30463.91666670284</c:v>
                </c:pt>
                <c:pt idx="3527">
                  <c:v>30463.958333369508</c:v>
                </c:pt>
                <c:pt idx="3528">
                  <c:v>30464.000000036176</c:v>
                </c:pt>
                <c:pt idx="3529">
                  <c:v>30464.041666702844</c:v>
                </c:pt>
                <c:pt idx="3530">
                  <c:v>30464.083333369512</c:v>
                </c:pt>
                <c:pt idx="3531">
                  <c:v>30464.12500003618</c:v>
                </c:pt>
                <c:pt idx="3532">
                  <c:v>30464.166666702848</c:v>
                </c:pt>
                <c:pt idx="3533">
                  <c:v>30464.208333369515</c:v>
                </c:pt>
                <c:pt idx="3534">
                  <c:v>30464.250000036183</c:v>
                </c:pt>
                <c:pt idx="3535">
                  <c:v>30464.291666702851</c:v>
                </c:pt>
                <c:pt idx="3536">
                  <c:v>30464.333333369519</c:v>
                </c:pt>
                <c:pt idx="3537">
                  <c:v>30464.375000036187</c:v>
                </c:pt>
                <c:pt idx="3538">
                  <c:v>30464.416666702855</c:v>
                </c:pt>
                <c:pt idx="3539">
                  <c:v>30464.458333369523</c:v>
                </c:pt>
                <c:pt idx="3540">
                  <c:v>30464.500000036191</c:v>
                </c:pt>
                <c:pt idx="3541">
                  <c:v>30464.541666702858</c:v>
                </c:pt>
                <c:pt idx="3542">
                  <c:v>30464.583333369526</c:v>
                </c:pt>
                <c:pt idx="3543">
                  <c:v>30464.625000036194</c:v>
                </c:pt>
                <c:pt idx="3544">
                  <c:v>30464.666666702862</c:v>
                </c:pt>
                <c:pt idx="3545">
                  <c:v>30464.70833336953</c:v>
                </c:pt>
                <c:pt idx="3546">
                  <c:v>30464.750000036198</c:v>
                </c:pt>
                <c:pt idx="3547">
                  <c:v>30464.791666702866</c:v>
                </c:pt>
                <c:pt idx="3548">
                  <c:v>30464.833333369534</c:v>
                </c:pt>
                <c:pt idx="3549">
                  <c:v>30464.875000036202</c:v>
                </c:pt>
                <c:pt idx="3550">
                  <c:v>30464.916666702869</c:v>
                </c:pt>
                <c:pt idx="3551">
                  <c:v>30464.958333369537</c:v>
                </c:pt>
                <c:pt idx="3552">
                  <c:v>30465.000000036205</c:v>
                </c:pt>
                <c:pt idx="3553">
                  <c:v>30465.041666702873</c:v>
                </c:pt>
                <c:pt idx="3554">
                  <c:v>30465.083333369541</c:v>
                </c:pt>
                <c:pt idx="3555">
                  <c:v>30465.125000036209</c:v>
                </c:pt>
                <c:pt idx="3556">
                  <c:v>30465.166666702877</c:v>
                </c:pt>
                <c:pt idx="3557">
                  <c:v>30465.208333369545</c:v>
                </c:pt>
                <c:pt idx="3558">
                  <c:v>30465.250000036212</c:v>
                </c:pt>
                <c:pt idx="3559">
                  <c:v>30465.29166670288</c:v>
                </c:pt>
                <c:pt idx="3560">
                  <c:v>30465.333333369548</c:v>
                </c:pt>
                <c:pt idx="3561">
                  <c:v>30465.375000036216</c:v>
                </c:pt>
                <c:pt idx="3562">
                  <c:v>30465.416666702884</c:v>
                </c:pt>
                <c:pt idx="3563">
                  <c:v>30465.458333369552</c:v>
                </c:pt>
                <c:pt idx="3564">
                  <c:v>30465.50000003622</c:v>
                </c:pt>
                <c:pt idx="3565">
                  <c:v>30465.541666702888</c:v>
                </c:pt>
                <c:pt idx="3566">
                  <c:v>30465.583333369555</c:v>
                </c:pt>
                <c:pt idx="3567">
                  <c:v>30465.625000036223</c:v>
                </c:pt>
                <c:pt idx="3568">
                  <c:v>30465.666666702891</c:v>
                </c:pt>
                <c:pt idx="3569">
                  <c:v>30465.708333369559</c:v>
                </c:pt>
                <c:pt idx="3570">
                  <c:v>30465.750000036227</c:v>
                </c:pt>
                <c:pt idx="3571">
                  <c:v>30465.791666702895</c:v>
                </c:pt>
                <c:pt idx="3572">
                  <c:v>30465.833333369563</c:v>
                </c:pt>
                <c:pt idx="3573">
                  <c:v>30465.875000036231</c:v>
                </c:pt>
                <c:pt idx="3574">
                  <c:v>30465.916666702899</c:v>
                </c:pt>
                <c:pt idx="3575">
                  <c:v>30465.958333369566</c:v>
                </c:pt>
                <c:pt idx="3576">
                  <c:v>30466.000000036234</c:v>
                </c:pt>
                <c:pt idx="3577">
                  <c:v>30466.041666702902</c:v>
                </c:pt>
                <c:pt idx="3578">
                  <c:v>30466.08333336957</c:v>
                </c:pt>
                <c:pt idx="3579">
                  <c:v>30466.125000036238</c:v>
                </c:pt>
                <c:pt idx="3580">
                  <c:v>30466.166666702906</c:v>
                </c:pt>
                <c:pt idx="3581">
                  <c:v>30466.208333369574</c:v>
                </c:pt>
                <c:pt idx="3582">
                  <c:v>30466.250000036242</c:v>
                </c:pt>
                <c:pt idx="3583">
                  <c:v>30466.291666702909</c:v>
                </c:pt>
                <c:pt idx="3584">
                  <c:v>30466.333333369577</c:v>
                </c:pt>
                <c:pt idx="3585">
                  <c:v>30466.375000036245</c:v>
                </c:pt>
                <c:pt idx="3586">
                  <c:v>30466.416666702913</c:v>
                </c:pt>
                <c:pt idx="3587">
                  <c:v>30466.458333369581</c:v>
                </c:pt>
                <c:pt idx="3588">
                  <c:v>30466.500000036249</c:v>
                </c:pt>
                <c:pt idx="3589">
                  <c:v>30466.541666702917</c:v>
                </c:pt>
                <c:pt idx="3590">
                  <c:v>30466.583333369585</c:v>
                </c:pt>
                <c:pt idx="3591">
                  <c:v>30466.625000036252</c:v>
                </c:pt>
                <c:pt idx="3592">
                  <c:v>30466.66666670292</c:v>
                </c:pt>
                <c:pt idx="3593">
                  <c:v>30466.708333369588</c:v>
                </c:pt>
                <c:pt idx="3594">
                  <c:v>30466.750000036256</c:v>
                </c:pt>
                <c:pt idx="3595">
                  <c:v>30466.791666702924</c:v>
                </c:pt>
                <c:pt idx="3596">
                  <c:v>30466.833333369592</c:v>
                </c:pt>
                <c:pt idx="3597">
                  <c:v>30466.87500003626</c:v>
                </c:pt>
                <c:pt idx="3598">
                  <c:v>30466.916666702928</c:v>
                </c:pt>
                <c:pt idx="3599">
                  <c:v>30466.958333369595</c:v>
                </c:pt>
                <c:pt idx="3600">
                  <c:v>30467.000000036263</c:v>
                </c:pt>
                <c:pt idx="3601">
                  <c:v>30467.041666702931</c:v>
                </c:pt>
                <c:pt idx="3602">
                  <c:v>30467.083333369599</c:v>
                </c:pt>
                <c:pt idx="3603">
                  <c:v>30467.125000036267</c:v>
                </c:pt>
                <c:pt idx="3604">
                  <c:v>30467.166666702935</c:v>
                </c:pt>
                <c:pt idx="3605">
                  <c:v>30467.208333369603</c:v>
                </c:pt>
                <c:pt idx="3606">
                  <c:v>30467.250000036271</c:v>
                </c:pt>
                <c:pt idx="3607">
                  <c:v>30467.291666702939</c:v>
                </c:pt>
                <c:pt idx="3608">
                  <c:v>30467.333333369606</c:v>
                </c:pt>
                <c:pt idx="3609">
                  <c:v>30467.375000036274</c:v>
                </c:pt>
                <c:pt idx="3610">
                  <c:v>30467.416666702942</c:v>
                </c:pt>
                <c:pt idx="3611">
                  <c:v>30467.45833336961</c:v>
                </c:pt>
                <c:pt idx="3612">
                  <c:v>30467.500000036278</c:v>
                </c:pt>
                <c:pt idx="3613">
                  <c:v>30467.541666702946</c:v>
                </c:pt>
                <c:pt idx="3614">
                  <c:v>30467.583333369614</c:v>
                </c:pt>
                <c:pt idx="3615">
                  <c:v>30467.625000036282</c:v>
                </c:pt>
                <c:pt idx="3616">
                  <c:v>30467.666666702949</c:v>
                </c:pt>
                <c:pt idx="3617">
                  <c:v>30467.708333369617</c:v>
                </c:pt>
                <c:pt idx="3618">
                  <c:v>30467.750000036285</c:v>
                </c:pt>
                <c:pt idx="3619">
                  <c:v>30467.791666702953</c:v>
                </c:pt>
                <c:pt idx="3620">
                  <c:v>30467.833333369621</c:v>
                </c:pt>
                <c:pt idx="3621">
                  <c:v>30467.875000036289</c:v>
                </c:pt>
                <c:pt idx="3622">
                  <c:v>30467.916666702957</c:v>
                </c:pt>
                <c:pt idx="3623">
                  <c:v>30467.958333369625</c:v>
                </c:pt>
                <c:pt idx="3624">
                  <c:v>30468.000000036292</c:v>
                </c:pt>
                <c:pt idx="3625">
                  <c:v>30468.04166670296</c:v>
                </c:pt>
                <c:pt idx="3626">
                  <c:v>30468.083333369628</c:v>
                </c:pt>
                <c:pt idx="3627">
                  <c:v>30468.125000036296</c:v>
                </c:pt>
                <c:pt idx="3628">
                  <c:v>30468.166666702964</c:v>
                </c:pt>
                <c:pt idx="3629">
                  <c:v>30468.208333369632</c:v>
                </c:pt>
                <c:pt idx="3630">
                  <c:v>30468.2500000363</c:v>
                </c:pt>
                <c:pt idx="3631">
                  <c:v>30468.291666702968</c:v>
                </c:pt>
                <c:pt idx="3632">
                  <c:v>30468.333333369636</c:v>
                </c:pt>
                <c:pt idx="3633">
                  <c:v>30468.375000036303</c:v>
                </c:pt>
                <c:pt idx="3634">
                  <c:v>30468.416666702971</c:v>
                </c:pt>
                <c:pt idx="3635">
                  <c:v>30468.458333369639</c:v>
                </c:pt>
                <c:pt idx="3636">
                  <c:v>30468.500000036307</c:v>
                </c:pt>
                <c:pt idx="3637">
                  <c:v>30468.541666702975</c:v>
                </c:pt>
                <c:pt idx="3638">
                  <c:v>30468.583333369643</c:v>
                </c:pt>
                <c:pt idx="3639">
                  <c:v>30468.625000036311</c:v>
                </c:pt>
                <c:pt idx="3640">
                  <c:v>30468.666666702979</c:v>
                </c:pt>
                <c:pt idx="3641">
                  <c:v>30468.708333369646</c:v>
                </c:pt>
                <c:pt idx="3642">
                  <c:v>30468.750000036314</c:v>
                </c:pt>
                <c:pt idx="3643">
                  <c:v>30468.791666702982</c:v>
                </c:pt>
                <c:pt idx="3644">
                  <c:v>30468.83333336965</c:v>
                </c:pt>
                <c:pt idx="3645">
                  <c:v>30468.875000036318</c:v>
                </c:pt>
                <c:pt idx="3646">
                  <c:v>30468.916666702986</c:v>
                </c:pt>
                <c:pt idx="3647">
                  <c:v>30468.958333369654</c:v>
                </c:pt>
                <c:pt idx="3648">
                  <c:v>30469.000000036322</c:v>
                </c:pt>
                <c:pt idx="3649">
                  <c:v>30469.041666702989</c:v>
                </c:pt>
                <c:pt idx="3650">
                  <c:v>30469.083333369657</c:v>
                </c:pt>
                <c:pt idx="3651">
                  <c:v>30469.125000036325</c:v>
                </c:pt>
                <c:pt idx="3652">
                  <c:v>30469.166666702993</c:v>
                </c:pt>
                <c:pt idx="3653">
                  <c:v>30469.208333369661</c:v>
                </c:pt>
                <c:pt idx="3654">
                  <c:v>30469.250000036329</c:v>
                </c:pt>
                <c:pt idx="3655">
                  <c:v>30469.291666702997</c:v>
                </c:pt>
                <c:pt idx="3656">
                  <c:v>30469.333333369665</c:v>
                </c:pt>
                <c:pt idx="3657">
                  <c:v>30469.375000036332</c:v>
                </c:pt>
                <c:pt idx="3658">
                  <c:v>30469.416666703</c:v>
                </c:pt>
                <c:pt idx="3659">
                  <c:v>30469.458333369668</c:v>
                </c:pt>
                <c:pt idx="3660">
                  <c:v>30469.500000036336</c:v>
                </c:pt>
                <c:pt idx="3661">
                  <c:v>30469.541666703004</c:v>
                </c:pt>
                <c:pt idx="3662">
                  <c:v>30469.583333369672</c:v>
                </c:pt>
                <c:pt idx="3663">
                  <c:v>30469.62500003634</c:v>
                </c:pt>
                <c:pt idx="3664">
                  <c:v>30469.666666703008</c:v>
                </c:pt>
                <c:pt idx="3665">
                  <c:v>30469.708333369676</c:v>
                </c:pt>
                <c:pt idx="3666">
                  <c:v>30469.750000036343</c:v>
                </c:pt>
                <c:pt idx="3667">
                  <c:v>30469.791666703011</c:v>
                </c:pt>
                <c:pt idx="3668">
                  <c:v>30469.833333369679</c:v>
                </c:pt>
                <c:pt idx="3669">
                  <c:v>30469.875000036347</c:v>
                </c:pt>
                <c:pt idx="3670">
                  <c:v>30469.916666703015</c:v>
                </c:pt>
                <c:pt idx="3671">
                  <c:v>30469.958333369683</c:v>
                </c:pt>
                <c:pt idx="3672">
                  <c:v>30470.000000036351</c:v>
                </c:pt>
                <c:pt idx="3673">
                  <c:v>30470.041666703019</c:v>
                </c:pt>
                <c:pt idx="3674">
                  <c:v>30470.083333369686</c:v>
                </c:pt>
                <c:pt idx="3675">
                  <c:v>30470.125000036354</c:v>
                </c:pt>
                <c:pt idx="3676">
                  <c:v>30470.166666703022</c:v>
                </c:pt>
                <c:pt idx="3677">
                  <c:v>30470.20833336969</c:v>
                </c:pt>
                <c:pt idx="3678">
                  <c:v>30470.250000036358</c:v>
                </c:pt>
                <c:pt idx="3679">
                  <c:v>30470.291666703026</c:v>
                </c:pt>
                <c:pt idx="3680">
                  <c:v>30470.333333369694</c:v>
                </c:pt>
                <c:pt idx="3681">
                  <c:v>30470.375000036362</c:v>
                </c:pt>
                <c:pt idx="3682">
                  <c:v>30470.416666703029</c:v>
                </c:pt>
                <c:pt idx="3683">
                  <c:v>30470.458333369697</c:v>
                </c:pt>
                <c:pt idx="3684">
                  <c:v>30470.500000036365</c:v>
                </c:pt>
                <c:pt idx="3685">
                  <c:v>30470.541666703033</c:v>
                </c:pt>
                <c:pt idx="3686">
                  <c:v>30470.583333369701</c:v>
                </c:pt>
                <c:pt idx="3687">
                  <c:v>30470.625000036369</c:v>
                </c:pt>
                <c:pt idx="3688">
                  <c:v>30470.666666703037</c:v>
                </c:pt>
                <c:pt idx="3689">
                  <c:v>30470.708333369705</c:v>
                </c:pt>
                <c:pt idx="3690">
                  <c:v>30470.750000036373</c:v>
                </c:pt>
                <c:pt idx="3691">
                  <c:v>30470.79166670304</c:v>
                </c:pt>
                <c:pt idx="3692">
                  <c:v>30470.833333369708</c:v>
                </c:pt>
                <c:pt idx="3693">
                  <c:v>30470.875000036376</c:v>
                </c:pt>
                <c:pt idx="3694">
                  <c:v>30470.916666703044</c:v>
                </c:pt>
                <c:pt idx="3695">
                  <c:v>30470.958333369712</c:v>
                </c:pt>
                <c:pt idx="3696">
                  <c:v>30471.00000003638</c:v>
                </c:pt>
                <c:pt idx="3697">
                  <c:v>30471.041666703048</c:v>
                </c:pt>
                <c:pt idx="3698">
                  <c:v>30471.083333369716</c:v>
                </c:pt>
                <c:pt idx="3699">
                  <c:v>30471.125000036383</c:v>
                </c:pt>
                <c:pt idx="3700">
                  <c:v>30471.166666703051</c:v>
                </c:pt>
                <c:pt idx="3701">
                  <c:v>30471.208333369719</c:v>
                </c:pt>
                <c:pt idx="3702">
                  <c:v>30471.250000036387</c:v>
                </c:pt>
                <c:pt idx="3703">
                  <c:v>30471.291666703055</c:v>
                </c:pt>
                <c:pt idx="3704">
                  <c:v>30471.333333369723</c:v>
                </c:pt>
                <c:pt idx="3705">
                  <c:v>30471.375000036391</c:v>
                </c:pt>
                <c:pt idx="3706">
                  <c:v>30471.416666703059</c:v>
                </c:pt>
                <c:pt idx="3707">
                  <c:v>30471.458333369726</c:v>
                </c:pt>
                <c:pt idx="3708">
                  <c:v>30471.500000036394</c:v>
                </c:pt>
                <c:pt idx="3709">
                  <c:v>30471.541666703062</c:v>
                </c:pt>
                <c:pt idx="3710">
                  <c:v>30471.58333336973</c:v>
                </c:pt>
                <c:pt idx="3711">
                  <c:v>30471.625000036398</c:v>
                </c:pt>
                <c:pt idx="3712">
                  <c:v>30471.666666703066</c:v>
                </c:pt>
                <c:pt idx="3713">
                  <c:v>30471.708333369734</c:v>
                </c:pt>
                <c:pt idx="3714">
                  <c:v>30471.750000036402</c:v>
                </c:pt>
                <c:pt idx="3715">
                  <c:v>30471.791666703069</c:v>
                </c:pt>
                <c:pt idx="3716">
                  <c:v>30471.833333369737</c:v>
                </c:pt>
                <c:pt idx="3717">
                  <c:v>30471.875000036405</c:v>
                </c:pt>
                <c:pt idx="3718">
                  <c:v>30471.916666703073</c:v>
                </c:pt>
                <c:pt idx="3719">
                  <c:v>30471.958333369741</c:v>
                </c:pt>
                <c:pt idx="3720">
                  <c:v>30472.000000036409</c:v>
                </c:pt>
                <c:pt idx="3721">
                  <c:v>30472.041666703077</c:v>
                </c:pt>
                <c:pt idx="3722">
                  <c:v>30472.083333369745</c:v>
                </c:pt>
                <c:pt idx="3723">
                  <c:v>30472.125000036413</c:v>
                </c:pt>
                <c:pt idx="3724">
                  <c:v>30472.16666670308</c:v>
                </c:pt>
                <c:pt idx="3725">
                  <c:v>30472.208333369748</c:v>
                </c:pt>
                <c:pt idx="3726">
                  <c:v>30472.250000036416</c:v>
                </c:pt>
                <c:pt idx="3727">
                  <c:v>30472.291666703084</c:v>
                </c:pt>
                <c:pt idx="3728">
                  <c:v>30472.333333369752</c:v>
                </c:pt>
                <c:pt idx="3729">
                  <c:v>30472.37500003642</c:v>
                </c:pt>
                <c:pt idx="3730">
                  <c:v>30472.416666703088</c:v>
                </c:pt>
                <c:pt idx="3731">
                  <c:v>30472.458333369756</c:v>
                </c:pt>
                <c:pt idx="3732">
                  <c:v>30472.500000036423</c:v>
                </c:pt>
                <c:pt idx="3733">
                  <c:v>30472.541666703091</c:v>
                </c:pt>
                <c:pt idx="3734">
                  <c:v>30472.583333369759</c:v>
                </c:pt>
                <c:pt idx="3735">
                  <c:v>30472.625000036427</c:v>
                </c:pt>
                <c:pt idx="3736">
                  <c:v>30472.666666703095</c:v>
                </c:pt>
                <c:pt idx="3737">
                  <c:v>30472.708333369763</c:v>
                </c:pt>
                <c:pt idx="3738">
                  <c:v>30472.750000036431</c:v>
                </c:pt>
                <c:pt idx="3739">
                  <c:v>30472.791666703099</c:v>
                </c:pt>
                <c:pt idx="3740">
                  <c:v>30472.833333369766</c:v>
                </c:pt>
                <c:pt idx="3741">
                  <c:v>30472.875000036434</c:v>
                </c:pt>
                <c:pt idx="3742">
                  <c:v>30472.916666703102</c:v>
                </c:pt>
                <c:pt idx="3743">
                  <c:v>30472.95833336977</c:v>
                </c:pt>
                <c:pt idx="3744">
                  <c:v>30473.000000036438</c:v>
                </c:pt>
                <c:pt idx="3745">
                  <c:v>30473.041666703106</c:v>
                </c:pt>
                <c:pt idx="3746">
                  <c:v>30473.083333369774</c:v>
                </c:pt>
                <c:pt idx="3747">
                  <c:v>30473.125000036442</c:v>
                </c:pt>
                <c:pt idx="3748">
                  <c:v>30473.16666670311</c:v>
                </c:pt>
                <c:pt idx="3749">
                  <c:v>30473.208333369777</c:v>
                </c:pt>
                <c:pt idx="3750">
                  <c:v>30473.250000036445</c:v>
                </c:pt>
                <c:pt idx="3751">
                  <c:v>30473.291666703113</c:v>
                </c:pt>
                <c:pt idx="3752">
                  <c:v>30473.333333369781</c:v>
                </c:pt>
                <c:pt idx="3753">
                  <c:v>30473.375000036449</c:v>
                </c:pt>
                <c:pt idx="3754">
                  <c:v>30473.416666703117</c:v>
                </c:pt>
                <c:pt idx="3755">
                  <c:v>30473.458333369785</c:v>
                </c:pt>
                <c:pt idx="3756">
                  <c:v>30473.500000036453</c:v>
                </c:pt>
                <c:pt idx="3757">
                  <c:v>30473.54166670312</c:v>
                </c:pt>
                <c:pt idx="3758">
                  <c:v>30473.583333369788</c:v>
                </c:pt>
                <c:pt idx="3759">
                  <c:v>30473.625000036456</c:v>
                </c:pt>
                <c:pt idx="3760">
                  <c:v>30473.666666703124</c:v>
                </c:pt>
                <c:pt idx="3761">
                  <c:v>30473.708333369792</c:v>
                </c:pt>
                <c:pt idx="3762">
                  <c:v>30473.75000003646</c:v>
                </c:pt>
                <c:pt idx="3763">
                  <c:v>30473.791666703128</c:v>
                </c:pt>
                <c:pt idx="3764">
                  <c:v>30473.833333369796</c:v>
                </c:pt>
                <c:pt idx="3765">
                  <c:v>30473.875000036463</c:v>
                </c:pt>
                <c:pt idx="3766">
                  <c:v>30473.916666703131</c:v>
                </c:pt>
                <c:pt idx="3767">
                  <c:v>30473.958333369799</c:v>
                </c:pt>
                <c:pt idx="3768">
                  <c:v>30474.000000036467</c:v>
                </c:pt>
                <c:pt idx="3769">
                  <c:v>30474.041666703135</c:v>
                </c:pt>
                <c:pt idx="3770">
                  <c:v>30474.083333369803</c:v>
                </c:pt>
                <c:pt idx="3771">
                  <c:v>30474.125000036471</c:v>
                </c:pt>
                <c:pt idx="3772">
                  <c:v>30474.166666703139</c:v>
                </c:pt>
                <c:pt idx="3773">
                  <c:v>30474.208333369806</c:v>
                </c:pt>
                <c:pt idx="3774">
                  <c:v>30474.250000036474</c:v>
                </c:pt>
                <c:pt idx="3775">
                  <c:v>30474.291666703142</c:v>
                </c:pt>
                <c:pt idx="3776">
                  <c:v>30474.33333336981</c:v>
                </c:pt>
                <c:pt idx="3777">
                  <c:v>30474.375000036478</c:v>
                </c:pt>
                <c:pt idx="3778">
                  <c:v>30474.416666703146</c:v>
                </c:pt>
                <c:pt idx="3779">
                  <c:v>30474.458333369814</c:v>
                </c:pt>
                <c:pt idx="3780">
                  <c:v>30474.500000036482</c:v>
                </c:pt>
                <c:pt idx="3781">
                  <c:v>30474.54166670315</c:v>
                </c:pt>
                <c:pt idx="3782">
                  <c:v>30474.583333369817</c:v>
                </c:pt>
                <c:pt idx="3783">
                  <c:v>30474.625000036485</c:v>
                </c:pt>
                <c:pt idx="3784">
                  <c:v>30474.666666703153</c:v>
                </c:pt>
                <c:pt idx="3785">
                  <c:v>30474.708333369821</c:v>
                </c:pt>
                <c:pt idx="3786">
                  <c:v>30474.750000036489</c:v>
                </c:pt>
                <c:pt idx="3787">
                  <c:v>30474.791666703157</c:v>
                </c:pt>
                <c:pt idx="3788">
                  <c:v>30474.833333369825</c:v>
                </c:pt>
                <c:pt idx="3789">
                  <c:v>30474.875000036493</c:v>
                </c:pt>
                <c:pt idx="3790">
                  <c:v>30474.91666670316</c:v>
                </c:pt>
                <c:pt idx="3791">
                  <c:v>30474.958333369828</c:v>
                </c:pt>
                <c:pt idx="3792">
                  <c:v>30475.000000036496</c:v>
                </c:pt>
                <c:pt idx="3793">
                  <c:v>30475.041666703164</c:v>
                </c:pt>
                <c:pt idx="3794">
                  <c:v>30475.083333369832</c:v>
                </c:pt>
                <c:pt idx="3795">
                  <c:v>30475.1250000365</c:v>
                </c:pt>
                <c:pt idx="3796">
                  <c:v>30475.166666703168</c:v>
                </c:pt>
                <c:pt idx="3797">
                  <c:v>30475.208333369836</c:v>
                </c:pt>
                <c:pt idx="3798">
                  <c:v>30475.250000036503</c:v>
                </c:pt>
                <c:pt idx="3799">
                  <c:v>30475.291666703171</c:v>
                </c:pt>
                <c:pt idx="3800">
                  <c:v>30475.333333369839</c:v>
                </c:pt>
                <c:pt idx="3801">
                  <c:v>30475.375000036507</c:v>
                </c:pt>
                <c:pt idx="3802">
                  <c:v>30475.416666703175</c:v>
                </c:pt>
                <c:pt idx="3803">
                  <c:v>30475.458333369843</c:v>
                </c:pt>
                <c:pt idx="3804">
                  <c:v>30475.500000036511</c:v>
                </c:pt>
                <c:pt idx="3805">
                  <c:v>30475.541666703179</c:v>
                </c:pt>
                <c:pt idx="3806">
                  <c:v>30475.583333369847</c:v>
                </c:pt>
                <c:pt idx="3807">
                  <c:v>30475.625000036514</c:v>
                </c:pt>
                <c:pt idx="3808">
                  <c:v>30475.666666703182</c:v>
                </c:pt>
                <c:pt idx="3809">
                  <c:v>30475.70833336985</c:v>
                </c:pt>
                <c:pt idx="3810">
                  <c:v>30475.750000036518</c:v>
                </c:pt>
                <c:pt idx="3811">
                  <c:v>30475.791666703186</c:v>
                </c:pt>
                <c:pt idx="3812">
                  <c:v>30475.833333369854</c:v>
                </c:pt>
                <c:pt idx="3813">
                  <c:v>30475.875000036522</c:v>
                </c:pt>
                <c:pt idx="3814">
                  <c:v>30475.91666670319</c:v>
                </c:pt>
                <c:pt idx="3815">
                  <c:v>30475.958333369857</c:v>
                </c:pt>
                <c:pt idx="3816">
                  <c:v>30476.000000036525</c:v>
                </c:pt>
                <c:pt idx="3817">
                  <c:v>30476.041666703193</c:v>
                </c:pt>
                <c:pt idx="3818">
                  <c:v>30476.083333369861</c:v>
                </c:pt>
                <c:pt idx="3819">
                  <c:v>30476.125000036529</c:v>
                </c:pt>
                <c:pt idx="3820">
                  <c:v>30476.166666703197</c:v>
                </c:pt>
                <c:pt idx="3821">
                  <c:v>30476.208333369865</c:v>
                </c:pt>
                <c:pt idx="3822">
                  <c:v>30476.250000036533</c:v>
                </c:pt>
                <c:pt idx="3823">
                  <c:v>30476.2916667032</c:v>
                </c:pt>
                <c:pt idx="3824">
                  <c:v>30476.333333369868</c:v>
                </c:pt>
                <c:pt idx="3825">
                  <c:v>30476.375000036536</c:v>
                </c:pt>
                <c:pt idx="3826">
                  <c:v>30476.416666703204</c:v>
                </c:pt>
                <c:pt idx="3827">
                  <c:v>30476.458333369872</c:v>
                </c:pt>
                <c:pt idx="3828">
                  <c:v>30476.50000003654</c:v>
                </c:pt>
                <c:pt idx="3829">
                  <c:v>30476.541666703208</c:v>
                </c:pt>
                <c:pt idx="3830">
                  <c:v>30476.583333369876</c:v>
                </c:pt>
                <c:pt idx="3831">
                  <c:v>30476.625000036543</c:v>
                </c:pt>
                <c:pt idx="3832">
                  <c:v>30476.666666703211</c:v>
                </c:pt>
                <c:pt idx="3833">
                  <c:v>30476.708333369879</c:v>
                </c:pt>
                <c:pt idx="3834">
                  <c:v>30476.750000036547</c:v>
                </c:pt>
                <c:pt idx="3835">
                  <c:v>30476.791666703215</c:v>
                </c:pt>
                <c:pt idx="3836">
                  <c:v>30476.833333369883</c:v>
                </c:pt>
                <c:pt idx="3837">
                  <c:v>30476.875000036551</c:v>
                </c:pt>
                <c:pt idx="3838">
                  <c:v>30476.916666703219</c:v>
                </c:pt>
                <c:pt idx="3839">
                  <c:v>30476.958333369887</c:v>
                </c:pt>
                <c:pt idx="3840">
                  <c:v>30477.000000036554</c:v>
                </c:pt>
                <c:pt idx="3841">
                  <c:v>30477.041666703222</c:v>
                </c:pt>
                <c:pt idx="3842">
                  <c:v>30477.08333336989</c:v>
                </c:pt>
                <c:pt idx="3843">
                  <c:v>30477.125000036558</c:v>
                </c:pt>
                <c:pt idx="3844">
                  <c:v>30477.166666703226</c:v>
                </c:pt>
                <c:pt idx="3845">
                  <c:v>30477.208333369894</c:v>
                </c:pt>
                <c:pt idx="3846">
                  <c:v>30477.250000036562</c:v>
                </c:pt>
                <c:pt idx="3847">
                  <c:v>30477.29166670323</c:v>
                </c:pt>
                <c:pt idx="3848">
                  <c:v>30477.333333369897</c:v>
                </c:pt>
                <c:pt idx="3849">
                  <c:v>30477.375000036565</c:v>
                </c:pt>
                <c:pt idx="3850">
                  <c:v>30477.416666703233</c:v>
                </c:pt>
                <c:pt idx="3851">
                  <c:v>30477.458333369901</c:v>
                </c:pt>
                <c:pt idx="3852">
                  <c:v>30477.500000036569</c:v>
                </c:pt>
                <c:pt idx="3853">
                  <c:v>30477.541666703237</c:v>
                </c:pt>
                <c:pt idx="3854">
                  <c:v>30477.583333369905</c:v>
                </c:pt>
                <c:pt idx="3855">
                  <c:v>30477.625000036573</c:v>
                </c:pt>
                <c:pt idx="3856">
                  <c:v>30477.66666670324</c:v>
                </c:pt>
                <c:pt idx="3857">
                  <c:v>30477.708333369908</c:v>
                </c:pt>
                <c:pt idx="3858">
                  <c:v>30477.750000036576</c:v>
                </c:pt>
                <c:pt idx="3859">
                  <c:v>30477.791666703244</c:v>
                </c:pt>
                <c:pt idx="3860">
                  <c:v>30477.833333369912</c:v>
                </c:pt>
                <c:pt idx="3861">
                  <c:v>30477.87500003658</c:v>
                </c:pt>
                <c:pt idx="3862">
                  <c:v>30477.916666703248</c:v>
                </c:pt>
                <c:pt idx="3863">
                  <c:v>30477.958333369916</c:v>
                </c:pt>
                <c:pt idx="3864">
                  <c:v>30478.000000036584</c:v>
                </c:pt>
                <c:pt idx="3865">
                  <c:v>30478.041666703251</c:v>
                </c:pt>
                <c:pt idx="3866">
                  <c:v>30478.083333369919</c:v>
                </c:pt>
                <c:pt idx="3867">
                  <c:v>30478.125000036587</c:v>
                </c:pt>
                <c:pt idx="3868">
                  <c:v>30478.166666703255</c:v>
                </c:pt>
                <c:pt idx="3869">
                  <c:v>30478.208333369923</c:v>
                </c:pt>
                <c:pt idx="3870">
                  <c:v>30478.250000036591</c:v>
                </c:pt>
                <c:pt idx="3871">
                  <c:v>30478.291666703259</c:v>
                </c:pt>
                <c:pt idx="3872">
                  <c:v>30478.333333369927</c:v>
                </c:pt>
                <c:pt idx="3873">
                  <c:v>30478.375000036594</c:v>
                </c:pt>
                <c:pt idx="3874">
                  <c:v>30478.416666703262</c:v>
                </c:pt>
                <c:pt idx="3875">
                  <c:v>30478.45833336993</c:v>
                </c:pt>
                <c:pt idx="3876">
                  <c:v>30478.500000036598</c:v>
                </c:pt>
                <c:pt idx="3877">
                  <c:v>30478.541666703266</c:v>
                </c:pt>
                <c:pt idx="3878">
                  <c:v>30478.583333369934</c:v>
                </c:pt>
                <c:pt idx="3879">
                  <c:v>30478.625000036602</c:v>
                </c:pt>
                <c:pt idx="3880">
                  <c:v>30478.66666670327</c:v>
                </c:pt>
                <c:pt idx="3881">
                  <c:v>30478.708333369937</c:v>
                </c:pt>
                <c:pt idx="3882">
                  <c:v>30478.750000036605</c:v>
                </c:pt>
                <c:pt idx="3883">
                  <c:v>30478.791666703273</c:v>
                </c:pt>
                <c:pt idx="3884">
                  <c:v>30478.833333369941</c:v>
                </c:pt>
                <c:pt idx="3885">
                  <c:v>30478.875000036609</c:v>
                </c:pt>
                <c:pt idx="3886">
                  <c:v>30478.916666703277</c:v>
                </c:pt>
                <c:pt idx="3887">
                  <c:v>30478.958333369945</c:v>
                </c:pt>
                <c:pt idx="3888">
                  <c:v>30479.000000036613</c:v>
                </c:pt>
                <c:pt idx="3889">
                  <c:v>30479.04166670328</c:v>
                </c:pt>
                <c:pt idx="3890">
                  <c:v>30479.083333369948</c:v>
                </c:pt>
                <c:pt idx="3891">
                  <c:v>30479.125000036616</c:v>
                </c:pt>
                <c:pt idx="3892">
                  <c:v>30479.166666703284</c:v>
                </c:pt>
                <c:pt idx="3893">
                  <c:v>30479.208333369952</c:v>
                </c:pt>
                <c:pt idx="3894">
                  <c:v>30479.25000003662</c:v>
                </c:pt>
                <c:pt idx="3895">
                  <c:v>30479.291666703288</c:v>
                </c:pt>
                <c:pt idx="3896">
                  <c:v>30479.333333369956</c:v>
                </c:pt>
                <c:pt idx="3897">
                  <c:v>30479.375000036624</c:v>
                </c:pt>
                <c:pt idx="3898">
                  <c:v>30479.416666703291</c:v>
                </c:pt>
                <c:pt idx="3899">
                  <c:v>30479.458333369959</c:v>
                </c:pt>
                <c:pt idx="3900">
                  <c:v>30479.500000036627</c:v>
                </c:pt>
                <c:pt idx="3901">
                  <c:v>30479.541666703295</c:v>
                </c:pt>
                <c:pt idx="3902">
                  <c:v>30479.583333369963</c:v>
                </c:pt>
                <c:pt idx="3903">
                  <c:v>30479.625000036631</c:v>
                </c:pt>
                <c:pt idx="3904">
                  <c:v>30479.666666703299</c:v>
                </c:pt>
                <c:pt idx="3905">
                  <c:v>30479.708333369967</c:v>
                </c:pt>
                <c:pt idx="3906">
                  <c:v>30479.750000036634</c:v>
                </c:pt>
                <c:pt idx="3907">
                  <c:v>30479.791666703302</c:v>
                </c:pt>
                <c:pt idx="3908">
                  <c:v>30479.83333336997</c:v>
                </c:pt>
                <c:pt idx="3909">
                  <c:v>30479.875000036638</c:v>
                </c:pt>
                <c:pt idx="3910">
                  <c:v>30479.916666703306</c:v>
                </c:pt>
                <c:pt idx="3911">
                  <c:v>30479.958333369974</c:v>
                </c:pt>
                <c:pt idx="3912">
                  <c:v>30480.000000036642</c:v>
                </c:pt>
                <c:pt idx="3913">
                  <c:v>30480.04166670331</c:v>
                </c:pt>
                <c:pt idx="3914">
                  <c:v>30480.083333369977</c:v>
                </c:pt>
                <c:pt idx="3915">
                  <c:v>30480.125000036645</c:v>
                </c:pt>
                <c:pt idx="3916">
                  <c:v>30480.166666703313</c:v>
                </c:pt>
                <c:pt idx="3917">
                  <c:v>30480.208333369981</c:v>
                </c:pt>
                <c:pt idx="3918">
                  <c:v>30480.250000036649</c:v>
                </c:pt>
                <c:pt idx="3919">
                  <c:v>30480.291666703317</c:v>
                </c:pt>
                <c:pt idx="3920">
                  <c:v>30480.333333369985</c:v>
                </c:pt>
                <c:pt idx="3921">
                  <c:v>30480.375000036653</c:v>
                </c:pt>
                <c:pt idx="3922">
                  <c:v>30480.416666703321</c:v>
                </c:pt>
                <c:pt idx="3923">
                  <c:v>30480.458333369988</c:v>
                </c:pt>
                <c:pt idx="3924">
                  <c:v>30480.500000036656</c:v>
                </c:pt>
                <c:pt idx="3925">
                  <c:v>30480.541666703324</c:v>
                </c:pt>
                <c:pt idx="3926">
                  <c:v>30480.583333369992</c:v>
                </c:pt>
                <c:pt idx="3927">
                  <c:v>30480.62500003666</c:v>
                </c:pt>
                <c:pt idx="3928">
                  <c:v>30480.666666703328</c:v>
                </c:pt>
                <c:pt idx="3929">
                  <c:v>30480.708333369996</c:v>
                </c:pt>
                <c:pt idx="3930">
                  <c:v>30480.750000036664</c:v>
                </c:pt>
                <c:pt idx="3931">
                  <c:v>30480.791666703331</c:v>
                </c:pt>
                <c:pt idx="3932">
                  <c:v>30480.833333369999</c:v>
                </c:pt>
                <c:pt idx="3933">
                  <c:v>30480.875000036667</c:v>
                </c:pt>
                <c:pt idx="3934">
                  <c:v>30480.916666703335</c:v>
                </c:pt>
                <c:pt idx="3935">
                  <c:v>30480.958333370003</c:v>
                </c:pt>
                <c:pt idx="3936">
                  <c:v>30481.000000036671</c:v>
                </c:pt>
                <c:pt idx="3937">
                  <c:v>30481.041666703339</c:v>
                </c:pt>
                <c:pt idx="3938">
                  <c:v>30481.083333370007</c:v>
                </c:pt>
                <c:pt idx="3939">
                  <c:v>30481.125000036674</c:v>
                </c:pt>
                <c:pt idx="3940">
                  <c:v>30481.166666703342</c:v>
                </c:pt>
                <c:pt idx="3941">
                  <c:v>30481.20833337001</c:v>
                </c:pt>
                <c:pt idx="3942">
                  <c:v>30481.250000036678</c:v>
                </c:pt>
                <c:pt idx="3943">
                  <c:v>30481.291666703346</c:v>
                </c:pt>
                <c:pt idx="3944">
                  <c:v>30481.333333370014</c:v>
                </c:pt>
                <c:pt idx="3945">
                  <c:v>30481.375000036682</c:v>
                </c:pt>
                <c:pt idx="3946">
                  <c:v>30481.41666670335</c:v>
                </c:pt>
                <c:pt idx="3947">
                  <c:v>30481.458333370017</c:v>
                </c:pt>
                <c:pt idx="3948">
                  <c:v>30481.500000036685</c:v>
                </c:pt>
                <c:pt idx="3949">
                  <c:v>30481.541666703353</c:v>
                </c:pt>
                <c:pt idx="3950">
                  <c:v>30481.583333370021</c:v>
                </c:pt>
                <c:pt idx="3951">
                  <c:v>30481.625000036689</c:v>
                </c:pt>
                <c:pt idx="3952">
                  <c:v>30481.666666703357</c:v>
                </c:pt>
                <c:pt idx="3953">
                  <c:v>30481.708333370025</c:v>
                </c:pt>
                <c:pt idx="3954">
                  <c:v>30481.750000036693</c:v>
                </c:pt>
                <c:pt idx="3955">
                  <c:v>30481.791666703361</c:v>
                </c:pt>
                <c:pt idx="3956">
                  <c:v>30481.833333370028</c:v>
                </c:pt>
                <c:pt idx="3957">
                  <c:v>30481.875000036696</c:v>
                </c:pt>
                <c:pt idx="3958">
                  <c:v>30481.916666703364</c:v>
                </c:pt>
                <c:pt idx="3959">
                  <c:v>30481.958333370032</c:v>
                </c:pt>
                <c:pt idx="3960">
                  <c:v>30482.0000000367</c:v>
                </c:pt>
                <c:pt idx="3961">
                  <c:v>30482.041666703368</c:v>
                </c:pt>
                <c:pt idx="3962">
                  <c:v>30482.083333370036</c:v>
                </c:pt>
                <c:pt idx="3963">
                  <c:v>30482.125000036704</c:v>
                </c:pt>
                <c:pt idx="3964">
                  <c:v>30482.166666703371</c:v>
                </c:pt>
                <c:pt idx="3965">
                  <c:v>30482.208333370039</c:v>
                </c:pt>
                <c:pt idx="3966">
                  <c:v>30482.250000036707</c:v>
                </c:pt>
                <c:pt idx="3967">
                  <c:v>30482.291666703375</c:v>
                </c:pt>
                <c:pt idx="3968">
                  <c:v>30482.333333370043</c:v>
                </c:pt>
                <c:pt idx="3969">
                  <c:v>30482.375000036711</c:v>
                </c:pt>
                <c:pt idx="3970">
                  <c:v>30482.416666703379</c:v>
                </c:pt>
                <c:pt idx="3971">
                  <c:v>30482.458333370047</c:v>
                </c:pt>
                <c:pt idx="3972">
                  <c:v>30482.500000036714</c:v>
                </c:pt>
                <c:pt idx="3973">
                  <c:v>30482.541666703382</c:v>
                </c:pt>
                <c:pt idx="3974">
                  <c:v>30482.58333337005</c:v>
                </c:pt>
                <c:pt idx="3975">
                  <c:v>30482.625000036718</c:v>
                </c:pt>
                <c:pt idx="3976">
                  <c:v>30482.666666703386</c:v>
                </c:pt>
                <c:pt idx="3977">
                  <c:v>30482.708333370054</c:v>
                </c:pt>
                <c:pt idx="3978">
                  <c:v>30482.750000036722</c:v>
                </c:pt>
                <c:pt idx="3979">
                  <c:v>30482.79166670339</c:v>
                </c:pt>
                <c:pt idx="3980">
                  <c:v>30482.833333370058</c:v>
                </c:pt>
                <c:pt idx="3981">
                  <c:v>30482.875000036725</c:v>
                </c:pt>
                <c:pt idx="3982">
                  <c:v>30482.916666703393</c:v>
                </c:pt>
                <c:pt idx="3983">
                  <c:v>30482.958333370061</c:v>
                </c:pt>
                <c:pt idx="3984">
                  <c:v>30483.000000036729</c:v>
                </c:pt>
                <c:pt idx="3985">
                  <c:v>30483.041666703397</c:v>
                </c:pt>
                <c:pt idx="3986">
                  <c:v>30483.083333370065</c:v>
                </c:pt>
                <c:pt idx="3987">
                  <c:v>30483.125000036733</c:v>
                </c:pt>
                <c:pt idx="3988">
                  <c:v>30483.166666703401</c:v>
                </c:pt>
                <c:pt idx="3989">
                  <c:v>30483.208333370068</c:v>
                </c:pt>
                <c:pt idx="3990">
                  <c:v>30483.250000036736</c:v>
                </c:pt>
                <c:pt idx="3991">
                  <c:v>30483.291666703404</c:v>
                </c:pt>
                <c:pt idx="3992">
                  <c:v>30483.333333370072</c:v>
                </c:pt>
                <c:pt idx="3993">
                  <c:v>30483.37500003674</c:v>
                </c:pt>
                <c:pt idx="3994">
                  <c:v>30483.416666703408</c:v>
                </c:pt>
                <c:pt idx="3995">
                  <c:v>30483.458333370076</c:v>
                </c:pt>
                <c:pt idx="3996">
                  <c:v>30483.500000036744</c:v>
                </c:pt>
                <c:pt idx="3997">
                  <c:v>30483.541666703411</c:v>
                </c:pt>
                <c:pt idx="3998">
                  <c:v>30483.583333370079</c:v>
                </c:pt>
                <c:pt idx="3999">
                  <c:v>30483.625000036747</c:v>
                </c:pt>
                <c:pt idx="4000">
                  <c:v>30483.666666703415</c:v>
                </c:pt>
                <c:pt idx="4001">
                  <c:v>30483.708333370083</c:v>
                </c:pt>
                <c:pt idx="4002">
                  <c:v>30483.750000036751</c:v>
                </c:pt>
                <c:pt idx="4003">
                  <c:v>30483.791666703419</c:v>
                </c:pt>
                <c:pt idx="4004">
                  <c:v>30483.833333370087</c:v>
                </c:pt>
                <c:pt idx="4005">
                  <c:v>30483.875000036754</c:v>
                </c:pt>
                <c:pt idx="4006">
                  <c:v>30483.916666703422</c:v>
                </c:pt>
                <c:pt idx="4007">
                  <c:v>30483.95833337009</c:v>
                </c:pt>
                <c:pt idx="4008">
                  <c:v>30484.000000036758</c:v>
                </c:pt>
                <c:pt idx="4009">
                  <c:v>30484.041666703426</c:v>
                </c:pt>
                <c:pt idx="4010">
                  <c:v>30484.083333370094</c:v>
                </c:pt>
                <c:pt idx="4011">
                  <c:v>30484.125000036762</c:v>
                </c:pt>
                <c:pt idx="4012">
                  <c:v>30484.16666670343</c:v>
                </c:pt>
                <c:pt idx="4013">
                  <c:v>30484.208333370098</c:v>
                </c:pt>
                <c:pt idx="4014">
                  <c:v>30484.250000036765</c:v>
                </c:pt>
                <c:pt idx="4015">
                  <c:v>30484.291666703433</c:v>
                </c:pt>
                <c:pt idx="4016">
                  <c:v>30484.333333370101</c:v>
                </c:pt>
                <c:pt idx="4017">
                  <c:v>30484.375000036769</c:v>
                </c:pt>
                <c:pt idx="4018">
                  <c:v>30484.416666703437</c:v>
                </c:pt>
                <c:pt idx="4019">
                  <c:v>30484.458333370105</c:v>
                </c:pt>
                <c:pt idx="4020">
                  <c:v>30484.500000036773</c:v>
                </c:pt>
                <c:pt idx="4021">
                  <c:v>30484.541666703441</c:v>
                </c:pt>
                <c:pt idx="4022">
                  <c:v>30484.583333370108</c:v>
                </c:pt>
                <c:pt idx="4023">
                  <c:v>30484.625000036776</c:v>
                </c:pt>
                <c:pt idx="4024">
                  <c:v>30484.666666703444</c:v>
                </c:pt>
                <c:pt idx="4025">
                  <c:v>30484.708333370112</c:v>
                </c:pt>
                <c:pt idx="4026">
                  <c:v>30484.75000003678</c:v>
                </c:pt>
                <c:pt idx="4027">
                  <c:v>30484.791666703448</c:v>
                </c:pt>
                <c:pt idx="4028">
                  <c:v>30484.833333370116</c:v>
                </c:pt>
                <c:pt idx="4029">
                  <c:v>30484.875000036784</c:v>
                </c:pt>
                <c:pt idx="4030">
                  <c:v>30484.916666703451</c:v>
                </c:pt>
                <c:pt idx="4031">
                  <c:v>30484.958333370119</c:v>
                </c:pt>
                <c:pt idx="4032">
                  <c:v>30485.000000036787</c:v>
                </c:pt>
                <c:pt idx="4033">
                  <c:v>30485.041666703455</c:v>
                </c:pt>
                <c:pt idx="4034">
                  <c:v>30485.083333370123</c:v>
                </c:pt>
                <c:pt idx="4035">
                  <c:v>30485.125000036791</c:v>
                </c:pt>
                <c:pt idx="4036">
                  <c:v>30485.166666703459</c:v>
                </c:pt>
                <c:pt idx="4037">
                  <c:v>30485.208333370127</c:v>
                </c:pt>
                <c:pt idx="4038">
                  <c:v>30485.250000036795</c:v>
                </c:pt>
                <c:pt idx="4039">
                  <c:v>30485.291666703462</c:v>
                </c:pt>
                <c:pt idx="4040">
                  <c:v>30485.33333337013</c:v>
                </c:pt>
                <c:pt idx="4041">
                  <c:v>30485.375000036798</c:v>
                </c:pt>
                <c:pt idx="4042">
                  <c:v>30485.416666703466</c:v>
                </c:pt>
                <c:pt idx="4043">
                  <c:v>30485.458333370134</c:v>
                </c:pt>
                <c:pt idx="4044">
                  <c:v>30485.500000036802</c:v>
                </c:pt>
                <c:pt idx="4045">
                  <c:v>30485.54166670347</c:v>
                </c:pt>
                <c:pt idx="4046">
                  <c:v>30485.583333370138</c:v>
                </c:pt>
                <c:pt idx="4047">
                  <c:v>30485.625000036805</c:v>
                </c:pt>
                <c:pt idx="4048">
                  <c:v>30485.666666703473</c:v>
                </c:pt>
                <c:pt idx="4049">
                  <c:v>30485.708333370141</c:v>
                </c:pt>
                <c:pt idx="4050">
                  <c:v>30485.750000036809</c:v>
                </c:pt>
                <c:pt idx="4051">
                  <c:v>30485.791666703477</c:v>
                </c:pt>
                <c:pt idx="4052">
                  <c:v>30485.833333370145</c:v>
                </c:pt>
                <c:pt idx="4053">
                  <c:v>30485.875000036813</c:v>
                </c:pt>
                <c:pt idx="4054">
                  <c:v>30485.916666703481</c:v>
                </c:pt>
                <c:pt idx="4055">
                  <c:v>30485.958333370148</c:v>
                </c:pt>
                <c:pt idx="4056">
                  <c:v>30486.000000036816</c:v>
                </c:pt>
                <c:pt idx="4057">
                  <c:v>30486.041666703484</c:v>
                </c:pt>
                <c:pt idx="4058">
                  <c:v>30486.083333370152</c:v>
                </c:pt>
                <c:pt idx="4059">
                  <c:v>30486.12500003682</c:v>
                </c:pt>
                <c:pt idx="4060">
                  <c:v>30486.166666703488</c:v>
                </c:pt>
                <c:pt idx="4061">
                  <c:v>30486.208333370156</c:v>
                </c:pt>
                <c:pt idx="4062">
                  <c:v>30486.250000036824</c:v>
                </c:pt>
                <c:pt idx="4063">
                  <c:v>30486.291666703492</c:v>
                </c:pt>
                <c:pt idx="4064">
                  <c:v>30486.333333370159</c:v>
                </c:pt>
                <c:pt idx="4065">
                  <c:v>30486.375000036827</c:v>
                </c:pt>
                <c:pt idx="4066">
                  <c:v>30486.416666703495</c:v>
                </c:pt>
                <c:pt idx="4067">
                  <c:v>30486.458333370163</c:v>
                </c:pt>
                <c:pt idx="4068">
                  <c:v>30486.500000036831</c:v>
                </c:pt>
                <c:pt idx="4069">
                  <c:v>30486.541666703499</c:v>
                </c:pt>
                <c:pt idx="4070">
                  <c:v>30486.583333370167</c:v>
                </c:pt>
                <c:pt idx="4071">
                  <c:v>30486.625000036835</c:v>
                </c:pt>
                <c:pt idx="4072">
                  <c:v>30486.666666703502</c:v>
                </c:pt>
                <c:pt idx="4073">
                  <c:v>30486.70833337017</c:v>
                </c:pt>
                <c:pt idx="4074">
                  <c:v>30486.750000036838</c:v>
                </c:pt>
                <c:pt idx="4075">
                  <c:v>30486.791666703506</c:v>
                </c:pt>
                <c:pt idx="4076">
                  <c:v>30486.833333370174</c:v>
                </c:pt>
                <c:pt idx="4077">
                  <c:v>30486.875000036842</c:v>
                </c:pt>
                <c:pt idx="4078">
                  <c:v>30486.91666670351</c:v>
                </c:pt>
                <c:pt idx="4079">
                  <c:v>30486.958333370178</c:v>
                </c:pt>
                <c:pt idx="4080">
                  <c:v>30487.000000036845</c:v>
                </c:pt>
                <c:pt idx="4081">
                  <c:v>30487.041666703513</c:v>
                </c:pt>
                <c:pt idx="4082">
                  <c:v>30487.083333370181</c:v>
                </c:pt>
                <c:pt idx="4083">
                  <c:v>30487.125000036849</c:v>
                </c:pt>
                <c:pt idx="4084">
                  <c:v>30487.166666703517</c:v>
                </c:pt>
                <c:pt idx="4085">
                  <c:v>30487.208333370185</c:v>
                </c:pt>
                <c:pt idx="4086">
                  <c:v>30487.250000036853</c:v>
                </c:pt>
                <c:pt idx="4087">
                  <c:v>30487.291666703521</c:v>
                </c:pt>
                <c:pt idx="4088">
                  <c:v>30487.333333370188</c:v>
                </c:pt>
                <c:pt idx="4089">
                  <c:v>30487.375000036856</c:v>
                </c:pt>
                <c:pt idx="4090">
                  <c:v>30487.416666703524</c:v>
                </c:pt>
                <c:pt idx="4091">
                  <c:v>30487.458333370192</c:v>
                </c:pt>
                <c:pt idx="4092">
                  <c:v>30487.50000003686</c:v>
                </c:pt>
                <c:pt idx="4093">
                  <c:v>30487.541666703528</c:v>
                </c:pt>
                <c:pt idx="4094">
                  <c:v>30487.583333370196</c:v>
                </c:pt>
                <c:pt idx="4095">
                  <c:v>30487.625000036864</c:v>
                </c:pt>
                <c:pt idx="4096">
                  <c:v>30487.666666703532</c:v>
                </c:pt>
                <c:pt idx="4097">
                  <c:v>30487.708333370199</c:v>
                </c:pt>
                <c:pt idx="4098">
                  <c:v>30487.750000036867</c:v>
                </c:pt>
                <c:pt idx="4099">
                  <c:v>30487.791666703535</c:v>
                </c:pt>
                <c:pt idx="4100">
                  <c:v>30487.833333370203</c:v>
                </c:pt>
                <c:pt idx="4101">
                  <c:v>30487.875000036871</c:v>
                </c:pt>
                <c:pt idx="4102">
                  <c:v>30487.916666703539</c:v>
                </c:pt>
                <c:pt idx="4103">
                  <c:v>30487.958333370207</c:v>
                </c:pt>
                <c:pt idx="4104">
                  <c:v>30488.000000036875</c:v>
                </c:pt>
                <c:pt idx="4105">
                  <c:v>30488.041666703542</c:v>
                </c:pt>
                <c:pt idx="4106">
                  <c:v>30488.08333337021</c:v>
                </c:pt>
                <c:pt idx="4107">
                  <c:v>30488.125000036878</c:v>
                </c:pt>
                <c:pt idx="4108">
                  <c:v>30488.166666703546</c:v>
                </c:pt>
                <c:pt idx="4109">
                  <c:v>30488.208333370214</c:v>
                </c:pt>
                <c:pt idx="4110">
                  <c:v>30488.250000036882</c:v>
                </c:pt>
                <c:pt idx="4111">
                  <c:v>30488.29166670355</c:v>
                </c:pt>
                <c:pt idx="4112">
                  <c:v>30488.333333370218</c:v>
                </c:pt>
                <c:pt idx="4113">
                  <c:v>30488.375000036885</c:v>
                </c:pt>
                <c:pt idx="4114">
                  <c:v>30488.416666703553</c:v>
                </c:pt>
                <c:pt idx="4115">
                  <c:v>30488.458333370221</c:v>
                </c:pt>
                <c:pt idx="4116">
                  <c:v>30488.500000036889</c:v>
                </c:pt>
                <c:pt idx="4117">
                  <c:v>30488.541666703557</c:v>
                </c:pt>
                <c:pt idx="4118">
                  <c:v>30488.583333370225</c:v>
                </c:pt>
                <c:pt idx="4119">
                  <c:v>30488.625000036893</c:v>
                </c:pt>
                <c:pt idx="4120">
                  <c:v>30488.666666703561</c:v>
                </c:pt>
                <c:pt idx="4121">
                  <c:v>30488.708333370229</c:v>
                </c:pt>
                <c:pt idx="4122">
                  <c:v>30488.750000036896</c:v>
                </c:pt>
                <c:pt idx="4123">
                  <c:v>30488.791666703564</c:v>
                </c:pt>
                <c:pt idx="4124">
                  <c:v>30488.833333370232</c:v>
                </c:pt>
                <c:pt idx="4125">
                  <c:v>30488.8750000369</c:v>
                </c:pt>
                <c:pt idx="4126">
                  <c:v>30488.916666703568</c:v>
                </c:pt>
                <c:pt idx="4127">
                  <c:v>30488.958333370236</c:v>
                </c:pt>
                <c:pt idx="4128">
                  <c:v>30489.000000036904</c:v>
                </c:pt>
                <c:pt idx="4129">
                  <c:v>30489.041666703572</c:v>
                </c:pt>
                <c:pt idx="4130">
                  <c:v>30489.083333370239</c:v>
                </c:pt>
                <c:pt idx="4131">
                  <c:v>30489.125000036907</c:v>
                </c:pt>
                <c:pt idx="4132">
                  <c:v>30489.166666703575</c:v>
                </c:pt>
                <c:pt idx="4133">
                  <c:v>30489.208333370243</c:v>
                </c:pt>
                <c:pt idx="4134">
                  <c:v>30489.250000036911</c:v>
                </c:pt>
                <c:pt idx="4135">
                  <c:v>30489.291666703579</c:v>
                </c:pt>
                <c:pt idx="4136">
                  <c:v>30489.333333370247</c:v>
                </c:pt>
                <c:pt idx="4137">
                  <c:v>30489.375000036915</c:v>
                </c:pt>
                <c:pt idx="4138">
                  <c:v>30489.416666703582</c:v>
                </c:pt>
                <c:pt idx="4139">
                  <c:v>30489.45833337025</c:v>
                </c:pt>
                <c:pt idx="4140">
                  <c:v>30489.500000036918</c:v>
                </c:pt>
                <c:pt idx="4141">
                  <c:v>30489.541666703586</c:v>
                </c:pt>
                <c:pt idx="4142">
                  <c:v>30489.583333370254</c:v>
                </c:pt>
                <c:pt idx="4143">
                  <c:v>30489.625000036922</c:v>
                </c:pt>
                <c:pt idx="4144">
                  <c:v>30489.66666670359</c:v>
                </c:pt>
                <c:pt idx="4145">
                  <c:v>30489.708333370258</c:v>
                </c:pt>
                <c:pt idx="4146">
                  <c:v>30489.750000036925</c:v>
                </c:pt>
                <c:pt idx="4147">
                  <c:v>30489.791666703593</c:v>
                </c:pt>
                <c:pt idx="4148">
                  <c:v>30489.833333370261</c:v>
                </c:pt>
                <c:pt idx="4149">
                  <c:v>30489.875000036929</c:v>
                </c:pt>
                <c:pt idx="4150">
                  <c:v>30489.916666703597</c:v>
                </c:pt>
                <c:pt idx="4151">
                  <c:v>30489.958333370265</c:v>
                </c:pt>
                <c:pt idx="4152">
                  <c:v>30490.000000036933</c:v>
                </c:pt>
                <c:pt idx="4153">
                  <c:v>30490.041666703601</c:v>
                </c:pt>
                <c:pt idx="4154">
                  <c:v>30490.083333370269</c:v>
                </c:pt>
                <c:pt idx="4155">
                  <c:v>30490.125000036936</c:v>
                </c:pt>
                <c:pt idx="4156">
                  <c:v>30490.166666703604</c:v>
                </c:pt>
                <c:pt idx="4157">
                  <c:v>30490.208333370272</c:v>
                </c:pt>
                <c:pt idx="4158">
                  <c:v>30490.25000003694</c:v>
                </c:pt>
                <c:pt idx="4159">
                  <c:v>30490.291666703608</c:v>
                </c:pt>
                <c:pt idx="4160">
                  <c:v>30490.333333370276</c:v>
                </c:pt>
                <c:pt idx="4161">
                  <c:v>30490.375000036944</c:v>
                </c:pt>
                <c:pt idx="4162">
                  <c:v>30490.416666703612</c:v>
                </c:pt>
                <c:pt idx="4163">
                  <c:v>30490.458333370279</c:v>
                </c:pt>
                <c:pt idx="4164">
                  <c:v>30490.500000036947</c:v>
                </c:pt>
                <c:pt idx="4165">
                  <c:v>30490.541666703615</c:v>
                </c:pt>
                <c:pt idx="4166">
                  <c:v>30490.583333370283</c:v>
                </c:pt>
                <c:pt idx="4167">
                  <c:v>30490.625000036951</c:v>
                </c:pt>
                <c:pt idx="4168">
                  <c:v>30490.666666703619</c:v>
                </c:pt>
                <c:pt idx="4169">
                  <c:v>30490.708333370287</c:v>
                </c:pt>
                <c:pt idx="4170">
                  <c:v>30490.750000036955</c:v>
                </c:pt>
                <c:pt idx="4171">
                  <c:v>30490.791666703622</c:v>
                </c:pt>
                <c:pt idx="4172">
                  <c:v>30490.83333337029</c:v>
                </c:pt>
                <c:pt idx="4173">
                  <c:v>30490.875000036958</c:v>
                </c:pt>
                <c:pt idx="4174">
                  <c:v>30490.916666703626</c:v>
                </c:pt>
                <c:pt idx="4175">
                  <c:v>30490.958333370294</c:v>
                </c:pt>
                <c:pt idx="4176">
                  <c:v>30491.000000036962</c:v>
                </c:pt>
                <c:pt idx="4177">
                  <c:v>30491.04166670363</c:v>
                </c:pt>
                <c:pt idx="4178">
                  <c:v>30491.083333370298</c:v>
                </c:pt>
                <c:pt idx="4179">
                  <c:v>30491.125000036966</c:v>
                </c:pt>
                <c:pt idx="4180">
                  <c:v>30491.166666703633</c:v>
                </c:pt>
                <c:pt idx="4181">
                  <c:v>30491.208333370301</c:v>
                </c:pt>
                <c:pt idx="4182">
                  <c:v>30491.250000036969</c:v>
                </c:pt>
                <c:pt idx="4183">
                  <c:v>30491.291666703637</c:v>
                </c:pt>
                <c:pt idx="4184">
                  <c:v>30491.333333370305</c:v>
                </c:pt>
                <c:pt idx="4185">
                  <c:v>30491.375000036973</c:v>
                </c:pt>
                <c:pt idx="4186">
                  <c:v>30491.416666703641</c:v>
                </c:pt>
                <c:pt idx="4187">
                  <c:v>30491.458333370309</c:v>
                </c:pt>
                <c:pt idx="4188">
                  <c:v>30491.500000036976</c:v>
                </c:pt>
                <c:pt idx="4189">
                  <c:v>30491.541666703644</c:v>
                </c:pt>
                <c:pt idx="4190">
                  <c:v>30491.583333370312</c:v>
                </c:pt>
                <c:pt idx="4191">
                  <c:v>30491.62500003698</c:v>
                </c:pt>
                <c:pt idx="4192">
                  <c:v>30491.666666703648</c:v>
                </c:pt>
                <c:pt idx="4193">
                  <c:v>30491.708333370316</c:v>
                </c:pt>
                <c:pt idx="4194">
                  <c:v>30491.750000036984</c:v>
                </c:pt>
                <c:pt idx="4195">
                  <c:v>30491.791666703652</c:v>
                </c:pt>
                <c:pt idx="4196">
                  <c:v>30491.833333370319</c:v>
                </c:pt>
                <c:pt idx="4197">
                  <c:v>30491.875000036987</c:v>
                </c:pt>
                <c:pt idx="4198">
                  <c:v>30491.916666703655</c:v>
                </c:pt>
                <c:pt idx="4199">
                  <c:v>30491.958333370323</c:v>
                </c:pt>
                <c:pt idx="4200">
                  <c:v>30492.000000036991</c:v>
                </c:pt>
                <c:pt idx="4201">
                  <c:v>30492.041666703659</c:v>
                </c:pt>
                <c:pt idx="4202">
                  <c:v>30492.083333370327</c:v>
                </c:pt>
                <c:pt idx="4203">
                  <c:v>30492.125000036995</c:v>
                </c:pt>
                <c:pt idx="4204">
                  <c:v>30492.166666703662</c:v>
                </c:pt>
                <c:pt idx="4205">
                  <c:v>30492.20833337033</c:v>
                </c:pt>
                <c:pt idx="4206">
                  <c:v>30492.250000036998</c:v>
                </c:pt>
                <c:pt idx="4207">
                  <c:v>30492.291666703666</c:v>
                </c:pt>
                <c:pt idx="4208">
                  <c:v>30492.333333370334</c:v>
                </c:pt>
                <c:pt idx="4209">
                  <c:v>30492.375000037002</c:v>
                </c:pt>
                <c:pt idx="4210">
                  <c:v>30492.41666670367</c:v>
                </c:pt>
                <c:pt idx="4211">
                  <c:v>30492.458333370338</c:v>
                </c:pt>
                <c:pt idx="4212">
                  <c:v>30492.500000037006</c:v>
                </c:pt>
                <c:pt idx="4213">
                  <c:v>30492.541666703673</c:v>
                </c:pt>
                <c:pt idx="4214">
                  <c:v>30492.583333370341</c:v>
                </c:pt>
                <c:pt idx="4215">
                  <c:v>30492.625000037009</c:v>
                </c:pt>
                <c:pt idx="4216">
                  <c:v>30492.666666703677</c:v>
                </c:pt>
                <c:pt idx="4217">
                  <c:v>30492.708333370345</c:v>
                </c:pt>
                <c:pt idx="4218">
                  <c:v>30492.750000037013</c:v>
                </c:pt>
                <c:pt idx="4219">
                  <c:v>30492.791666703681</c:v>
                </c:pt>
                <c:pt idx="4220">
                  <c:v>30492.833333370349</c:v>
                </c:pt>
                <c:pt idx="4221">
                  <c:v>30492.875000037016</c:v>
                </c:pt>
                <c:pt idx="4222">
                  <c:v>30492.916666703684</c:v>
                </c:pt>
                <c:pt idx="4223">
                  <c:v>30492.958333370352</c:v>
                </c:pt>
                <c:pt idx="4224">
                  <c:v>30493.00000003702</c:v>
                </c:pt>
                <c:pt idx="4225">
                  <c:v>30493.041666703688</c:v>
                </c:pt>
                <c:pt idx="4226">
                  <c:v>30493.083333370356</c:v>
                </c:pt>
                <c:pt idx="4227">
                  <c:v>30493.125000037024</c:v>
                </c:pt>
                <c:pt idx="4228">
                  <c:v>30493.166666703692</c:v>
                </c:pt>
                <c:pt idx="4229">
                  <c:v>30493.208333370359</c:v>
                </c:pt>
                <c:pt idx="4230">
                  <c:v>30493.250000037027</c:v>
                </c:pt>
                <c:pt idx="4231">
                  <c:v>30493.291666703695</c:v>
                </c:pt>
                <c:pt idx="4232">
                  <c:v>30493.333333370363</c:v>
                </c:pt>
                <c:pt idx="4233">
                  <c:v>30493.375000037031</c:v>
                </c:pt>
                <c:pt idx="4234">
                  <c:v>30493.416666703699</c:v>
                </c:pt>
                <c:pt idx="4235">
                  <c:v>30493.458333370367</c:v>
                </c:pt>
                <c:pt idx="4236">
                  <c:v>30493.500000037035</c:v>
                </c:pt>
                <c:pt idx="4237">
                  <c:v>30493.541666703703</c:v>
                </c:pt>
                <c:pt idx="4238">
                  <c:v>30493.58333337037</c:v>
                </c:pt>
                <c:pt idx="4239">
                  <c:v>30493.625000037038</c:v>
                </c:pt>
                <c:pt idx="4240">
                  <c:v>30493.666666703706</c:v>
                </c:pt>
                <c:pt idx="4241">
                  <c:v>30493.708333370374</c:v>
                </c:pt>
                <c:pt idx="4242">
                  <c:v>30493.750000037042</c:v>
                </c:pt>
                <c:pt idx="4243">
                  <c:v>30493.79166670371</c:v>
                </c:pt>
                <c:pt idx="4244">
                  <c:v>30493.833333370378</c:v>
                </c:pt>
                <c:pt idx="4245">
                  <c:v>30493.875000037046</c:v>
                </c:pt>
                <c:pt idx="4246">
                  <c:v>30493.916666703713</c:v>
                </c:pt>
                <c:pt idx="4247">
                  <c:v>30493.958333370381</c:v>
                </c:pt>
                <c:pt idx="4248">
                  <c:v>30494.000000037049</c:v>
                </c:pt>
                <c:pt idx="4249">
                  <c:v>30494.041666703717</c:v>
                </c:pt>
                <c:pt idx="4250">
                  <c:v>30494.083333370385</c:v>
                </c:pt>
                <c:pt idx="4251">
                  <c:v>30494.125000037053</c:v>
                </c:pt>
                <c:pt idx="4252">
                  <c:v>30494.166666703721</c:v>
                </c:pt>
                <c:pt idx="4253">
                  <c:v>30494.208333370389</c:v>
                </c:pt>
                <c:pt idx="4254">
                  <c:v>30494.250000037056</c:v>
                </c:pt>
                <c:pt idx="4255">
                  <c:v>30494.291666703724</c:v>
                </c:pt>
                <c:pt idx="4256">
                  <c:v>30494.333333370392</c:v>
                </c:pt>
                <c:pt idx="4257">
                  <c:v>30494.37500003706</c:v>
                </c:pt>
                <c:pt idx="4258">
                  <c:v>30494.416666703728</c:v>
                </c:pt>
                <c:pt idx="4259">
                  <c:v>30494.458333370396</c:v>
                </c:pt>
                <c:pt idx="4260">
                  <c:v>30494.500000037064</c:v>
                </c:pt>
                <c:pt idx="4261">
                  <c:v>30494.541666703732</c:v>
                </c:pt>
                <c:pt idx="4262">
                  <c:v>30494.583333370399</c:v>
                </c:pt>
                <c:pt idx="4263">
                  <c:v>30494.625000037067</c:v>
                </c:pt>
                <c:pt idx="4264">
                  <c:v>30494.666666703735</c:v>
                </c:pt>
                <c:pt idx="4265">
                  <c:v>30494.708333370403</c:v>
                </c:pt>
                <c:pt idx="4266">
                  <c:v>30494.750000037071</c:v>
                </c:pt>
                <c:pt idx="4267">
                  <c:v>30494.791666703739</c:v>
                </c:pt>
                <c:pt idx="4268">
                  <c:v>30494.833333370407</c:v>
                </c:pt>
                <c:pt idx="4269">
                  <c:v>30494.875000037075</c:v>
                </c:pt>
                <c:pt idx="4270">
                  <c:v>30494.916666703743</c:v>
                </c:pt>
                <c:pt idx="4271">
                  <c:v>30494.95833337041</c:v>
                </c:pt>
                <c:pt idx="4272">
                  <c:v>30495.000000037078</c:v>
                </c:pt>
                <c:pt idx="4273">
                  <c:v>30495.041666703746</c:v>
                </c:pt>
                <c:pt idx="4274">
                  <c:v>30495.083333370414</c:v>
                </c:pt>
                <c:pt idx="4275">
                  <c:v>30495.125000037082</c:v>
                </c:pt>
                <c:pt idx="4276">
                  <c:v>30495.16666670375</c:v>
                </c:pt>
                <c:pt idx="4277">
                  <c:v>30495.208333370418</c:v>
                </c:pt>
                <c:pt idx="4278">
                  <c:v>30495.250000037086</c:v>
                </c:pt>
                <c:pt idx="4279">
                  <c:v>30495.291666703753</c:v>
                </c:pt>
                <c:pt idx="4280">
                  <c:v>30495.333333370421</c:v>
                </c:pt>
                <c:pt idx="4281">
                  <c:v>30495.375000037089</c:v>
                </c:pt>
                <c:pt idx="4282">
                  <c:v>30495.416666703757</c:v>
                </c:pt>
                <c:pt idx="4283">
                  <c:v>30495.458333370425</c:v>
                </c:pt>
                <c:pt idx="4284">
                  <c:v>30495.500000037093</c:v>
                </c:pt>
                <c:pt idx="4285">
                  <c:v>30495.541666703761</c:v>
                </c:pt>
                <c:pt idx="4286">
                  <c:v>30495.583333370429</c:v>
                </c:pt>
                <c:pt idx="4287">
                  <c:v>30495.625000037096</c:v>
                </c:pt>
                <c:pt idx="4288">
                  <c:v>30495.666666703764</c:v>
                </c:pt>
                <c:pt idx="4289">
                  <c:v>30495.708333370432</c:v>
                </c:pt>
                <c:pt idx="4290">
                  <c:v>30495.7500000371</c:v>
                </c:pt>
                <c:pt idx="4291">
                  <c:v>30495.791666703768</c:v>
                </c:pt>
                <c:pt idx="4292">
                  <c:v>30495.833333370436</c:v>
                </c:pt>
                <c:pt idx="4293">
                  <c:v>30495.875000037104</c:v>
                </c:pt>
                <c:pt idx="4294">
                  <c:v>30495.916666703772</c:v>
                </c:pt>
                <c:pt idx="4295">
                  <c:v>30495.95833337044</c:v>
                </c:pt>
                <c:pt idx="4296">
                  <c:v>30496.000000037107</c:v>
                </c:pt>
                <c:pt idx="4297">
                  <c:v>30496.041666703775</c:v>
                </c:pt>
                <c:pt idx="4298">
                  <c:v>30496.083333370443</c:v>
                </c:pt>
                <c:pt idx="4299">
                  <c:v>30496.125000037111</c:v>
                </c:pt>
                <c:pt idx="4300">
                  <c:v>30496.166666703779</c:v>
                </c:pt>
                <c:pt idx="4301">
                  <c:v>30496.208333370447</c:v>
                </c:pt>
                <c:pt idx="4302">
                  <c:v>30496.250000037115</c:v>
                </c:pt>
                <c:pt idx="4303">
                  <c:v>30496.291666703783</c:v>
                </c:pt>
                <c:pt idx="4304">
                  <c:v>30496.33333337045</c:v>
                </c:pt>
                <c:pt idx="4305">
                  <c:v>30496.375000037118</c:v>
                </c:pt>
                <c:pt idx="4306">
                  <c:v>30496.416666703786</c:v>
                </c:pt>
                <c:pt idx="4307">
                  <c:v>30496.458333370454</c:v>
                </c:pt>
                <c:pt idx="4308">
                  <c:v>30496.500000037122</c:v>
                </c:pt>
                <c:pt idx="4309">
                  <c:v>30496.54166670379</c:v>
                </c:pt>
                <c:pt idx="4310">
                  <c:v>30496.583333370458</c:v>
                </c:pt>
                <c:pt idx="4311">
                  <c:v>30496.625000037126</c:v>
                </c:pt>
                <c:pt idx="4312">
                  <c:v>30496.666666703793</c:v>
                </c:pt>
                <c:pt idx="4313">
                  <c:v>30496.708333370461</c:v>
                </c:pt>
                <c:pt idx="4314">
                  <c:v>30496.750000037129</c:v>
                </c:pt>
                <c:pt idx="4315">
                  <c:v>30496.791666703797</c:v>
                </c:pt>
                <c:pt idx="4316">
                  <c:v>30496.833333370465</c:v>
                </c:pt>
                <c:pt idx="4317">
                  <c:v>30496.875000037133</c:v>
                </c:pt>
                <c:pt idx="4318">
                  <c:v>30496.916666703801</c:v>
                </c:pt>
                <c:pt idx="4319">
                  <c:v>30496.958333370469</c:v>
                </c:pt>
                <c:pt idx="4320">
                  <c:v>30497.000000037136</c:v>
                </c:pt>
                <c:pt idx="4321">
                  <c:v>30497.041666703804</c:v>
                </c:pt>
                <c:pt idx="4322">
                  <c:v>30497.083333370472</c:v>
                </c:pt>
                <c:pt idx="4323">
                  <c:v>30497.12500003714</c:v>
                </c:pt>
                <c:pt idx="4324">
                  <c:v>30497.166666703808</c:v>
                </c:pt>
                <c:pt idx="4325">
                  <c:v>30497.208333370476</c:v>
                </c:pt>
                <c:pt idx="4326">
                  <c:v>30497.250000037144</c:v>
                </c:pt>
                <c:pt idx="4327">
                  <c:v>30497.291666703812</c:v>
                </c:pt>
                <c:pt idx="4328">
                  <c:v>30497.33333337048</c:v>
                </c:pt>
                <c:pt idx="4329">
                  <c:v>30497.375000037147</c:v>
                </c:pt>
                <c:pt idx="4330">
                  <c:v>30497.416666703815</c:v>
                </c:pt>
                <c:pt idx="4331">
                  <c:v>30497.458333370483</c:v>
                </c:pt>
                <c:pt idx="4332">
                  <c:v>30497.500000037151</c:v>
                </c:pt>
                <c:pt idx="4333">
                  <c:v>30497.541666703819</c:v>
                </c:pt>
                <c:pt idx="4334">
                  <c:v>30497.583333370487</c:v>
                </c:pt>
                <c:pt idx="4335">
                  <c:v>30497.625000037155</c:v>
                </c:pt>
                <c:pt idx="4336">
                  <c:v>30497.666666703823</c:v>
                </c:pt>
                <c:pt idx="4337">
                  <c:v>30497.70833337049</c:v>
                </c:pt>
                <c:pt idx="4338">
                  <c:v>30497.750000037158</c:v>
                </c:pt>
                <c:pt idx="4339">
                  <c:v>30497.791666703826</c:v>
                </c:pt>
                <c:pt idx="4340">
                  <c:v>30497.833333370494</c:v>
                </c:pt>
                <c:pt idx="4341">
                  <c:v>30497.875000037162</c:v>
                </c:pt>
                <c:pt idx="4342">
                  <c:v>30497.91666670383</c:v>
                </c:pt>
                <c:pt idx="4343">
                  <c:v>30497.958333370498</c:v>
                </c:pt>
                <c:pt idx="4344">
                  <c:v>30498.000000037166</c:v>
                </c:pt>
                <c:pt idx="4345">
                  <c:v>30498.041666703833</c:v>
                </c:pt>
                <c:pt idx="4346">
                  <c:v>30498.083333370501</c:v>
                </c:pt>
                <c:pt idx="4347">
                  <c:v>30498.125000037169</c:v>
                </c:pt>
                <c:pt idx="4348">
                  <c:v>30498.166666703837</c:v>
                </c:pt>
                <c:pt idx="4349">
                  <c:v>30498.208333370505</c:v>
                </c:pt>
                <c:pt idx="4350">
                  <c:v>30498.250000037173</c:v>
                </c:pt>
                <c:pt idx="4351">
                  <c:v>30498.291666703841</c:v>
                </c:pt>
                <c:pt idx="4352">
                  <c:v>30498.333333370509</c:v>
                </c:pt>
                <c:pt idx="4353">
                  <c:v>30498.375000037177</c:v>
                </c:pt>
                <c:pt idx="4354">
                  <c:v>30498.416666703844</c:v>
                </c:pt>
                <c:pt idx="4355">
                  <c:v>30498.458333370512</c:v>
                </c:pt>
                <c:pt idx="4356">
                  <c:v>30498.50000003718</c:v>
                </c:pt>
                <c:pt idx="4357">
                  <c:v>30498.541666703848</c:v>
                </c:pt>
                <c:pt idx="4358">
                  <c:v>30498.583333370516</c:v>
                </c:pt>
                <c:pt idx="4359">
                  <c:v>30498.625000037184</c:v>
                </c:pt>
                <c:pt idx="4360">
                  <c:v>30498.666666703852</c:v>
                </c:pt>
                <c:pt idx="4361">
                  <c:v>30498.70833337052</c:v>
                </c:pt>
                <c:pt idx="4362">
                  <c:v>30498.750000037187</c:v>
                </c:pt>
                <c:pt idx="4363">
                  <c:v>30498.791666703855</c:v>
                </c:pt>
                <c:pt idx="4364">
                  <c:v>30498.833333370523</c:v>
                </c:pt>
                <c:pt idx="4365">
                  <c:v>30498.875000037191</c:v>
                </c:pt>
                <c:pt idx="4366">
                  <c:v>30498.916666703859</c:v>
                </c:pt>
                <c:pt idx="4367">
                  <c:v>30498.958333370527</c:v>
                </c:pt>
                <c:pt idx="4368">
                  <c:v>30499.000000037195</c:v>
                </c:pt>
                <c:pt idx="4369">
                  <c:v>30499.041666703863</c:v>
                </c:pt>
                <c:pt idx="4370">
                  <c:v>30499.08333337053</c:v>
                </c:pt>
                <c:pt idx="4371">
                  <c:v>30499.125000037198</c:v>
                </c:pt>
                <c:pt idx="4372">
                  <c:v>30499.166666703866</c:v>
                </c:pt>
                <c:pt idx="4373">
                  <c:v>30499.208333370534</c:v>
                </c:pt>
                <c:pt idx="4374">
                  <c:v>30499.250000037202</c:v>
                </c:pt>
                <c:pt idx="4375">
                  <c:v>30499.29166670387</c:v>
                </c:pt>
                <c:pt idx="4376">
                  <c:v>30499.333333370538</c:v>
                </c:pt>
                <c:pt idx="4377">
                  <c:v>30499.375000037206</c:v>
                </c:pt>
                <c:pt idx="4378">
                  <c:v>30499.416666703873</c:v>
                </c:pt>
                <c:pt idx="4379">
                  <c:v>30499.458333370541</c:v>
                </c:pt>
                <c:pt idx="4380">
                  <c:v>30499.500000037209</c:v>
                </c:pt>
                <c:pt idx="4381">
                  <c:v>30499.541666703877</c:v>
                </c:pt>
                <c:pt idx="4382">
                  <c:v>30499.583333370545</c:v>
                </c:pt>
                <c:pt idx="4383">
                  <c:v>30499.625000037213</c:v>
                </c:pt>
                <c:pt idx="4384">
                  <c:v>30499.666666703881</c:v>
                </c:pt>
                <c:pt idx="4385">
                  <c:v>30499.708333370549</c:v>
                </c:pt>
                <c:pt idx="4386">
                  <c:v>30499.750000037217</c:v>
                </c:pt>
                <c:pt idx="4387">
                  <c:v>30499.791666703884</c:v>
                </c:pt>
                <c:pt idx="4388">
                  <c:v>30499.833333370552</c:v>
                </c:pt>
                <c:pt idx="4389">
                  <c:v>30499.87500003722</c:v>
                </c:pt>
                <c:pt idx="4390">
                  <c:v>30499.916666703888</c:v>
                </c:pt>
                <c:pt idx="4391">
                  <c:v>30499.958333370556</c:v>
                </c:pt>
                <c:pt idx="4392">
                  <c:v>30500.000000037224</c:v>
                </c:pt>
                <c:pt idx="4393">
                  <c:v>30500.041666703892</c:v>
                </c:pt>
                <c:pt idx="4394">
                  <c:v>30500.08333337056</c:v>
                </c:pt>
                <c:pt idx="4395">
                  <c:v>30500.125000037227</c:v>
                </c:pt>
                <c:pt idx="4396">
                  <c:v>30500.166666703895</c:v>
                </c:pt>
                <c:pt idx="4397">
                  <c:v>30500.208333370563</c:v>
                </c:pt>
                <c:pt idx="4398">
                  <c:v>30500.250000037231</c:v>
                </c:pt>
                <c:pt idx="4399">
                  <c:v>30500.291666703899</c:v>
                </c:pt>
                <c:pt idx="4400">
                  <c:v>30500.333333370567</c:v>
                </c:pt>
                <c:pt idx="4401">
                  <c:v>30500.375000037235</c:v>
                </c:pt>
                <c:pt idx="4402">
                  <c:v>30500.416666703903</c:v>
                </c:pt>
                <c:pt idx="4403">
                  <c:v>30500.45833337057</c:v>
                </c:pt>
                <c:pt idx="4404">
                  <c:v>30500.500000037238</c:v>
                </c:pt>
                <c:pt idx="4405">
                  <c:v>30500.541666703906</c:v>
                </c:pt>
                <c:pt idx="4406">
                  <c:v>30500.583333370574</c:v>
                </c:pt>
                <c:pt idx="4407">
                  <c:v>30500.625000037242</c:v>
                </c:pt>
                <c:pt idx="4408">
                  <c:v>30500.66666670391</c:v>
                </c:pt>
                <c:pt idx="4409">
                  <c:v>30500.708333370578</c:v>
                </c:pt>
                <c:pt idx="4410">
                  <c:v>30500.750000037246</c:v>
                </c:pt>
                <c:pt idx="4411">
                  <c:v>30500.791666703914</c:v>
                </c:pt>
                <c:pt idx="4412">
                  <c:v>30500.833333370581</c:v>
                </c:pt>
                <c:pt idx="4413">
                  <c:v>30500.875000037249</c:v>
                </c:pt>
                <c:pt idx="4414">
                  <c:v>30500.916666703917</c:v>
                </c:pt>
                <c:pt idx="4415">
                  <c:v>30500.958333370585</c:v>
                </c:pt>
                <c:pt idx="4416">
                  <c:v>30501.000000037253</c:v>
                </c:pt>
                <c:pt idx="4417">
                  <c:v>30501.041666703921</c:v>
                </c:pt>
                <c:pt idx="4418">
                  <c:v>30501.083333370589</c:v>
                </c:pt>
                <c:pt idx="4419">
                  <c:v>30501.125000037257</c:v>
                </c:pt>
                <c:pt idx="4420">
                  <c:v>30501.166666703924</c:v>
                </c:pt>
                <c:pt idx="4421">
                  <c:v>30501.208333370592</c:v>
                </c:pt>
                <c:pt idx="4422">
                  <c:v>30501.25000003726</c:v>
                </c:pt>
                <c:pt idx="4423">
                  <c:v>30501.291666703928</c:v>
                </c:pt>
                <c:pt idx="4424">
                  <c:v>30501.333333370596</c:v>
                </c:pt>
                <c:pt idx="4425">
                  <c:v>30501.375000037264</c:v>
                </c:pt>
                <c:pt idx="4426">
                  <c:v>30501.416666703932</c:v>
                </c:pt>
                <c:pt idx="4427">
                  <c:v>30501.4583333706</c:v>
                </c:pt>
                <c:pt idx="4428">
                  <c:v>30501.500000037267</c:v>
                </c:pt>
                <c:pt idx="4429">
                  <c:v>30501.541666703935</c:v>
                </c:pt>
                <c:pt idx="4430">
                  <c:v>30501.583333370603</c:v>
                </c:pt>
                <c:pt idx="4431">
                  <c:v>30501.625000037271</c:v>
                </c:pt>
                <c:pt idx="4432">
                  <c:v>30501.666666703939</c:v>
                </c:pt>
                <c:pt idx="4433">
                  <c:v>30501.708333370607</c:v>
                </c:pt>
                <c:pt idx="4434">
                  <c:v>30501.750000037275</c:v>
                </c:pt>
                <c:pt idx="4435">
                  <c:v>30501.791666703943</c:v>
                </c:pt>
                <c:pt idx="4436">
                  <c:v>30501.83333337061</c:v>
                </c:pt>
                <c:pt idx="4437">
                  <c:v>30501.875000037278</c:v>
                </c:pt>
                <c:pt idx="4438">
                  <c:v>30501.916666703946</c:v>
                </c:pt>
                <c:pt idx="4439">
                  <c:v>30501.958333370614</c:v>
                </c:pt>
                <c:pt idx="4440">
                  <c:v>30502.000000037282</c:v>
                </c:pt>
                <c:pt idx="4441">
                  <c:v>30502.04166670395</c:v>
                </c:pt>
                <c:pt idx="4442">
                  <c:v>30502.083333370618</c:v>
                </c:pt>
                <c:pt idx="4443">
                  <c:v>30502.125000037286</c:v>
                </c:pt>
                <c:pt idx="4444">
                  <c:v>30502.166666703954</c:v>
                </c:pt>
                <c:pt idx="4445">
                  <c:v>30502.208333370621</c:v>
                </c:pt>
                <c:pt idx="4446">
                  <c:v>30502.250000037289</c:v>
                </c:pt>
                <c:pt idx="4447">
                  <c:v>30502.291666703957</c:v>
                </c:pt>
                <c:pt idx="4448">
                  <c:v>30502.333333370625</c:v>
                </c:pt>
                <c:pt idx="4449">
                  <c:v>30502.375000037293</c:v>
                </c:pt>
                <c:pt idx="4450">
                  <c:v>30502.416666703961</c:v>
                </c:pt>
                <c:pt idx="4451">
                  <c:v>30502.458333370629</c:v>
                </c:pt>
                <c:pt idx="4452">
                  <c:v>30502.500000037297</c:v>
                </c:pt>
                <c:pt idx="4453">
                  <c:v>30502.541666703964</c:v>
                </c:pt>
                <c:pt idx="4454">
                  <c:v>30502.583333370632</c:v>
                </c:pt>
                <c:pt idx="4455">
                  <c:v>30502.6250000373</c:v>
                </c:pt>
                <c:pt idx="4456">
                  <c:v>30502.666666703968</c:v>
                </c:pt>
                <c:pt idx="4457">
                  <c:v>30502.708333370636</c:v>
                </c:pt>
                <c:pt idx="4458">
                  <c:v>30502.750000037304</c:v>
                </c:pt>
                <c:pt idx="4459">
                  <c:v>30502.791666703972</c:v>
                </c:pt>
                <c:pt idx="4460">
                  <c:v>30502.83333337064</c:v>
                </c:pt>
                <c:pt idx="4461">
                  <c:v>30502.875000037307</c:v>
                </c:pt>
                <c:pt idx="4462">
                  <c:v>30502.916666703975</c:v>
                </c:pt>
                <c:pt idx="4463">
                  <c:v>30502.958333370643</c:v>
                </c:pt>
                <c:pt idx="4464">
                  <c:v>30503.000000037311</c:v>
                </c:pt>
                <c:pt idx="4465">
                  <c:v>30503.041666703979</c:v>
                </c:pt>
                <c:pt idx="4466">
                  <c:v>30503.083333370647</c:v>
                </c:pt>
                <c:pt idx="4467">
                  <c:v>30503.125000037315</c:v>
                </c:pt>
                <c:pt idx="4468">
                  <c:v>30503.166666703983</c:v>
                </c:pt>
                <c:pt idx="4469">
                  <c:v>30503.208333370651</c:v>
                </c:pt>
                <c:pt idx="4470">
                  <c:v>30503.250000037318</c:v>
                </c:pt>
                <c:pt idx="4471">
                  <c:v>30503.291666703986</c:v>
                </c:pt>
                <c:pt idx="4472">
                  <c:v>30503.333333370654</c:v>
                </c:pt>
                <c:pt idx="4473">
                  <c:v>30503.375000037322</c:v>
                </c:pt>
                <c:pt idx="4474">
                  <c:v>30503.41666670399</c:v>
                </c:pt>
                <c:pt idx="4475">
                  <c:v>30503.458333370658</c:v>
                </c:pt>
                <c:pt idx="4476">
                  <c:v>30503.500000037326</c:v>
                </c:pt>
                <c:pt idx="4477">
                  <c:v>30503.541666703994</c:v>
                </c:pt>
                <c:pt idx="4478">
                  <c:v>30503.583333370661</c:v>
                </c:pt>
                <c:pt idx="4479">
                  <c:v>30503.625000037329</c:v>
                </c:pt>
                <c:pt idx="4480">
                  <c:v>30503.666666703997</c:v>
                </c:pt>
                <c:pt idx="4481">
                  <c:v>30503.708333370665</c:v>
                </c:pt>
                <c:pt idx="4482">
                  <c:v>30503.750000037333</c:v>
                </c:pt>
                <c:pt idx="4483">
                  <c:v>30503.791666704001</c:v>
                </c:pt>
                <c:pt idx="4484">
                  <c:v>30503.833333370669</c:v>
                </c:pt>
                <c:pt idx="4485">
                  <c:v>30503.875000037337</c:v>
                </c:pt>
                <c:pt idx="4486">
                  <c:v>30503.916666704004</c:v>
                </c:pt>
                <c:pt idx="4487">
                  <c:v>30503.958333370672</c:v>
                </c:pt>
                <c:pt idx="4488">
                  <c:v>30504.00000003734</c:v>
                </c:pt>
                <c:pt idx="4489">
                  <c:v>30504.041666704008</c:v>
                </c:pt>
                <c:pt idx="4490">
                  <c:v>30504.083333370676</c:v>
                </c:pt>
                <c:pt idx="4491">
                  <c:v>30504.125000037344</c:v>
                </c:pt>
                <c:pt idx="4492">
                  <c:v>30504.166666704012</c:v>
                </c:pt>
                <c:pt idx="4493">
                  <c:v>30504.20833337068</c:v>
                </c:pt>
                <c:pt idx="4494">
                  <c:v>30504.250000037347</c:v>
                </c:pt>
                <c:pt idx="4495">
                  <c:v>30504.291666704015</c:v>
                </c:pt>
                <c:pt idx="4496">
                  <c:v>30504.333333370683</c:v>
                </c:pt>
                <c:pt idx="4497">
                  <c:v>30504.375000037351</c:v>
                </c:pt>
                <c:pt idx="4498">
                  <c:v>30504.416666704019</c:v>
                </c:pt>
                <c:pt idx="4499">
                  <c:v>30504.458333370687</c:v>
                </c:pt>
                <c:pt idx="4500">
                  <c:v>30504.500000037355</c:v>
                </c:pt>
                <c:pt idx="4501">
                  <c:v>30504.541666704023</c:v>
                </c:pt>
                <c:pt idx="4502">
                  <c:v>30504.583333370691</c:v>
                </c:pt>
                <c:pt idx="4503">
                  <c:v>30504.625000037358</c:v>
                </c:pt>
                <c:pt idx="4504">
                  <c:v>30504.666666704026</c:v>
                </c:pt>
                <c:pt idx="4505">
                  <c:v>30504.708333370694</c:v>
                </c:pt>
                <c:pt idx="4506">
                  <c:v>30504.750000037362</c:v>
                </c:pt>
                <c:pt idx="4507">
                  <c:v>30504.79166670403</c:v>
                </c:pt>
                <c:pt idx="4508">
                  <c:v>30504.833333370698</c:v>
                </c:pt>
                <c:pt idx="4509">
                  <c:v>30504.875000037366</c:v>
                </c:pt>
                <c:pt idx="4510">
                  <c:v>30504.916666704034</c:v>
                </c:pt>
                <c:pt idx="4511">
                  <c:v>30504.958333370701</c:v>
                </c:pt>
                <c:pt idx="4512">
                  <c:v>30505.000000037369</c:v>
                </c:pt>
                <c:pt idx="4513">
                  <c:v>30505.041666704037</c:v>
                </c:pt>
                <c:pt idx="4514">
                  <c:v>30505.083333370705</c:v>
                </c:pt>
                <c:pt idx="4515">
                  <c:v>30505.125000037373</c:v>
                </c:pt>
                <c:pt idx="4516">
                  <c:v>30505.166666704041</c:v>
                </c:pt>
                <c:pt idx="4517">
                  <c:v>30505.208333370709</c:v>
                </c:pt>
                <c:pt idx="4518">
                  <c:v>30505.250000037377</c:v>
                </c:pt>
                <c:pt idx="4519">
                  <c:v>30505.291666704044</c:v>
                </c:pt>
                <c:pt idx="4520">
                  <c:v>30505.333333370712</c:v>
                </c:pt>
                <c:pt idx="4521">
                  <c:v>30505.37500003738</c:v>
                </c:pt>
                <c:pt idx="4522">
                  <c:v>30505.416666704048</c:v>
                </c:pt>
                <c:pt idx="4523">
                  <c:v>30505.458333370716</c:v>
                </c:pt>
                <c:pt idx="4524">
                  <c:v>30505.500000037384</c:v>
                </c:pt>
                <c:pt idx="4525">
                  <c:v>30505.541666704052</c:v>
                </c:pt>
                <c:pt idx="4526">
                  <c:v>30505.58333337072</c:v>
                </c:pt>
                <c:pt idx="4527">
                  <c:v>30505.625000037388</c:v>
                </c:pt>
                <c:pt idx="4528">
                  <c:v>30505.666666704055</c:v>
                </c:pt>
                <c:pt idx="4529">
                  <c:v>30505.708333370723</c:v>
                </c:pt>
                <c:pt idx="4530">
                  <c:v>30505.750000037391</c:v>
                </c:pt>
                <c:pt idx="4531">
                  <c:v>30505.791666704059</c:v>
                </c:pt>
                <c:pt idx="4532">
                  <c:v>30505.833333370727</c:v>
                </c:pt>
                <c:pt idx="4533">
                  <c:v>30505.875000037395</c:v>
                </c:pt>
                <c:pt idx="4534">
                  <c:v>30505.916666704063</c:v>
                </c:pt>
                <c:pt idx="4535">
                  <c:v>30505.958333370731</c:v>
                </c:pt>
                <c:pt idx="4536">
                  <c:v>30506.000000037398</c:v>
                </c:pt>
                <c:pt idx="4537">
                  <c:v>30506.041666704066</c:v>
                </c:pt>
                <c:pt idx="4538">
                  <c:v>30506.083333370734</c:v>
                </c:pt>
                <c:pt idx="4539">
                  <c:v>30506.125000037402</c:v>
                </c:pt>
                <c:pt idx="4540">
                  <c:v>30506.16666670407</c:v>
                </c:pt>
                <c:pt idx="4541">
                  <c:v>30506.208333370738</c:v>
                </c:pt>
                <c:pt idx="4542">
                  <c:v>30506.250000037406</c:v>
                </c:pt>
                <c:pt idx="4543">
                  <c:v>30506.291666704074</c:v>
                </c:pt>
                <c:pt idx="4544">
                  <c:v>30506.333333370741</c:v>
                </c:pt>
                <c:pt idx="4545">
                  <c:v>30506.375000037409</c:v>
                </c:pt>
                <c:pt idx="4546">
                  <c:v>30506.416666704077</c:v>
                </c:pt>
                <c:pt idx="4547">
                  <c:v>30506.458333370745</c:v>
                </c:pt>
                <c:pt idx="4548">
                  <c:v>30506.500000037413</c:v>
                </c:pt>
                <c:pt idx="4549">
                  <c:v>30506.541666704081</c:v>
                </c:pt>
                <c:pt idx="4550">
                  <c:v>30506.583333370749</c:v>
                </c:pt>
                <c:pt idx="4551">
                  <c:v>30506.625000037417</c:v>
                </c:pt>
                <c:pt idx="4552">
                  <c:v>30506.666666704084</c:v>
                </c:pt>
                <c:pt idx="4553">
                  <c:v>30506.708333370752</c:v>
                </c:pt>
                <c:pt idx="4554">
                  <c:v>30506.75000003742</c:v>
                </c:pt>
                <c:pt idx="4555">
                  <c:v>30506.791666704088</c:v>
                </c:pt>
                <c:pt idx="4556">
                  <c:v>30506.833333370756</c:v>
                </c:pt>
                <c:pt idx="4557">
                  <c:v>30506.875000037424</c:v>
                </c:pt>
                <c:pt idx="4558">
                  <c:v>30506.916666704092</c:v>
                </c:pt>
                <c:pt idx="4559">
                  <c:v>30506.95833337076</c:v>
                </c:pt>
                <c:pt idx="4560">
                  <c:v>30507.000000037428</c:v>
                </c:pt>
                <c:pt idx="4561">
                  <c:v>30507.041666704095</c:v>
                </c:pt>
                <c:pt idx="4562">
                  <c:v>30507.083333370763</c:v>
                </c:pt>
                <c:pt idx="4563">
                  <c:v>30507.125000037431</c:v>
                </c:pt>
                <c:pt idx="4564">
                  <c:v>30507.166666704099</c:v>
                </c:pt>
                <c:pt idx="4565">
                  <c:v>30507.208333370767</c:v>
                </c:pt>
                <c:pt idx="4566">
                  <c:v>30507.250000037435</c:v>
                </c:pt>
                <c:pt idx="4567">
                  <c:v>30507.291666704103</c:v>
                </c:pt>
                <c:pt idx="4568">
                  <c:v>30507.333333370771</c:v>
                </c:pt>
                <c:pt idx="4569">
                  <c:v>30507.375000037438</c:v>
                </c:pt>
                <c:pt idx="4570">
                  <c:v>30507.416666704106</c:v>
                </c:pt>
                <c:pt idx="4571">
                  <c:v>30507.458333370774</c:v>
                </c:pt>
                <c:pt idx="4572">
                  <c:v>30507.500000037442</c:v>
                </c:pt>
                <c:pt idx="4573">
                  <c:v>30507.54166670411</c:v>
                </c:pt>
                <c:pt idx="4574">
                  <c:v>30507.583333370778</c:v>
                </c:pt>
                <c:pt idx="4575">
                  <c:v>30507.625000037446</c:v>
                </c:pt>
                <c:pt idx="4576">
                  <c:v>30507.666666704114</c:v>
                </c:pt>
                <c:pt idx="4577">
                  <c:v>30507.708333370781</c:v>
                </c:pt>
                <c:pt idx="4578">
                  <c:v>30507.750000037449</c:v>
                </c:pt>
                <c:pt idx="4579">
                  <c:v>30507.791666704117</c:v>
                </c:pt>
                <c:pt idx="4580">
                  <c:v>30507.833333370785</c:v>
                </c:pt>
                <c:pt idx="4581">
                  <c:v>30507.875000037453</c:v>
                </c:pt>
                <c:pt idx="4582">
                  <c:v>30507.916666704121</c:v>
                </c:pt>
                <c:pt idx="4583">
                  <c:v>30507.958333370789</c:v>
                </c:pt>
                <c:pt idx="4584">
                  <c:v>30508.000000037457</c:v>
                </c:pt>
                <c:pt idx="4585">
                  <c:v>30508.041666704125</c:v>
                </c:pt>
                <c:pt idx="4586">
                  <c:v>30508.083333370792</c:v>
                </c:pt>
                <c:pt idx="4587">
                  <c:v>30508.12500003746</c:v>
                </c:pt>
                <c:pt idx="4588">
                  <c:v>30508.166666704128</c:v>
                </c:pt>
                <c:pt idx="4589">
                  <c:v>30508.208333370796</c:v>
                </c:pt>
                <c:pt idx="4590">
                  <c:v>30508.250000037464</c:v>
                </c:pt>
                <c:pt idx="4591">
                  <c:v>30508.291666704132</c:v>
                </c:pt>
                <c:pt idx="4592">
                  <c:v>30508.3333333708</c:v>
                </c:pt>
                <c:pt idx="4593">
                  <c:v>30508.375000037468</c:v>
                </c:pt>
                <c:pt idx="4594">
                  <c:v>30508.416666704135</c:v>
                </c:pt>
                <c:pt idx="4595">
                  <c:v>30508.458333370803</c:v>
                </c:pt>
                <c:pt idx="4596">
                  <c:v>30508.500000037471</c:v>
                </c:pt>
                <c:pt idx="4597">
                  <c:v>30508.541666704139</c:v>
                </c:pt>
                <c:pt idx="4598">
                  <c:v>30508.583333370807</c:v>
                </c:pt>
                <c:pt idx="4599">
                  <c:v>30508.625000037475</c:v>
                </c:pt>
                <c:pt idx="4600">
                  <c:v>30508.666666704143</c:v>
                </c:pt>
                <c:pt idx="4601">
                  <c:v>30508.708333370811</c:v>
                </c:pt>
                <c:pt idx="4602">
                  <c:v>30508.750000037478</c:v>
                </c:pt>
                <c:pt idx="4603">
                  <c:v>30508.791666704146</c:v>
                </c:pt>
                <c:pt idx="4604">
                  <c:v>30508.833333370814</c:v>
                </c:pt>
                <c:pt idx="4605">
                  <c:v>30508.875000037482</c:v>
                </c:pt>
                <c:pt idx="4606">
                  <c:v>30508.91666670415</c:v>
                </c:pt>
                <c:pt idx="4607">
                  <c:v>30508.958333370818</c:v>
                </c:pt>
                <c:pt idx="4608">
                  <c:v>30509.000000037486</c:v>
                </c:pt>
                <c:pt idx="4609">
                  <c:v>30509.041666704154</c:v>
                </c:pt>
                <c:pt idx="4610">
                  <c:v>30509.083333370821</c:v>
                </c:pt>
                <c:pt idx="4611">
                  <c:v>30509.125000037489</c:v>
                </c:pt>
                <c:pt idx="4612">
                  <c:v>30509.166666704157</c:v>
                </c:pt>
                <c:pt idx="4613">
                  <c:v>30509.208333370825</c:v>
                </c:pt>
                <c:pt idx="4614">
                  <c:v>30509.250000037493</c:v>
                </c:pt>
                <c:pt idx="4615">
                  <c:v>30509.291666704161</c:v>
                </c:pt>
                <c:pt idx="4616">
                  <c:v>30509.333333370829</c:v>
                </c:pt>
                <c:pt idx="4617">
                  <c:v>30509.375000037497</c:v>
                </c:pt>
                <c:pt idx="4618">
                  <c:v>30509.416666704165</c:v>
                </c:pt>
                <c:pt idx="4619">
                  <c:v>30509.458333370832</c:v>
                </c:pt>
                <c:pt idx="4620">
                  <c:v>30509.5000000375</c:v>
                </c:pt>
                <c:pt idx="4621">
                  <c:v>30509.541666704168</c:v>
                </c:pt>
                <c:pt idx="4622">
                  <c:v>30509.583333370836</c:v>
                </c:pt>
                <c:pt idx="4623">
                  <c:v>30509.625000037504</c:v>
                </c:pt>
                <c:pt idx="4624">
                  <c:v>30509.666666704172</c:v>
                </c:pt>
                <c:pt idx="4625">
                  <c:v>30509.70833337084</c:v>
                </c:pt>
                <c:pt idx="4626">
                  <c:v>30509.750000037508</c:v>
                </c:pt>
                <c:pt idx="4627">
                  <c:v>30509.791666704175</c:v>
                </c:pt>
                <c:pt idx="4628">
                  <c:v>30509.833333370843</c:v>
                </c:pt>
                <c:pt idx="4629">
                  <c:v>30509.875000037511</c:v>
                </c:pt>
                <c:pt idx="4630">
                  <c:v>30509.916666704179</c:v>
                </c:pt>
                <c:pt idx="4631">
                  <c:v>30509.958333370847</c:v>
                </c:pt>
                <c:pt idx="4632">
                  <c:v>30510.000000037515</c:v>
                </c:pt>
                <c:pt idx="4633">
                  <c:v>30510.041666704183</c:v>
                </c:pt>
                <c:pt idx="4634">
                  <c:v>30510.083333370851</c:v>
                </c:pt>
                <c:pt idx="4635">
                  <c:v>30510.125000037518</c:v>
                </c:pt>
                <c:pt idx="4636">
                  <c:v>30510.166666704186</c:v>
                </c:pt>
                <c:pt idx="4637">
                  <c:v>30510.208333370854</c:v>
                </c:pt>
                <c:pt idx="4638">
                  <c:v>30510.250000037522</c:v>
                </c:pt>
                <c:pt idx="4639">
                  <c:v>30510.29166670419</c:v>
                </c:pt>
                <c:pt idx="4640">
                  <c:v>30510.333333370858</c:v>
                </c:pt>
                <c:pt idx="4641">
                  <c:v>30510.375000037526</c:v>
                </c:pt>
                <c:pt idx="4642">
                  <c:v>30510.416666704194</c:v>
                </c:pt>
                <c:pt idx="4643">
                  <c:v>30510.458333370862</c:v>
                </c:pt>
                <c:pt idx="4644">
                  <c:v>30510.500000037529</c:v>
                </c:pt>
                <c:pt idx="4645">
                  <c:v>30510.541666704197</c:v>
                </c:pt>
                <c:pt idx="4646">
                  <c:v>30510.583333370865</c:v>
                </c:pt>
                <c:pt idx="4647">
                  <c:v>30510.625000037533</c:v>
                </c:pt>
                <c:pt idx="4648">
                  <c:v>30510.666666704201</c:v>
                </c:pt>
                <c:pt idx="4649">
                  <c:v>30510.708333370869</c:v>
                </c:pt>
                <c:pt idx="4650">
                  <c:v>30510.750000037537</c:v>
                </c:pt>
                <c:pt idx="4651">
                  <c:v>30510.791666704205</c:v>
                </c:pt>
                <c:pt idx="4652">
                  <c:v>30510.833333370872</c:v>
                </c:pt>
                <c:pt idx="4653">
                  <c:v>30510.87500003754</c:v>
                </c:pt>
                <c:pt idx="4654">
                  <c:v>30510.916666704208</c:v>
                </c:pt>
                <c:pt idx="4655">
                  <c:v>30510.958333370876</c:v>
                </c:pt>
                <c:pt idx="4656">
                  <c:v>30511.000000037544</c:v>
                </c:pt>
                <c:pt idx="4657">
                  <c:v>30511.041666704212</c:v>
                </c:pt>
                <c:pt idx="4658">
                  <c:v>30511.08333337088</c:v>
                </c:pt>
                <c:pt idx="4659">
                  <c:v>30511.125000037548</c:v>
                </c:pt>
                <c:pt idx="4660">
                  <c:v>30511.166666704215</c:v>
                </c:pt>
                <c:pt idx="4661">
                  <c:v>30511.208333370883</c:v>
                </c:pt>
                <c:pt idx="4662">
                  <c:v>30511.250000037551</c:v>
                </c:pt>
                <c:pt idx="4663">
                  <c:v>30511.291666704219</c:v>
                </c:pt>
                <c:pt idx="4664">
                  <c:v>30511.333333370887</c:v>
                </c:pt>
                <c:pt idx="4665">
                  <c:v>30511.375000037555</c:v>
                </c:pt>
                <c:pt idx="4666">
                  <c:v>30511.416666704223</c:v>
                </c:pt>
                <c:pt idx="4667">
                  <c:v>30511.458333370891</c:v>
                </c:pt>
                <c:pt idx="4668">
                  <c:v>30511.500000037558</c:v>
                </c:pt>
                <c:pt idx="4669">
                  <c:v>30511.541666704226</c:v>
                </c:pt>
                <c:pt idx="4670">
                  <c:v>30511.583333370894</c:v>
                </c:pt>
                <c:pt idx="4671">
                  <c:v>30511.625000037562</c:v>
                </c:pt>
                <c:pt idx="4672">
                  <c:v>30511.66666670423</c:v>
                </c:pt>
                <c:pt idx="4673">
                  <c:v>30511.708333370898</c:v>
                </c:pt>
                <c:pt idx="4674">
                  <c:v>30511.750000037566</c:v>
                </c:pt>
                <c:pt idx="4675">
                  <c:v>30511.791666704234</c:v>
                </c:pt>
                <c:pt idx="4676">
                  <c:v>30511.833333370902</c:v>
                </c:pt>
                <c:pt idx="4677">
                  <c:v>30511.875000037569</c:v>
                </c:pt>
                <c:pt idx="4678">
                  <c:v>30511.916666704237</c:v>
                </c:pt>
                <c:pt idx="4679">
                  <c:v>30511.958333370905</c:v>
                </c:pt>
                <c:pt idx="4680">
                  <c:v>30512.000000037573</c:v>
                </c:pt>
                <c:pt idx="4681">
                  <c:v>30512.041666704241</c:v>
                </c:pt>
                <c:pt idx="4682">
                  <c:v>30512.083333370909</c:v>
                </c:pt>
                <c:pt idx="4683">
                  <c:v>30512.125000037577</c:v>
                </c:pt>
                <c:pt idx="4684">
                  <c:v>30512.166666704245</c:v>
                </c:pt>
                <c:pt idx="4685">
                  <c:v>30512.208333370912</c:v>
                </c:pt>
                <c:pt idx="4686">
                  <c:v>30512.25000003758</c:v>
                </c:pt>
                <c:pt idx="4687">
                  <c:v>30512.291666704248</c:v>
                </c:pt>
                <c:pt idx="4688">
                  <c:v>30512.333333370916</c:v>
                </c:pt>
                <c:pt idx="4689">
                  <c:v>30512.375000037584</c:v>
                </c:pt>
                <c:pt idx="4690">
                  <c:v>30512.416666704252</c:v>
                </c:pt>
                <c:pt idx="4691">
                  <c:v>30512.45833337092</c:v>
                </c:pt>
                <c:pt idx="4692">
                  <c:v>30512.500000037588</c:v>
                </c:pt>
                <c:pt idx="4693">
                  <c:v>30512.541666704255</c:v>
                </c:pt>
                <c:pt idx="4694">
                  <c:v>30512.583333370923</c:v>
                </c:pt>
                <c:pt idx="4695">
                  <c:v>30512.625000037591</c:v>
                </c:pt>
                <c:pt idx="4696">
                  <c:v>30512.666666704259</c:v>
                </c:pt>
                <c:pt idx="4697">
                  <c:v>30512.708333370927</c:v>
                </c:pt>
                <c:pt idx="4698">
                  <c:v>30512.750000037595</c:v>
                </c:pt>
                <c:pt idx="4699">
                  <c:v>30512.791666704263</c:v>
                </c:pt>
                <c:pt idx="4700">
                  <c:v>30512.833333370931</c:v>
                </c:pt>
                <c:pt idx="4701">
                  <c:v>30512.875000037599</c:v>
                </c:pt>
                <c:pt idx="4702">
                  <c:v>30512.916666704266</c:v>
                </c:pt>
                <c:pt idx="4703">
                  <c:v>30512.958333370934</c:v>
                </c:pt>
                <c:pt idx="4704">
                  <c:v>30513.000000037602</c:v>
                </c:pt>
                <c:pt idx="4705">
                  <c:v>30513.04166670427</c:v>
                </c:pt>
                <c:pt idx="4706">
                  <c:v>30513.083333370938</c:v>
                </c:pt>
                <c:pt idx="4707">
                  <c:v>30513.125000037606</c:v>
                </c:pt>
                <c:pt idx="4708">
                  <c:v>30513.166666704274</c:v>
                </c:pt>
                <c:pt idx="4709">
                  <c:v>30513.208333370942</c:v>
                </c:pt>
                <c:pt idx="4710">
                  <c:v>30513.250000037609</c:v>
                </c:pt>
                <c:pt idx="4711">
                  <c:v>30513.291666704277</c:v>
                </c:pt>
                <c:pt idx="4712">
                  <c:v>30513.333333370945</c:v>
                </c:pt>
                <c:pt idx="4713">
                  <c:v>30513.375000037613</c:v>
                </c:pt>
                <c:pt idx="4714">
                  <c:v>30513.416666704281</c:v>
                </c:pt>
                <c:pt idx="4715">
                  <c:v>30513.458333370949</c:v>
                </c:pt>
                <c:pt idx="4716">
                  <c:v>30513.500000037617</c:v>
                </c:pt>
                <c:pt idx="4717">
                  <c:v>30513.541666704285</c:v>
                </c:pt>
                <c:pt idx="4718">
                  <c:v>30513.583333370952</c:v>
                </c:pt>
                <c:pt idx="4719">
                  <c:v>30513.62500003762</c:v>
                </c:pt>
                <c:pt idx="4720">
                  <c:v>30513.666666704288</c:v>
                </c:pt>
                <c:pt idx="4721">
                  <c:v>30513.708333370956</c:v>
                </c:pt>
                <c:pt idx="4722">
                  <c:v>30513.750000037624</c:v>
                </c:pt>
                <c:pt idx="4723">
                  <c:v>30513.791666704292</c:v>
                </c:pt>
                <c:pt idx="4724">
                  <c:v>30513.83333337096</c:v>
                </c:pt>
                <c:pt idx="4725">
                  <c:v>30513.875000037628</c:v>
                </c:pt>
                <c:pt idx="4726">
                  <c:v>30513.916666704295</c:v>
                </c:pt>
                <c:pt idx="4727">
                  <c:v>30513.958333370963</c:v>
                </c:pt>
                <c:pt idx="4728">
                  <c:v>30514.000000037631</c:v>
                </c:pt>
                <c:pt idx="4729">
                  <c:v>30514.041666704299</c:v>
                </c:pt>
                <c:pt idx="4730">
                  <c:v>30514.083333370967</c:v>
                </c:pt>
                <c:pt idx="4731">
                  <c:v>30514.125000037635</c:v>
                </c:pt>
                <c:pt idx="4732">
                  <c:v>30514.166666704303</c:v>
                </c:pt>
                <c:pt idx="4733">
                  <c:v>30514.208333370971</c:v>
                </c:pt>
                <c:pt idx="4734">
                  <c:v>30514.250000037639</c:v>
                </c:pt>
                <c:pt idx="4735">
                  <c:v>30514.291666704306</c:v>
                </c:pt>
                <c:pt idx="4736">
                  <c:v>30514.333333370974</c:v>
                </c:pt>
                <c:pt idx="4737">
                  <c:v>30514.375000037642</c:v>
                </c:pt>
                <c:pt idx="4738">
                  <c:v>30514.41666670431</c:v>
                </c:pt>
                <c:pt idx="4739">
                  <c:v>30514.458333370978</c:v>
                </c:pt>
                <c:pt idx="4740">
                  <c:v>30514.500000037646</c:v>
                </c:pt>
                <c:pt idx="4741">
                  <c:v>30514.541666704314</c:v>
                </c:pt>
                <c:pt idx="4742">
                  <c:v>30514.583333370982</c:v>
                </c:pt>
                <c:pt idx="4743">
                  <c:v>30514.625000037649</c:v>
                </c:pt>
                <c:pt idx="4744">
                  <c:v>30514.666666704317</c:v>
                </c:pt>
                <c:pt idx="4745">
                  <c:v>30514.708333370985</c:v>
                </c:pt>
                <c:pt idx="4746">
                  <c:v>30514.750000037653</c:v>
                </c:pt>
                <c:pt idx="4747">
                  <c:v>30514.791666704321</c:v>
                </c:pt>
                <c:pt idx="4748">
                  <c:v>30514.833333370989</c:v>
                </c:pt>
                <c:pt idx="4749">
                  <c:v>30514.875000037657</c:v>
                </c:pt>
                <c:pt idx="4750">
                  <c:v>30514.916666704325</c:v>
                </c:pt>
                <c:pt idx="4751">
                  <c:v>30514.958333370992</c:v>
                </c:pt>
                <c:pt idx="4752">
                  <c:v>30515.00000003766</c:v>
                </c:pt>
                <c:pt idx="4753">
                  <c:v>30515.041666704328</c:v>
                </c:pt>
                <c:pt idx="4754">
                  <c:v>30515.083333370996</c:v>
                </c:pt>
                <c:pt idx="4755">
                  <c:v>30515.125000037664</c:v>
                </c:pt>
                <c:pt idx="4756">
                  <c:v>30515.166666704332</c:v>
                </c:pt>
                <c:pt idx="4757">
                  <c:v>30515.208333371</c:v>
                </c:pt>
                <c:pt idx="4758">
                  <c:v>30515.250000037668</c:v>
                </c:pt>
                <c:pt idx="4759">
                  <c:v>30515.291666704336</c:v>
                </c:pt>
                <c:pt idx="4760">
                  <c:v>30515.333333371003</c:v>
                </c:pt>
                <c:pt idx="4761">
                  <c:v>30515.375000037671</c:v>
                </c:pt>
                <c:pt idx="4762">
                  <c:v>30515.416666704339</c:v>
                </c:pt>
                <c:pt idx="4763">
                  <c:v>30515.458333371007</c:v>
                </c:pt>
                <c:pt idx="4764">
                  <c:v>30515.500000037675</c:v>
                </c:pt>
                <c:pt idx="4765">
                  <c:v>30515.541666704343</c:v>
                </c:pt>
                <c:pt idx="4766">
                  <c:v>30515.583333371011</c:v>
                </c:pt>
                <c:pt idx="4767">
                  <c:v>30515.625000037679</c:v>
                </c:pt>
                <c:pt idx="4768">
                  <c:v>30515.666666704346</c:v>
                </c:pt>
                <c:pt idx="4769">
                  <c:v>30515.708333371014</c:v>
                </c:pt>
                <c:pt idx="4770">
                  <c:v>30515.750000037682</c:v>
                </c:pt>
                <c:pt idx="4771">
                  <c:v>30515.79166670435</c:v>
                </c:pt>
                <c:pt idx="4772">
                  <c:v>30515.833333371018</c:v>
                </c:pt>
                <c:pt idx="4773">
                  <c:v>30515.875000037686</c:v>
                </c:pt>
                <c:pt idx="4774">
                  <c:v>30515.916666704354</c:v>
                </c:pt>
                <c:pt idx="4775">
                  <c:v>30515.958333371022</c:v>
                </c:pt>
                <c:pt idx="4776">
                  <c:v>30516.000000037689</c:v>
                </c:pt>
                <c:pt idx="4777">
                  <c:v>30516.041666704357</c:v>
                </c:pt>
                <c:pt idx="4778">
                  <c:v>30516.083333371025</c:v>
                </c:pt>
                <c:pt idx="4779">
                  <c:v>30516.125000037693</c:v>
                </c:pt>
                <c:pt idx="4780">
                  <c:v>30516.166666704361</c:v>
                </c:pt>
                <c:pt idx="4781">
                  <c:v>30516.208333371029</c:v>
                </c:pt>
                <c:pt idx="4782">
                  <c:v>30516.250000037697</c:v>
                </c:pt>
                <c:pt idx="4783">
                  <c:v>30516.291666704365</c:v>
                </c:pt>
                <c:pt idx="4784">
                  <c:v>30516.333333371032</c:v>
                </c:pt>
                <c:pt idx="4785">
                  <c:v>30516.3750000377</c:v>
                </c:pt>
                <c:pt idx="4786">
                  <c:v>30516.416666704368</c:v>
                </c:pt>
                <c:pt idx="4787">
                  <c:v>30516.458333371036</c:v>
                </c:pt>
                <c:pt idx="4788">
                  <c:v>30516.500000037704</c:v>
                </c:pt>
                <c:pt idx="4789">
                  <c:v>30516.541666704372</c:v>
                </c:pt>
                <c:pt idx="4790">
                  <c:v>30516.58333337104</c:v>
                </c:pt>
                <c:pt idx="4791">
                  <c:v>30516.625000037708</c:v>
                </c:pt>
                <c:pt idx="4792">
                  <c:v>30516.666666704376</c:v>
                </c:pt>
                <c:pt idx="4793">
                  <c:v>30516.708333371043</c:v>
                </c:pt>
                <c:pt idx="4794">
                  <c:v>30516.750000037711</c:v>
                </c:pt>
                <c:pt idx="4795">
                  <c:v>30516.791666704379</c:v>
                </c:pt>
                <c:pt idx="4796">
                  <c:v>30516.833333371047</c:v>
                </c:pt>
                <c:pt idx="4797">
                  <c:v>30516.875000037715</c:v>
                </c:pt>
                <c:pt idx="4798">
                  <c:v>30516.916666704383</c:v>
                </c:pt>
                <c:pt idx="4799">
                  <c:v>30516.958333371051</c:v>
                </c:pt>
                <c:pt idx="4800">
                  <c:v>30517.000000037719</c:v>
                </c:pt>
                <c:pt idx="4801">
                  <c:v>30517.041666704386</c:v>
                </c:pt>
                <c:pt idx="4802">
                  <c:v>30517.083333371054</c:v>
                </c:pt>
                <c:pt idx="4803">
                  <c:v>30517.125000037722</c:v>
                </c:pt>
                <c:pt idx="4804">
                  <c:v>30517.16666670439</c:v>
                </c:pt>
                <c:pt idx="4805">
                  <c:v>30517.208333371058</c:v>
                </c:pt>
                <c:pt idx="4806">
                  <c:v>30517.250000037726</c:v>
                </c:pt>
                <c:pt idx="4807">
                  <c:v>30517.291666704394</c:v>
                </c:pt>
                <c:pt idx="4808">
                  <c:v>30517.333333371062</c:v>
                </c:pt>
                <c:pt idx="4809">
                  <c:v>30517.375000037729</c:v>
                </c:pt>
                <c:pt idx="4810">
                  <c:v>30517.416666704397</c:v>
                </c:pt>
                <c:pt idx="4811">
                  <c:v>30517.458333371065</c:v>
                </c:pt>
                <c:pt idx="4812">
                  <c:v>30517.500000037733</c:v>
                </c:pt>
                <c:pt idx="4813">
                  <c:v>30517.541666704401</c:v>
                </c:pt>
                <c:pt idx="4814">
                  <c:v>30517.583333371069</c:v>
                </c:pt>
                <c:pt idx="4815">
                  <c:v>30517.625000037737</c:v>
                </c:pt>
                <c:pt idx="4816">
                  <c:v>30517.666666704405</c:v>
                </c:pt>
                <c:pt idx="4817">
                  <c:v>30517.708333371073</c:v>
                </c:pt>
                <c:pt idx="4818">
                  <c:v>30517.75000003774</c:v>
                </c:pt>
                <c:pt idx="4819">
                  <c:v>30517.791666704408</c:v>
                </c:pt>
                <c:pt idx="4820">
                  <c:v>30517.833333371076</c:v>
                </c:pt>
                <c:pt idx="4821">
                  <c:v>30517.875000037744</c:v>
                </c:pt>
                <c:pt idx="4822">
                  <c:v>30517.916666704412</c:v>
                </c:pt>
                <c:pt idx="4823">
                  <c:v>30517.95833337108</c:v>
                </c:pt>
                <c:pt idx="4824">
                  <c:v>30518.000000037748</c:v>
                </c:pt>
                <c:pt idx="4825">
                  <c:v>30518.041666704416</c:v>
                </c:pt>
                <c:pt idx="4826">
                  <c:v>30518.083333371083</c:v>
                </c:pt>
                <c:pt idx="4827">
                  <c:v>30518.125000037751</c:v>
                </c:pt>
                <c:pt idx="4828">
                  <c:v>30518.166666704419</c:v>
                </c:pt>
                <c:pt idx="4829">
                  <c:v>30518.208333371087</c:v>
                </c:pt>
                <c:pt idx="4830">
                  <c:v>30518.250000037755</c:v>
                </c:pt>
                <c:pt idx="4831">
                  <c:v>30518.291666704423</c:v>
                </c:pt>
                <c:pt idx="4832">
                  <c:v>30518.333333371091</c:v>
                </c:pt>
                <c:pt idx="4833">
                  <c:v>30518.375000037759</c:v>
                </c:pt>
                <c:pt idx="4834">
                  <c:v>30518.416666704426</c:v>
                </c:pt>
                <c:pt idx="4835">
                  <c:v>30518.458333371094</c:v>
                </c:pt>
                <c:pt idx="4836">
                  <c:v>30518.500000037762</c:v>
                </c:pt>
                <c:pt idx="4837">
                  <c:v>30518.54166670443</c:v>
                </c:pt>
                <c:pt idx="4838">
                  <c:v>30518.583333371098</c:v>
                </c:pt>
                <c:pt idx="4839">
                  <c:v>30518.625000037766</c:v>
                </c:pt>
                <c:pt idx="4840">
                  <c:v>30518.666666704434</c:v>
                </c:pt>
                <c:pt idx="4841">
                  <c:v>30518.708333371102</c:v>
                </c:pt>
                <c:pt idx="4842">
                  <c:v>30518.750000037769</c:v>
                </c:pt>
                <c:pt idx="4843">
                  <c:v>30518.791666704437</c:v>
                </c:pt>
                <c:pt idx="4844">
                  <c:v>30518.833333371105</c:v>
                </c:pt>
                <c:pt idx="4845">
                  <c:v>30518.875000037773</c:v>
                </c:pt>
                <c:pt idx="4846">
                  <c:v>30518.916666704441</c:v>
                </c:pt>
                <c:pt idx="4847">
                  <c:v>30518.958333371109</c:v>
                </c:pt>
                <c:pt idx="4848">
                  <c:v>30519.000000037777</c:v>
                </c:pt>
                <c:pt idx="4849">
                  <c:v>30519.041666704445</c:v>
                </c:pt>
                <c:pt idx="4850">
                  <c:v>30519.083333371113</c:v>
                </c:pt>
                <c:pt idx="4851">
                  <c:v>30519.12500003778</c:v>
                </c:pt>
                <c:pt idx="4852">
                  <c:v>30519.166666704448</c:v>
                </c:pt>
                <c:pt idx="4853">
                  <c:v>30519.208333371116</c:v>
                </c:pt>
                <c:pt idx="4854">
                  <c:v>30519.250000037784</c:v>
                </c:pt>
                <c:pt idx="4855">
                  <c:v>30519.291666704452</c:v>
                </c:pt>
                <c:pt idx="4856">
                  <c:v>30519.33333337112</c:v>
                </c:pt>
                <c:pt idx="4857">
                  <c:v>30519.375000037788</c:v>
                </c:pt>
                <c:pt idx="4858">
                  <c:v>30519.416666704456</c:v>
                </c:pt>
                <c:pt idx="4859">
                  <c:v>30519.458333371123</c:v>
                </c:pt>
                <c:pt idx="4860">
                  <c:v>30519.500000037791</c:v>
                </c:pt>
                <c:pt idx="4861">
                  <c:v>30519.541666704459</c:v>
                </c:pt>
                <c:pt idx="4862">
                  <c:v>30519.583333371127</c:v>
                </c:pt>
                <c:pt idx="4863">
                  <c:v>30519.625000037795</c:v>
                </c:pt>
                <c:pt idx="4864">
                  <c:v>30519.666666704463</c:v>
                </c:pt>
                <c:pt idx="4865">
                  <c:v>30519.708333371131</c:v>
                </c:pt>
                <c:pt idx="4866">
                  <c:v>30519.750000037799</c:v>
                </c:pt>
                <c:pt idx="4867">
                  <c:v>30519.791666704466</c:v>
                </c:pt>
                <c:pt idx="4868">
                  <c:v>30519.833333371134</c:v>
                </c:pt>
                <c:pt idx="4869">
                  <c:v>30519.875000037802</c:v>
                </c:pt>
                <c:pt idx="4870">
                  <c:v>30519.91666670447</c:v>
                </c:pt>
                <c:pt idx="4871">
                  <c:v>30519.958333371138</c:v>
                </c:pt>
                <c:pt idx="4872">
                  <c:v>30520.000000037806</c:v>
                </c:pt>
                <c:pt idx="4873">
                  <c:v>30520.041666704474</c:v>
                </c:pt>
                <c:pt idx="4874">
                  <c:v>30520.083333371142</c:v>
                </c:pt>
                <c:pt idx="4875">
                  <c:v>30520.12500003781</c:v>
                </c:pt>
                <c:pt idx="4876">
                  <c:v>30520.166666704477</c:v>
                </c:pt>
                <c:pt idx="4877">
                  <c:v>30520.208333371145</c:v>
                </c:pt>
                <c:pt idx="4878">
                  <c:v>30520.250000037813</c:v>
                </c:pt>
                <c:pt idx="4879">
                  <c:v>30520.291666704481</c:v>
                </c:pt>
                <c:pt idx="4880">
                  <c:v>30520.333333371149</c:v>
                </c:pt>
                <c:pt idx="4881">
                  <c:v>30520.375000037817</c:v>
                </c:pt>
                <c:pt idx="4882">
                  <c:v>30520.416666704485</c:v>
                </c:pt>
                <c:pt idx="4883">
                  <c:v>30520.458333371153</c:v>
                </c:pt>
                <c:pt idx="4884">
                  <c:v>30520.50000003782</c:v>
                </c:pt>
                <c:pt idx="4885">
                  <c:v>30520.541666704488</c:v>
                </c:pt>
                <c:pt idx="4886">
                  <c:v>30520.583333371156</c:v>
                </c:pt>
                <c:pt idx="4887">
                  <c:v>30520.625000037824</c:v>
                </c:pt>
                <c:pt idx="4888">
                  <c:v>30520.666666704492</c:v>
                </c:pt>
                <c:pt idx="4889">
                  <c:v>30520.70833337116</c:v>
                </c:pt>
                <c:pt idx="4890">
                  <c:v>30520.750000037828</c:v>
                </c:pt>
                <c:pt idx="4891">
                  <c:v>30520.791666704496</c:v>
                </c:pt>
                <c:pt idx="4892">
                  <c:v>30520.833333371163</c:v>
                </c:pt>
                <c:pt idx="4893">
                  <c:v>30520.875000037831</c:v>
                </c:pt>
                <c:pt idx="4894">
                  <c:v>30520.916666704499</c:v>
                </c:pt>
                <c:pt idx="4895">
                  <c:v>30520.958333371167</c:v>
                </c:pt>
                <c:pt idx="4896">
                  <c:v>30521.000000037835</c:v>
                </c:pt>
                <c:pt idx="4897">
                  <c:v>30521.041666704503</c:v>
                </c:pt>
                <c:pt idx="4898">
                  <c:v>30521.083333371171</c:v>
                </c:pt>
                <c:pt idx="4899">
                  <c:v>30521.125000037839</c:v>
                </c:pt>
                <c:pt idx="4900">
                  <c:v>30521.166666704506</c:v>
                </c:pt>
                <c:pt idx="4901">
                  <c:v>30521.208333371174</c:v>
                </c:pt>
                <c:pt idx="4902">
                  <c:v>30521.250000037842</c:v>
                </c:pt>
                <c:pt idx="4903">
                  <c:v>30521.29166670451</c:v>
                </c:pt>
                <c:pt idx="4904">
                  <c:v>30521.333333371178</c:v>
                </c:pt>
                <c:pt idx="4905">
                  <c:v>30521.375000037846</c:v>
                </c:pt>
                <c:pt idx="4906">
                  <c:v>30521.416666704514</c:v>
                </c:pt>
                <c:pt idx="4907">
                  <c:v>30521.458333371182</c:v>
                </c:pt>
                <c:pt idx="4908">
                  <c:v>30521.50000003785</c:v>
                </c:pt>
                <c:pt idx="4909">
                  <c:v>30521.541666704517</c:v>
                </c:pt>
                <c:pt idx="4910">
                  <c:v>30521.583333371185</c:v>
                </c:pt>
                <c:pt idx="4911">
                  <c:v>30521.625000037853</c:v>
                </c:pt>
                <c:pt idx="4912">
                  <c:v>30521.666666704521</c:v>
                </c:pt>
                <c:pt idx="4913">
                  <c:v>30521.708333371189</c:v>
                </c:pt>
                <c:pt idx="4914">
                  <c:v>30521.750000037857</c:v>
                </c:pt>
                <c:pt idx="4915">
                  <c:v>30521.791666704525</c:v>
                </c:pt>
                <c:pt idx="4916">
                  <c:v>30521.833333371193</c:v>
                </c:pt>
                <c:pt idx="4917">
                  <c:v>30521.87500003786</c:v>
                </c:pt>
                <c:pt idx="4918">
                  <c:v>30521.916666704528</c:v>
                </c:pt>
                <c:pt idx="4919">
                  <c:v>30521.958333371196</c:v>
                </c:pt>
                <c:pt idx="4920">
                  <c:v>30522.000000037864</c:v>
                </c:pt>
                <c:pt idx="4921">
                  <c:v>30522.041666704532</c:v>
                </c:pt>
                <c:pt idx="4922">
                  <c:v>30522.0833333712</c:v>
                </c:pt>
                <c:pt idx="4923">
                  <c:v>30522.125000037868</c:v>
                </c:pt>
                <c:pt idx="4924">
                  <c:v>30522.166666704536</c:v>
                </c:pt>
                <c:pt idx="4925">
                  <c:v>30522.208333371203</c:v>
                </c:pt>
                <c:pt idx="4926">
                  <c:v>30522.250000037871</c:v>
                </c:pt>
                <c:pt idx="4927">
                  <c:v>30522.291666704539</c:v>
                </c:pt>
                <c:pt idx="4928">
                  <c:v>30522.333333371207</c:v>
                </c:pt>
                <c:pt idx="4929">
                  <c:v>30522.375000037875</c:v>
                </c:pt>
                <c:pt idx="4930">
                  <c:v>30522.416666704543</c:v>
                </c:pt>
                <c:pt idx="4931">
                  <c:v>30522.458333371211</c:v>
                </c:pt>
                <c:pt idx="4932">
                  <c:v>30522.500000037879</c:v>
                </c:pt>
                <c:pt idx="4933">
                  <c:v>30522.541666704547</c:v>
                </c:pt>
                <c:pt idx="4934">
                  <c:v>30522.583333371214</c:v>
                </c:pt>
                <c:pt idx="4935">
                  <c:v>30522.625000037882</c:v>
                </c:pt>
                <c:pt idx="4936">
                  <c:v>30522.66666670455</c:v>
                </c:pt>
                <c:pt idx="4937">
                  <c:v>30522.708333371218</c:v>
                </c:pt>
                <c:pt idx="4938">
                  <c:v>30522.750000037886</c:v>
                </c:pt>
                <c:pt idx="4939">
                  <c:v>30522.791666704554</c:v>
                </c:pt>
                <c:pt idx="4940">
                  <c:v>30522.833333371222</c:v>
                </c:pt>
                <c:pt idx="4941">
                  <c:v>30522.87500003789</c:v>
                </c:pt>
                <c:pt idx="4942">
                  <c:v>30522.916666704557</c:v>
                </c:pt>
                <c:pt idx="4943">
                  <c:v>30522.958333371225</c:v>
                </c:pt>
                <c:pt idx="4944">
                  <c:v>30523.000000037893</c:v>
                </c:pt>
                <c:pt idx="4945">
                  <c:v>30523.041666704561</c:v>
                </c:pt>
                <c:pt idx="4946">
                  <c:v>30523.083333371229</c:v>
                </c:pt>
                <c:pt idx="4947">
                  <c:v>30523.125000037897</c:v>
                </c:pt>
                <c:pt idx="4948">
                  <c:v>30523.166666704565</c:v>
                </c:pt>
                <c:pt idx="4949">
                  <c:v>30523.208333371233</c:v>
                </c:pt>
                <c:pt idx="4950">
                  <c:v>30523.2500000379</c:v>
                </c:pt>
                <c:pt idx="4951">
                  <c:v>30523.291666704568</c:v>
                </c:pt>
                <c:pt idx="4952">
                  <c:v>30523.333333371236</c:v>
                </c:pt>
                <c:pt idx="4953">
                  <c:v>30523.375000037904</c:v>
                </c:pt>
                <c:pt idx="4954">
                  <c:v>30523.416666704572</c:v>
                </c:pt>
                <c:pt idx="4955">
                  <c:v>30523.45833337124</c:v>
                </c:pt>
                <c:pt idx="4956">
                  <c:v>30523.500000037908</c:v>
                </c:pt>
                <c:pt idx="4957">
                  <c:v>30523.541666704576</c:v>
                </c:pt>
                <c:pt idx="4958">
                  <c:v>30523.583333371243</c:v>
                </c:pt>
                <c:pt idx="4959">
                  <c:v>30523.625000037911</c:v>
                </c:pt>
                <c:pt idx="4960">
                  <c:v>30523.666666704579</c:v>
                </c:pt>
                <c:pt idx="4961">
                  <c:v>30523.708333371247</c:v>
                </c:pt>
                <c:pt idx="4962">
                  <c:v>30523.750000037915</c:v>
                </c:pt>
                <c:pt idx="4963">
                  <c:v>30523.791666704583</c:v>
                </c:pt>
                <c:pt idx="4964">
                  <c:v>30523.833333371251</c:v>
                </c:pt>
                <c:pt idx="4965">
                  <c:v>30523.875000037919</c:v>
                </c:pt>
                <c:pt idx="4966">
                  <c:v>30523.916666704587</c:v>
                </c:pt>
                <c:pt idx="4967">
                  <c:v>30523.958333371254</c:v>
                </c:pt>
                <c:pt idx="4968">
                  <c:v>30524.000000037922</c:v>
                </c:pt>
                <c:pt idx="4969">
                  <c:v>30524.04166670459</c:v>
                </c:pt>
                <c:pt idx="4970">
                  <c:v>30524.083333371258</c:v>
                </c:pt>
                <c:pt idx="4971">
                  <c:v>30524.125000037926</c:v>
                </c:pt>
                <c:pt idx="4972">
                  <c:v>30524.166666704594</c:v>
                </c:pt>
                <c:pt idx="4973">
                  <c:v>30524.208333371262</c:v>
                </c:pt>
                <c:pt idx="4974">
                  <c:v>30524.25000003793</c:v>
                </c:pt>
                <c:pt idx="4975">
                  <c:v>30524.291666704597</c:v>
                </c:pt>
                <c:pt idx="4976">
                  <c:v>30524.333333371265</c:v>
                </c:pt>
                <c:pt idx="4977">
                  <c:v>30524.375000037933</c:v>
                </c:pt>
                <c:pt idx="4978">
                  <c:v>30524.416666704601</c:v>
                </c:pt>
                <c:pt idx="4979">
                  <c:v>30524.458333371269</c:v>
                </c:pt>
                <c:pt idx="4980">
                  <c:v>30524.500000037937</c:v>
                </c:pt>
                <c:pt idx="4981">
                  <c:v>30524.541666704605</c:v>
                </c:pt>
                <c:pt idx="4982">
                  <c:v>30524.583333371273</c:v>
                </c:pt>
                <c:pt idx="4983">
                  <c:v>30524.62500003794</c:v>
                </c:pt>
                <c:pt idx="4984">
                  <c:v>30524.666666704608</c:v>
                </c:pt>
                <c:pt idx="4985">
                  <c:v>30524.708333371276</c:v>
                </c:pt>
                <c:pt idx="4986">
                  <c:v>30524.750000037944</c:v>
                </c:pt>
                <c:pt idx="4987">
                  <c:v>30524.791666704612</c:v>
                </c:pt>
                <c:pt idx="4988">
                  <c:v>30524.83333337128</c:v>
                </c:pt>
                <c:pt idx="4989">
                  <c:v>30524.875000037948</c:v>
                </c:pt>
                <c:pt idx="4990">
                  <c:v>30524.916666704616</c:v>
                </c:pt>
                <c:pt idx="4991">
                  <c:v>30524.958333371284</c:v>
                </c:pt>
                <c:pt idx="4992">
                  <c:v>30525.000000037951</c:v>
                </c:pt>
                <c:pt idx="4993">
                  <c:v>30525.041666704619</c:v>
                </c:pt>
                <c:pt idx="4994">
                  <c:v>30525.083333371287</c:v>
                </c:pt>
                <c:pt idx="4995">
                  <c:v>30525.125000037955</c:v>
                </c:pt>
                <c:pt idx="4996">
                  <c:v>30525.166666704623</c:v>
                </c:pt>
                <c:pt idx="4997">
                  <c:v>30525.208333371291</c:v>
                </c:pt>
                <c:pt idx="4998">
                  <c:v>30525.250000037959</c:v>
                </c:pt>
                <c:pt idx="4999">
                  <c:v>30525.291666704627</c:v>
                </c:pt>
                <c:pt idx="5000">
                  <c:v>30525.333333371294</c:v>
                </c:pt>
                <c:pt idx="5001">
                  <c:v>30525.375000037962</c:v>
                </c:pt>
                <c:pt idx="5002">
                  <c:v>30525.41666670463</c:v>
                </c:pt>
                <c:pt idx="5003">
                  <c:v>30525.458333371298</c:v>
                </c:pt>
                <c:pt idx="5004">
                  <c:v>30525.500000037966</c:v>
                </c:pt>
                <c:pt idx="5005">
                  <c:v>30525.541666704634</c:v>
                </c:pt>
                <c:pt idx="5006">
                  <c:v>30525.583333371302</c:v>
                </c:pt>
                <c:pt idx="5007">
                  <c:v>30525.62500003797</c:v>
                </c:pt>
                <c:pt idx="5008">
                  <c:v>30525.666666704637</c:v>
                </c:pt>
                <c:pt idx="5009">
                  <c:v>30525.708333371305</c:v>
                </c:pt>
                <c:pt idx="5010">
                  <c:v>30525.750000037973</c:v>
                </c:pt>
                <c:pt idx="5011">
                  <c:v>30525.791666704641</c:v>
                </c:pt>
                <c:pt idx="5012">
                  <c:v>30525.833333371309</c:v>
                </c:pt>
                <c:pt idx="5013">
                  <c:v>30525.875000037977</c:v>
                </c:pt>
                <c:pt idx="5014">
                  <c:v>30525.916666704645</c:v>
                </c:pt>
                <c:pt idx="5015">
                  <c:v>30525.958333371313</c:v>
                </c:pt>
                <c:pt idx="5016">
                  <c:v>30526.00000003798</c:v>
                </c:pt>
                <c:pt idx="5017">
                  <c:v>30526.041666704648</c:v>
                </c:pt>
                <c:pt idx="5018">
                  <c:v>30526.083333371316</c:v>
                </c:pt>
                <c:pt idx="5019">
                  <c:v>30526.125000037984</c:v>
                </c:pt>
                <c:pt idx="5020">
                  <c:v>30526.166666704652</c:v>
                </c:pt>
                <c:pt idx="5021">
                  <c:v>30526.20833337132</c:v>
                </c:pt>
                <c:pt idx="5022">
                  <c:v>30526.250000037988</c:v>
                </c:pt>
                <c:pt idx="5023">
                  <c:v>30526.291666704656</c:v>
                </c:pt>
                <c:pt idx="5024">
                  <c:v>30526.333333371324</c:v>
                </c:pt>
                <c:pt idx="5025">
                  <c:v>30526.375000037991</c:v>
                </c:pt>
                <c:pt idx="5026">
                  <c:v>30526.416666704659</c:v>
                </c:pt>
                <c:pt idx="5027">
                  <c:v>30526.458333371327</c:v>
                </c:pt>
                <c:pt idx="5028">
                  <c:v>30526.500000037995</c:v>
                </c:pt>
                <c:pt idx="5029">
                  <c:v>30526.541666704663</c:v>
                </c:pt>
                <c:pt idx="5030">
                  <c:v>30526.583333371331</c:v>
                </c:pt>
                <c:pt idx="5031">
                  <c:v>30526.625000037999</c:v>
                </c:pt>
                <c:pt idx="5032">
                  <c:v>30526.666666704667</c:v>
                </c:pt>
                <c:pt idx="5033">
                  <c:v>30526.708333371334</c:v>
                </c:pt>
                <c:pt idx="5034">
                  <c:v>30526.750000038002</c:v>
                </c:pt>
                <c:pt idx="5035">
                  <c:v>30526.79166670467</c:v>
                </c:pt>
                <c:pt idx="5036">
                  <c:v>30526.833333371338</c:v>
                </c:pt>
                <c:pt idx="5037">
                  <c:v>30526.875000038006</c:v>
                </c:pt>
                <c:pt idx="5038">
                  <c:v>30526.916666704674</c:v>
                </c:pt>
                <c:pt idx="5039">
                  <c:v>30526.958333371342</c:v>
                </c:pt>
                <c:pt idx="5040">
                  <c:v>30527.00000003801</c:v>
                </c:pt>
                <c:pt idx="5041">
                  <c:v>30527.041666704677</c:v>
                </c:pt>
                <c:pt idx="5042">
                  <c:v>30527.083333371345</c:v>
                </c:pt>
                <c:pt idx="5043">
                  <c:v>30527.125000038013</c:v>
                </c:pt>
                <c:pt idx="5044">
                  <c:v>30527.166666704681</c:v>
                </c:pt>
                <c:pt idx="5045">
                  <c:v>30527.208333371349</c:v>
                </c:pt>
                <c:pt idx="5046">
                  <c:v>30527.250000038017</c:v>
                </c:pt>
                <c:pt idx="5047">
                  <c:v>30527.291666704685</c:v>
                </c:pt>
                <c:pt idx="5048">
                  <c:v>30527.333333371353</c:v>
                </c:pt>
                <c:pt idx="5049">
                  <c:v>30527.375000038021</c:v>
                </c:pt>
                <c:pt idx="5050">
                  <c:v>30527.416666704688</c:v>
                </c:pt>
                <c:pt idx="5051">
                  <c:v>30527.458333371356</c:v>
                </c:pt>
                <c:pt idx="5052">
                  <c:v>30527.500000038024</c:v>
                </c:pt>
                <c:pt idx="5053">
                  <c:v>30527.541666704692</c:v>
                </c:pt>
                <c:pt idx="5054">
                  <c:v>30527.58333337136</c:v>
                </c:pt>
                <c:pt idx="5055">
                  <c:v>30527.625000038028</c:v>
                </c:pt>
                <c:pt idx="5056">
                  <c:v>30527.666666704696</c:v>
                </c:pt>
                <c:pt idx="5057">
                  <c:v>30527.708333371364</c:v>
                </c:pt>
                <c:pt idx="5058">
                  <c:v>30527.750000038031</c:v>
                </c:pt>
                <c:pt idx="5059">
                  <c:v>30527.791666704699</c:v>
                </c:pt>
                <c:pt idx="5060">
                  <c:v>30527.833333371367</c:v>
                </c:pt>
                <c:pt idx="5061">
                  <c:v>30527.875000038035</c:v>
                </c:pt>
                <c:pt idx="5062">
                  <c:v>30527.916666704703</c:v>
                </c:pt>
                <c:pt idx="5063">
                  <c:v>30527.958333371371</c:v>
                </c:pt>
                <c:pt idx="5064">
                  <c:v>30528.000000038039</c:v>
                </c:pt>
                <c:pt idx="5065">
                  <c:v>30528.041666704707</c:v>
                </c:pt>
                <c:pt idx="5066">
                  <c:v>30528.083333371374</c:v>
                </c:pt>
                <c:pt idx="5067">
                  <c:v>30528.125000038042</c:v>
                </c:pt>
                <c:pt idx="5068">
                  <c:v>30528.16666670471</c:v>
                </c:pt>
                <c:pt idx="5069">
                  <c:v>30528.208333371378</c:v>
                </c:pt>
                <c:pt idx="5070">
                  <c:v>30528.250000038046</c:v>
                </c:pt>
                <c:pt idx="5071">
                  <c:v>30528.291666704714</c:v>
                </c:pt>
                <c:pt idx="5072">
                  <c:v>30528.333333371382</c:v>
                </c:pt>
                <c:pt idx="5073">
                  <c:v>30528.37500003805</c:v>
                </c:pt>
                <c:pt idx="5074">
                  <c:v>30528.416666704717</c:v>
                </c:pt>
                <c:pt idx="5075">
                  <c:v>30528.458333371385</c:v>
                </c:pt>
                <c:pt idx="5076">
                  <c:v>30528.500000038053</c:v>
                </c:pt>
                <c:pt idx="5077">
                  <c:v>30528.541666704721</c:v>
                </c:pt>
                <c:pt idx="5078">
                  <c:v>30528.583333371389</c:v>
                </c:pt>
                <c:pt idx="5079">
                  <c:v>30528.625000038057</c:v>
                </c:pt>
                <c:pt idx="5080">
                  <c:v>30528.666666704725</c:v>
                </c:pt>
                <c:pt idx="5081">
                  <c:v>30528.708333371393</c:v>
                </c:pt>
                <c:pt idx="5082">
                  <c:v>30528.750000038061</c:v>
                </c:pt>
                <c:pt idx="5083">
                  <c:v>30528.791666704728</c:v>
                </c:pt>
                <c:pt idx="5084">
                  <c:v>30528.833333371396</c:v>
                </c:pt>
                <c:pt idx="5085">
                  <c:v>30528.875000038064</c:v>
                </c:pt>
                <c:pt idx="5086">
                  <c:v>30528.916666704732</c:v>
                </c:pt>
                <c:pt idx="5087">
                  <c:v>30528.9583333714</c:v>
                </c:pt>
                <c:pt idx="5088">
                  <c:v>30529.000000038068</c:v>
                </c:pt>
                <c:pt idx="5089">
                  <c:v>30529.041666704736</c:v>
                </c:pt>
                <c:pt idx="5090">
                  <c:v>30529.083333371404</c:v>
                </c:pt>
                <c:pt idx="5091">
                  <c:v>30529.125000038071</c:v>
                </c:pt>
                <c:pt idx="5092">
                  <c:v>30529.166666704739</c:v>
                </c:pt>
                <c:pt idx="5093">
                  <c:v>30529.208333371407</c:v>
                </c:pt>
                <c:pt idx="5094">
                  <c:v>30529.250000038075</c:v>
                </c:pt>
                <c:pt idx="5095">
                  <c:v>30529.291666704743</c:v>
                </c:pt>
                <c:pt idx="5096">
                  <c:v>30529.333333371411</c:v>
                </c:pt>
                <c:pt idx="5097">
                  <c:v>30529.375000038079</c:v>
                </c:pt>
                <c:pt idx="5098">
                  <c:v>30529.416666704747</c:v>
                </c:pt>
                <c:pt idx="5099">
                  <c:v>30529.458333371414</c:v>
                </c:pt>
                <c:pt idx="5100">
                  <c:v>30529.500000038082</c:v>
                </c:pt>
                <c:pt idx="5101">
                  <c:v>30529.54166670475</c:v>
                </c:pt>
                <c:pt idx="5102">
                  <c:v>30529.583333371418</c:v>
                </c:pt>
                <c:pt idx="5103">
                  <c:v>30529.625000038086</c:v>
                </c:pt>
                <c:pt idx="5104">
                  <c:v>30529.666666704754</c:v>
                </c:pt>
                <c:pt idx="5105">
                  <c:v>30529.708333371422</c:v>
                </c:pt>
                <c:pt idx="5106">
                  <c:v>30529.75000003809</c:v>
                </c:pt>
                <c:pt idx="5107">
                  <c:v>30529.791666704758</c:v>
                </c:pt>
                <c:pt idx="5108">
                  <c:v>30529.833333371425</c:v>
                </c:pt>
                <c:pt idx="5109">
                  <c:v>30529.875000038093</c:v>
                </c:pt>
                <c:pt idx="5110">
                  <c:v>30529.916666704761</c:v>
                </c:pt>
                <c:pt idx="5111">
                  <c:v>30529.958333371429</c:v>
                </c:pt>
                <c:pt idx="5112">
                  <c:v>30530.000000038097</c:v>
                </c:pt>
                <c:pt idx="5113">
                  <c:v>30530.041666704765</c:v>
                </c:pt>
                <c:pt idx="5114">
                  <c:v>30530.083333371433</c:v>
                </c:pt>
                <c:pt idx="5115">
                  <c:v>30530.125000038101</c:v>
                </c:pt>
                <c:pt idx="5116">
                  <c:v>30530.166666704768</c:v>
                </c:pt>
                <c:pt idx="5117">
                  <c:v>30530.208333371436</c:v>
                </c:pt>
                <c:pt idx="5118">
                  <c:v>30530.250000038104</c:v>
                </c:pt>
                <c:pt idx="5119">
                  <c:v>30530.291666704772</c:v>
                </c:pt>
                <c:pt idx="5120">
                  <c:v>30530.33333337144</c:v>
                </c:pt>
                <c:pt idx="5121">
                  <c:v>30530.375000038108</c:v>
                </c:pt>
                <c:pt idx="5122">
                  <c:v>30530.416666704776</c:v>
                </c:pt>
                <c:pt idx="5123">
                  <c:v>30530.458333371444</c:v>
                </c:pt>
                <c:pt idx="5124">
                  <c:v>30530.500000038111</c:v>
                </c:pt>
                <c:pt idx="5125">
                  <c:v>30530.541666704779</c:v>
                </c:pt>
                <c:pt idx="5126">
                  <c:v>30530.583333371447</c:v>
                </c:pt>
                <c:pt idx="5127">
                  <c:v>30530.625000038115</c:v>
                </c:pt>
                <c:pt idx="5128">
                  <c:v>30530.666666704783</c:v>
                </c:pt>
                <c:pt idx="5129">
                  <c:v>30530.708333371451</c:v>
                </c:pt>
                <c:pt idx="5130">
                  <c:v>30530.750000038119</c:v>
                </c:pt>
                <c:pt idx="5131">
                  <c:v>30530.791666704787</c:v>
                </c:pt>
                <c:pt idx="5132">
                  <c:v>30530.833333371455</c:v>
                </c:pt>
                <c:pt idx="5133">
                  <c:v>30530.875000038122</c:v>
                </c:pt>
                <c:pt idx="5134">
                  <c:v>30530.91666670479</c:v>
                </c:pt>
                <c:pt idx="5135">
                  <c:v>30530.958333371458</c:v>
                </c:pt>
                <c:pt idx="5136">
                  <c:v>30531.000000038126</c:v>
                </c:pt>
                <c:pt idx="5137">
                  <c:v>30531.041666704794</c:v>
                </c:pt>
                <c:pt idx="5138">
                  <c:v>30531.083333371462</c:v>
                </c:pt>
                <c:pt idx="5139">
                  <c:v>30531.12500003813</c:v>
                </c:pt>
                <c:pt idx="5140">
                  <c:v>30531.166666704798</c:v>
                </c:pt>
                <c:pt idx="5141">
                  <c:v>30531.208333371465</c:v>
                </c:pt>
                <c:pt idx="5142">
                  <c:v>30531.250000038133</c:v>
                </c:pt>
                <c:pt idx="5143">
                  <c:v>30531.291666704801</c:v>
                </c:pt>
                <c:pt idx="5144">
                  <c:v>30531.333333371469</c:v>
                </c:pt>
                <c:pt idx="5145">
                  <c:v>30531.375000038137</c:v>
                </c:pt>
                <c:pt idx="5146">
                  <c:v>30531.416666704805</c:v>
                </c:pt>
                <c:pt idx="5147">
                  <c:v>30531.458333371473</c:v>
                </c:pt>
                <c:pt idx="5148">
                  <c:v>30531.500000038141</c:v>
                </c:pt>
                <c:pt idx="5149">
                  <c:v>30531.541666704808</c:v>
                </c:pt>
                <c:pt idx="5150">
                  <c:v>30531.583333371476</c:v>
                </c:pt>
                <c:pt idx="5151">
                  <c:v>30531.625000038144</c:v>
                </c:pt>
                <c:pt idx="5152">
                  <c:v>30531.666666704812</c:v>
                </c:pt>
                <c:pt idx="5153">
                  <c:v>30531.70833337148</c:v>
                </c:pt>
                <c:pt idx="5154">
                  <c:v>30531.750000038148</c:v>
                </c:pt>
                <c:pt idx="5155">
                  <c:v>30531.791666704816</c:v>
                </c:pt>
                <c:pt idx="5156">
                  <c:v>30531.833333371484</c:v>
                </c:pt>
                <c:pt idx="5157">
                  <c:v>30531.875000038151</c:v>
                </c:pt>
                <c:pt idx="5158">
                  <c:v>30531.916666704819</c:v>
                </c:pt>
                <c:pt idx="5159">
                  <c:v>30531.958333371487</c:v>
                </c:pt>
                <c:pt idx="5160">
                  <c:v>30532.000000038155</c:v>
                </c:pt>
                <c:pt idx="5161">
                  <c:v>30532.041666704823</c:v>
                </c:pt>
                <c:pt idx="5162">
                  <c:v>30532.083333371491</c:v>
                </c:pt>
                <c:pt idx="5163">
                  <c:v>30532.125000038159</c:v>
                </c:pt>
                <c:pt idx="5164">
                  <c:v>30532.166666704827</c:v>
                </c:pt>
                <c:pt idx="5165">
                  <c:v>30532.208333371495</c:v>
                </c:pt>
                <c:pt idx="5166">
                  <c:v>30532.250000038162</c:v>
                </c:pt>
                <c:pt idx="5167">
                  <c:v>30532.29166670483</c:v>
                </c:pt>
                <c:pt idx="5168">
                  <c:v>30532.333333371498</c:v>
                </c:pt>
                <c:pt idx="5169">
                  <c:v>30532.375000038166</c:v>
                </c:pt>
                <c:pt idx="5170">
                  <c:v>30532.416666704834</c:v>
                </c:pt>
                <c:pt idx="5171">
                  <c:v>30532.458333371502</c:v>
                </c:pt>
                <c:pt idx="5172">
                  <c:v>30532.50000003817</c:v>
                </c:pt>
                <c:pt idx="5173">
                  <c:v>30532.541666704838</c:v>
                </c:pt>
                <c:pt idx="5174">
                  <c:v>30532.583333371505</c:v>
                </c:pt>
                <c:pt idx="5175">
                  <c:v>30532.625000038173</c:v>
                </c:pt>
                <c:pt idx="5176">
                  <c:v>30532.666666704841</c:v>
                </c:pt>
                <c:pt idx="5177">
                  <c:v>30532.708333371509</c:v>
                </c:pt>
                <c:pt idx="5178">
                  <c:v>30532.750000038177</c:v>
                </c:pt>
                <c:pt idx="5179">
                  <c:v>30532.791666704845</c:v>
                </c:pt>
                <c:pt idx="5180">
                  <c:v>30532.833333371513</c:v>
                </c:pt>
                <c:pt idx="5181">
                  <c:v>30532.875000038181</c:v>
                </c:pt>
                <c:pt idx="5182">
                  <c:v>30532.916666704848</c:v>
                </c:pt>
                <c:pt idx="5183">
                  <c:v>30532.958333371516</c:v>
                </c:pt>
                <c:pt idx="5184">
                  <c:v>30533.000000038184</c:v>
                </c:pt>
                <c:pt idx="5185">
                  <c:v>30533.041666704852</c:v>
                </c:pt>
                <c:pt idx="5186">
                  <c:v>30533.08333337152</c:v>
                </c:pt>
                <c:pt idx="5187">
                  <c:v>30533.125000038188</c:v>
                </c:pt>
                <c:pt idx="5188">
                  <c:v>30533.166666704856</c:v>
                </c:pt>
                <c:pt idx="5189">
                  <c:v>30533.208333371524</c:v>
                </c:pt>
                <c:pt idx="5190">
                  <c:v>30533.250000038192</c:v>
                </c:pt>
                <c:pt idx="5191">
                  <c:v>30533.291666704859</c:v>
                </c:pt>
                <c:pt idx="5192">
                  <c:v>30533.333333371527</c:v>
                </c:pt>
                <c:pt idx="5193">
                  <c:v>30533.375000038195</c:v>
                </c:pt>
                <c:pt idx="5194">
                  <c:v>30533.416666704863</c:v>
                </c:pt>
                <c:pt idx="5195">
                  <c:v>30533.458333371531</c:v>
                </c:pt>
                <c:pt idx="5196">
                  <c:v>30533.500000038199</c:v>
                </c:pt>
                <c:pt idx="5197">
                  <c:v>30533.541666704867</c:v>
                </c:pt>
                <c:pt idx="5198">
                  <c:v>30533.583333371535</c:v>
                </c:pt>
                <c:pt idx="5199">
                  <c:v>30533.625000038202</c:v>
                </c:pt>
                <c:pt idx="5200">
                  <c:v>30533.66666670487</c:v>
                </c:pt>
                <c:pt idx="5201">
                  <c:v>30533.708333371538</c:v>
                </c:pt>
                <c:pt idx="5202">
                  <c:v>30533.750000038206</c:v>
                </c:pt>
                <c:pt idx="5203">
                  <c:v>30533.791666704874</c:v>
                </c:pt>
                <c:pt idx="5204">
                  <c:v>30533.833333371542</c:v>
                </c:pt>
                <c:pt idx="5205">
                  <c:v>30533.87500003821</c:v>
                </c:pt>
                <c:pt idx="5206">
                  <c:v>30533.916666704878</c:v>
                </c:pt>
                <c:pt idx="5207">
                  <c:v>30533.958333371545</c:v>
                </c:pt>
                <c:pt idx="5208">
                  <c:v>30534.000000038213</c:v>
                </c:pt>
                <c:pt idx="5209">
                  <c:v>30534.041666704881</c:v>
                </c:pt>
                <c:pt idx="5210">
                  <c:v>30534.083333371549</c:v>
                </c:pt>
                <c:pt idx="5211">
                  <c:v>30534.125000038217</c:v>
                </c:pt>
                <c:pt idx="5212">
                  <c:v>30534.166666704885</c:v>
                </c:pt>
                <c:pt idx="5213">
                  <c:v>30534.208333371553</c:v>
                </c:pt>
                <c:pt idx="5214">
                  <c:v>30534.250000038221</c:v>
                </c:pt>
                <c:pt idx="5215">
                  <c:v>30534.291666704888</c:v>
                </c:pt>
                <c:pt idx="5216">
                  <c:v>30534.333333371556</c:v>
                </c:pt>
                <c:pt idx="5217">
                  <c:v>30534.375000038224</c:v>
                </c:pt>
                <c:pt idx="5218">
                  <c:v>30534.416666704892</c:v>
                </c:pt>
                <c:pt idx="5219">
                  <c:v>30534.45833337156</c:v>
                </c:pt>
                <c:pt idx="5220">
                  <c:v>30534.500000038228</c:v>
                </c:pt>
                <c:pt idx="5221">
                  <c:v>30534.541666704896</c:v>
                </c:pt>
                <c:pt idx="5222">
                  <c:v>30534.583333371564</c:v>
                </c:pt>
                <c:pt idx="5223">
                  <c:v>30534.625000038232</c:v>
                </c:pt>
                <c:pt idx="5224">
                  <c:v>30534.666666704899</c:v>
                </c:pt>
                <c:pt idx="5225">
                  <c:v>30534.708333371567</c:v>
                </c:pt>
                <c:pt idx="5226">
                  <c:v>30534.750000038235</c:v>
                </c:pt>
                <c:pt idx="5227">
                  <c:v>30534.791666704903</c:v>
                </c:pt>
                <c:pt idx="5228">
                  <c:v>30534.833333371571</c:v>
                </c:pt>
                <c:pt idx="5229">
                  <c:v>30534.875000038239</c:v>
                </c:pt>
                <c:pt idx="5230">
                  <c:v>30534.916666704907</c:v>
                </c:pt>
                <c:pt idx="5231">
                  <c:v>30534.958333371575</c:v>
                </c:pt>
                <c:pt idx="5232">
                  <c:v>30535.000000038242</c:v>
                </c:pt>
                <c:pt idx="5233">
                  <c:v>30535.04166670491</c:v>
                </c:pt>
                <c:pt idx="5234">
                  <c:v>30535.083333371578</c:v>
                </c:pt>
                <c:pt idx="5235">
                  <c:v>30535.125000038246</c:v>
                </c:pt>
                <c:pt idx="5236">
                  <c:v>30535.166666704914</c:v>
                </c:pt>
                <c:pt idx="5237">
                  <c:v>30535.208333371582</c:v>
                </c:pt>
                <c:pt idx="5238">
                  <c:v>30535.25000003825</c:v>
                </c:pt>
                <c:pt idx="5239">
                  <c:v>30535.291666704918</c:v>
                </c:pt>
                <c:pt idx="5240">
                  <c:v>30535.333333371585</c:v>
                </c:pt>
                <c:pt idx="5241">
                  <c:v>30535.375000038253</c:v>
                </c:pt>
                <c:pt idx="5242">
                  <c:v>30535.416666704921</c:v>
                </c:pt>
                <c:pt idx="5243">
                  <c:v>30535.458333371589</c:v>
                </c:pt>
                <c:pt idx="5244">
                  <c:v>30535.500000038257</c:v>
                </c:pt>
                <c:pt idx="5245">
                  <c:v>30535.541666704925</c:v>
                </c:pt>
                <c:pt idx="5246">
                  <c:v>30535.583333371593</c:v>
                </c:pt>
                <c:pt idx="5247">
                  <c:v>30535.625000038261</c:v>
                </c:pt>
                <c:pt idx="5248">
                  <c:v>30535.666666704929</c:v>
                </c:pt>
                <c:pt idx="5249">
                  <c:v>30535.708333371596</c:v>
                </c:pt>
                <c:pt idx="5250">
                  <c:v>30535.750000038264</c:v>
                </c:pt>
                <c:pt idx="5251">
                  <c:v>30535.791666704932</c:v>
                </c:pt>
                <c:pt idx="5252">
                  <c:v>30535.8333333716</c:v>
                </c:pt>
                <c:pt idx="5253">
                  <c:v>30535.875000038268</c:v>
                </c:pt>
                <c:pt idx="5254">
                  <c:v>30535.916666704936</c:v>
                </c:pt>
                <c:pt idx="5255">
                  <c:v>30535.958333371604</c:v>
                </c:pt>
                <c:pt idx="5256">
                  <c:v>30536.000000038272</c:v>
                </c:pt>
                <c:pt idx="5257">
                  <c:v>30536.041666704939</c:v>
                </c:pt>
                <c:pt idx="5258">
                  <c:v>30536.083333371607</c:v>
                </c:pt>
                <c:pt idx="5259">
                  <c:v>30536.125000038275</c:v>
                </c:pt>
                <c:pt idx="5260">
                  <c:v>30536.166666704943</c:v>
                </c:pt>
                <c:pt idx="5261">
                  <c:v>30536.208333371611</c:v>
                </c:pt>
                <c:pt idx="5262">
                  <c:v>30536.250000038279</c:v>
                </c:pt>
                <c:pt idx="5263">
                  <c:v>30536.291666704947</c:v>
                </c:pt>
                <c:pt idx="5264">
                  <c:v>30536.333333371615</c:v>
                </c:pt>
                <c:pt idx="5265">
                  <c:v>30536.375000038282</c:v>
                </c:pt>
                <c:pt idx="5266">
                  <c:v>30536.41666670495</c:v>
                </c:pt>
                <c:pt idx="5267">
                  <c:v>30536.458333371618</c:v>
                </c:pt>
                <c:pt idx="5268">
                  <c:v>30536.500000038286</c:v>
                </c:pt>
                <c:pt idx="5269">
                  <c:v>30536.541666704954</c:v>
                </c:pt>
                <c:pt idx="5270">
                  <c:v>30536.583333371622</c:v>
                </c:pt>
                <c:pt idx="5271">
                  <c:v>30536.62500003829</c:v>
                </c:pt>
                <c:pt idx="5272">
                  <c:v>30536.666666704958</c:v>
                </c:pt>
                <c:pt idx="5273">
                  <c:v>30536.708333371625</c:v>
                </c:pt>
                <c:pt idx="5274">
                  <c:v>30536.750000038293</c:v>
                </c:pt>
                <c:pt idx="5275">
                  <c:v>30536.791666704961</c:v>
                </c:pt>
                <c:pt idx="5276">
                  <c:v>30536.833333371629</c:v>
                </c:pt>
                <c:pt idx="5277">
                  <c:v>30536.875000038297</c:v>
                </c:pt>
                <c:pt idx="5278">
                  <c:v>30536.916666704965</c:v>
                </c:pt>
                <c:pt idx="5279">
                  <c:v>30536.958333371633</c:v>
                </c:pt>
                <c:pt idx="5280">
                  <c:v>30537.000000038301</c:v>
                </c:pt>
                <c:pt idx="5281">
                  <c:v>30537.041666704969</c:v>
                </c:pt>
                <c:pt idx="5282">
                  <c:v>30537.083333371636</c:v>
                </c:pt>
                <c:pt idx="5283">
                  <c:v>30537.125000038304</c:v>
                </c:pt>
                <c:pt idx="5284">
                  <c:v>30537.166666704972</c:v>
                </c:pt>
                <c:pt idx="5285">
                  <c:v>30537.20833337164</c:v>
                </c:pt>
                <c:pt idx="5286">
                  <c:v>30537.250000038308</c:v>
                </c:pt>
                <c:pt idx="5287">
                  <c:v>30537.291666704976</c:v>
                </c:pt>
                <c:pt idx="5288">
                  <c:v>30537.333333371644</c:v>
                </c:pt>
                <c:pt idx="5289">
                  <c:v>30537.375000038312</c:v>
                </c:pt>
                <c:pt idx="5290">
                  <c:v>30537.416666704979</c:v>
                </c:pt>
                <c:pt idx="5291">
                  <c:v>30537.458333371647</c:v>
                </c:pt>
                <c:pt idx="5292">
                  <c:v>30537.500000038315</c:v>
                </c:pt>
                <c:pt idx="5293">
                  <c:v>30537.541666704983</c:v>
                </c:pt>
                <c:pt idx="5294">
                  <c:v>30537.583333371651</c:v>
                </c:pt>
                <c:pt idx="5295">
                  <c:v>30537.625000038319</c:v>
                </c:pt>
                <c:pt idx="5296">
                  <c:v>30537.666666704987</c:v>
                </c:pt>
                <c:pt idx="5297">
                  <c:v>30537.708333371655</c:v>
                </c:pt>
                <c:pt idx="5298">
                  <c:v>30537.750000038322</c:v>
                </c:pt>
                <c:pt idx="5299">
                  <c:v>30537.79166670499</c:v>
                </c:pt>
                <c:pt idx="5300">
                  <c:v>30537.833333371658</c:v>
                </c:pt>
                <c:pt idx="5301">
                  <c:v>30537.875000038326</c:v>
                </c:pt>
                <c:pt idx="5302">
                  <c:v>30537.916666704994</c:v>
                </c:pt>
                <c:pt idx="5303">
                  <c:v>30537.958333371662</c:v>
                </c:pt>
                <c:pt idx="5304">
                  <c:v>30538.00000003833</c:v>
                </c:pt>
                <c:pt idx="5305">
                  <c:v>30538.041666704998</c:v>
                </c:pt>
                <c:pt idx="5306">
                  <c:v>30538.083333371666</c:v>
                </c:pt>
                <c:pt idx="5307">
                  <c:v>30538.125000038333</c:v>
                </c:pt>
                <c:pt idx="5308">
                  <c:v>30538.166666705001</c:v>
                </c:pt>
                <c:pt idx="5309">
                  <c:v>30538.208333371669</c:v>
                </c:pt>
                <c:pt idx="5310">
                  <c:v>30538.250000038337</c:v>
                </c:pt>
                <c:pt idx="5311">
                  <c:v>30538.291666705005</c:v>
                </c:pt>
                <c:pt idx="5312">
                  <c:v>30538.333333371673</c:v>
                </c:pt>
                <c:pt idx="5313">
                  <c:v>30538.375000038341</c:v>
                </c:pt>
                <c:pt idx="5314">
                  <c:v>30538.416666705009</c:v>
                </c:pt>
                <c:pt idx="5315">
                  <c:v>30538.458333371676</c:v>
                </c:pt>
                <c:pt idx="5316">
                  <c:v>30538.500000038344</c:v>
                </c:pt>
                <c:pt idx="5317">
                  <c:v>30538.541666705012</c:v>
                </c:pt>
                <c:pt idx="5318">
                  <c:v>30538.58333337168</c:v>
                </c:pt>
                <c:pt idx="5319">
                  <c:v>30538.625000038348</c:v>
                </c:pt>
                <c:pt idx="5320">
                  <c:v>30538.666666705016</c:v>
                </c:pt>
                <c:pt idx="5321">
                  <c:v>30538.708333371684</c:v>
                </c:pt>
                <c:pt idx="5322">
                  <c:v>30538.750000038352</c:v>
                </c:pt>
                <c:pt idx="5323">
                  <c:v>30538.791666705019</c:v>
                </c:pt>
                <c:pt idx="5324">
                  <c:v>30538.833333371687</c:v>
                </c:pt>
                <c:pt idx="5325">
                  <c:v>30538.875000038355</c:v>
                </c:pt>
                <c:pt idx="5326">
                  <c:v>30538.916666705023</c:v>
                </c:pt>
                <c:pt idx="5327">
                  <c:v>30538.958333371691</c:v>
                </c:pt>
                <c:pt idx="5328">
                  <c:v>30539.000000038359</c:v>
                </c:pt>
                <c:pt idx="5329">
                  <c:v>30539.041666705027</c:v>
                </c:pt>
                <c:pt idx="5330">
                  <c:v>30539.083333371695</c:v>
                </c:pt>
                <c:pt idx="5331">
                  <c:v>30539.125000038362</c:v>
                </c:pt>
                <c:pt idx="5332">
                  <c:v>30539.16666670503</c:v>
                </c:pt>
                <c:pt idx="5333">
                  <c:v>30539.208333371698</c:v>
                </c:pt>
                <c:pt idx="5334">
                  <c:v>30539.250000038366</c:v>
                </c:pt>
                <c:pt idx="5335">
                  <c:v>30539.291666705034</c:v>
                </c:pt>
                <c:pt idx="5336">
                  <c:v>30539.333333371702</c:v>
                </c:pt>
                <c:pt idx="5337">
                  <c:v>30539.37500003837</c:v>
                </c:pt>
                <c:pt idx="5338">
                  <c:v>30539.416666705038</c:v>
                </c:pt>
                <c:pt idx="5339">
                  <c:v>30539.458333371706</c:v>
                </c:pt>
                <c:pt idx="5340">
                  <c:v>30539.500000038373</c:v>
                </c:pt>
                <c:pt idx="5341">
                  <c:v>30539.541666705041</c:v>
                </c:pt>
                <c:pt idx="5342">
                  <c:v>30539.583333371709</c:v>
                </c:pt>
                <c:pt idx="5343">
                  <c:v>30539.625000038377</c:v>
                </c:pt>
                <c:pt idx="5344">
                  <c:v>30539.666666705045</c:v>
                </c:pt>
                <c:pt idx="5345">
                  <c:v>30539.708333371713</c:v>
                </c:pt>
                <c:pt idx="5346">
                  <c:v>30539.750000038381</c:v>
                </c:pt>
                <c:pt idx="5347">
                  <c:v>30539.791666705049</c:v>
                </c:pt>
                <c:pt idx="5348">
                  <c:v>30539.833333371716</c:v>
                </c:pt>
                <c:pt idx="5349">
                  <c:v>30539.875000038384</c:v>
                </c:pt>
                <c:pt idx="5350">
                  <c:v>30539.916666705052</c:v>
                </c:pt>
                <c:pt idx="5351">
                  <c:v>30539.95833337172</c:v>
                </c:pt>
                <c:pt idx="5352">
                  <c:v>30540.000000038388</c:v>
                </c:pt>
                <c:pt idx="5353">
                  <c:v>30540.041666705056</c:v>
                </c:pt>
                <c:pt idx="5354">
                  <c:v>30540.083333371724</c:v>
                </c:pt>
                <c:pt idx="5355">
                  <c:v>30540.125000038392</c:v>
                </c:pt>
                <c:pt idx="5356">
                  <c:v>30540.166666705059</c:v>
                </c:pt>
                <c:pt idx="5357">
                  <c:v>30540.208333371727</c:v>
                </c:pt>
                <c:pt idx="5358">
                  <c:v>30540.250000038395</c:v>
                </c:pt>
                <c:pt idx="5359">
                  <c:v>30540.291666705063</c:v>
                </c:pt>
                <c:pt idx="5360">
                  <c:v>30540.333333371731</c:v>
                </c:pt>
                <c:pt idx="5361">
                  <c:v>30540.375000038399</c:v>
                </c:pt>
                <c:pt idx="5362">
                  <c:v>30540.416666705067</c:v>
                </c:pt>
                <c:pt idx="5363">
                  <c:v>30540.458333371735</c:v>
                </c:pt>
                <c:pt idx="5364">
                  <c:v>30540.500000038403</c:v>
                </c:pt>
                <c:pt idx="5365">
                  <c:v>30540.54166670507</c:v>
                </c:pt>
                <c:pt idx="5366">
                  <c:v>30540.583333371738</c:v>
                </c:pt>
                <c:pt idx="5367">
                  <c:v>30540.625000038406</c:v>
                </c:pt>
                <c:pt idx="5368">
                  <c:v>30540.666666705074</c:v>
                </c:pt>
                <c:pt idx="5369">
                  <c:v>30540.708333371742</c:v>
                </c:pt>
                <c:pt idx="5370">
                  <c:v>30540.75000003841</c:v>
                </c:pt>
                <c:pt idx="5371">
                  <c:v>30540.791666705078</c:v>
                </c:pt>
                <c:pt idx="5372">
                  <c:v>30540.833333371746</c:v>
                </c:pt>
                <c:pt idx="5373">
                  <c:v>30540.875000038413</c:v>
                </c:pt>
                <c:pt idx="5374">
                  <c:v>30540.916666705081</c:v>
                </c:pt>
                <c:pt idx="5375">
                  <c:v>30540.958333371749</c:v>
                </c:pt>
                <c:pt idx="5376">
                  <c:v>30541.000000038417</c:v>
                </c:pt>
                <c:pt idx="5377">
                  <c:v>30541.041666705085</c:v>
                </c:pt>
                <c:pt idx="5378">
                  <c:v>30541.083333371753</c:v>
                </c:pt>
                <c:pt idx="5379">
                  <c:v>30541.125000038421</c:v>
                </c:pt>
                <c:pt idx="5380">
                  <c:v>30541.166666705089</c:v>
                </c:pt>
                <c:pt idx="5381">
                  <c:v>30541.208333371756</c:v>
                </c:pt>
                <c:pt idx="5382">
                  <c:v>30541.250000038424</c:v>
                </c:pt>
                <c:pt idx="5383">
                  <c:v>30541.291666705092</c:v>
                </c:pt>
                <c:pt idx="5384">
                  <c:v>30541.33333337176</c:v>
                </c:pt>
                <c:pt idx="5385">
                  <c:v>30541.375000038428</c:v>
                </c:pt>
                <c:pt idx="5386">
                  <c:v>30541.416666705096</c:v>
                </c:pt>
                <c:pt idx="5387">
                  <c:v>30541.458333371764</c:v>
                </c:pt>
                <c:pt idx="5388">
                  <c:v>30541.500000038432</c:v>
                </c:pt>
                <c:pt idx="5389">
                  <c:v>30541.541666705099</c:v>
                </c:pt>
                <c:pt idx="5390">
                  <c:v>30541.583333371767</c:v>
                </c:pt>
                <c:pt idx="5391">
                  <c:v>30541.625000038435</c:v>
                </c:pt>
                <c:pt idx="5392">
                  <c:v>30541.666666705103</c:v>
                </c:pt>
                <c:pt idx="5393">
                  <c:v>30541.708333371771</c:v>
                </c:pt>
                <c:pt idx="5394">
                  <c:v>30541.750000038439</c:v>
                </c:pt>
                <c:pt idx="5395">
                  <c:v>30541.791666705107</c:v>
                </c:pt>
                <c:pt idx="5396">
                  <c:v>30541.833333371775</c:v>
                </c:pt>
                <c:pt idx="5397">
                  <c:v>30541.875000038443</c:v>
                </c:pt>
                <c:pt idx="5398">
                  <c:v>30541.91666670511</c:v>
                </c:pt>
                <c:pt idx="5399">
                  <c:v>30541.958333371778</c:v>
                </c:pt>
                <c:pt idx="5400">
                  <c:v>30542.000000038446</c:v>
                </c:pt>
                <c:pt idx="5401">
                  <c:v>30542.041666705114</c:v>
                </c:pt>
                <c:pt idx="5402">
                  <c:v>30542.083333371782</c:v>
                </c:pt>
                <c:pt idx="5403">
                  <c:v>30542.12500003845</c:v>
                </c:pt>
                <c:pt idx="5404">
                  <c:v>30542.166666705118</c:v>
                </c:pt>
                <c:pt idx="5405">
                  <c:v>30542.208333371786</c:v>
                </c:pt>
                <c:pt idx="5406">
                  <c:v>30542.250000038453</c:v>
                </c:pt>
                <c:pt idx="5407">
                  <c:v>30542.291666705121</c:v>
                </c:pt>
                <c:pt idx="5408">
                  <c:v>30542.333333371789</c:v>
                </c:pt>
                <c:pt idx="5409">
                  <c:v>30542.375000038457</c:v>
                </c:pt>
                <c:pt idx="5410">
                  <c:v>30542.416666705125</c:v>
                </c:pt>
                <c:pt idx="5411">
                  <c:v>30542.458333371793</c:v>
                </c:pt>
                <c:pt idx="5412">
                  <c:v>30542.500000038461</c:v>
                </c:pt>
                <c:pt idx="5413">
                  <c:v>30542.541666705129</c:v>
                </c:pt>
                <c:pt idx="5414">
                  <c:v>30542.583333371796</c:v>
                </c:pt>
                <c:pt idx="5415">
                  <c:v>30542.625000038464</c:v>
                </c:pt>
                <c:pt idx="5416">
                  <c:v>30542.666666705132</c:v>
                </c:pt>
                <c:pt idx="5417">
                  <c:v>30542.7083333718</c:v>
                </c:pt>
                <c:pt idx="5418">
                  <c:v>30542.750000038468</c:v>
                </c:pt>
                <c:pt idx="5419">
                  <c:v>30542.791666705136</c:v>
                </c:pt>
                <c:pt idx="5420">
                  <c:v>30542.833333371804</c:v>
                </c:pt>
                <c:pt idx="5421">
                  <c:v>30542.875000038472</c:v>
                </c:pt>
                <c:pt idx="5422">
                  <c:v>30542.91666670514</c:v>
                </c:pt>
                <c:pt idx="5423">
                  <c:v>30542.958333371807</c:v>
                </c:pt>
                <c:pt idx="5424">
                  <c:v>30543.000000038475</c:v>
                </c:pt>
                <c:pt idx="5425">
                  <c:v>30543.041666705143</c:v>
                </c:pt>
                <c:pt idx="5426">
                  <c:v>30543.083333371811</c:v>
                </c:pt>
                <c:pt idx="5427">
                  <c:v>30543.125000038479</c:v>
                </c:pt>
                <c:pt idx="5428">
                  <c:v>30543.166666705147</c:v>
                </c:pt>
                <c:pt idx="5429">
                  <c:v>30543.208333371815</c:v>
                </c:pt>
                <c:pt idx="5430">
                  <c:v>30543.250000038483</c:v>
                </c:pt>
                <c:pt idx="5431">
                  <c:v>30543.29166670515</c:v>
                </c:pt>
                <c:pt idx="5432">
                  <c:v>30543.333333371818</c:v>
                </c:pt>
                <c:pt idx="5433">
                  <c:v>30543.375000038486</c:v>
                </c:pt>
                <c:pt idx="5434">
                  <c:v>30543.416666705154</c:v>
                </c:pt>
                <c:pt idx="5435">
                  <c:v>30543.458333371822</c:v>
                </c:pt>
                <c:pt idx="5436">
                  <c:v>30543.50000003849</c:v>
                </c:pt>
                <c:pt idx="5437">
                  <c:v>30543.541666705158</c:v>
                </c:pt>
                <c:pt idx="5438">
                  <c:v>30543.583333371826</c:v>
                </c:pt>
                <c:pt idx="5439">
                  <c:v>30543.625000038493</c:v>
                </c:pt>
                <c:pt idx="5440">
                  <c:v>30543.666666705161</c:v>
                </c:pt>
                <c:pt idx="5441">
                  <c:v>30543.708333371829</c:v>
                </c:pt>
                <c:pt idx="5442">
                  <c:v>30543.750000038497</c:v>
                </c:pt>
                <c:pt idx="5443">
                  <c:v>30543.791666705165</c:v>
                </c:pt>
                <c:pt idx="5444">
                  <c:v>30543.833333371833</c:v>
                </c:pt>
                <c:pt idx="5445">
                  <c:v>30543.875000038501</c:v>
                </c:pt>
                <c:pt idx="5446">
                  <c:v>30543.916666705169</c:v>
                </c:pt>
                <c:pt idx="5447">
                  <c:v>30543.958333371836</c:v>
                </c:pt>
                <c:pt idx="5448">
                  <c:v>30544.000000038504</c:v>
                </c:pt>
                <c:pt idx="5449">
                  <c:v>30544.041666705172</c:v>
                </c:pt>
                <c:pt idx="5450">
                  <c:v>30544.08333337184</c:v>
                </c:pt>
                <c:pt idx="5451">
                  <c:v>30544.125000038508</c:v>
                </c:pt>
                <c:pt idx="5452">
                  <c:v>30544.166666705176</c:v>
                </c:pt>
                <c:pt idx="5453">
                  <c:v>30544.208333371844</c:v>
                </c:pt>
                <c:pt idx="5454">
                  <c:v>30544.250000038512</c:v>
                </c:pt>
                <c:pt idx="5455">
                  <c:v>30544.29166670518</c:v>
                </c:pt>
                <c:pt idx="5456">
                  <c:v>30544.333333371847</c:v>
                </c:pt>
                <c:pt idx="5457">
                  <c:v>30544.375000038515</c:v>
                </c:pt>
                <c:pt idx="5458">
                  <c:v>30544.416666705183</c:v>
                </c:pt>
                <c:pt idx="5459">
                  <c:v>30544.458333371851</c:v>
                </c:pt>
                <c:pt idx="5460">
                  <c:v>30544.500000038519</c:v>
                </c:pt>
                <c:pt idx="5461">
                  <c:v>30544.541666705187</c:v>
                </c:pt>
                <c:pt idx="5462">
                  <c:v>30544.583333371855</c:v>
                </c:pt>
                <c:pt idx="5463">
                  <c:v>30544.625000038523</c:v>
                </c:pt>
                <c:pt idx="5464">
                  <c:v>30544.66666670519</c:v>
                </c:pt>
                <c:pt idx="5465">
                  <c:v>30544.708333371858</c:v>
                </c:pt>
                <c:pt idx="5466">
                  <c:v>30544.750000038526</c:v>
                </c:pt>
                <c:pt idx="5467">
                  <c:v>30544.791666705194</c:v>
                </c:pt>
                <c:pt idx="5468">
                  <c:v>30544.833333371862</c:v>
                </c:pt>
                <c:pt idx="5469">
                  <c:v>30544.87500003853</c:v>
                </c:pt>
                <c:pt idx="5470">
                  <c:v>30544.916666705198</c:v>
                </c:pt>
                <c:pt idx="5471">
                  <c:v>30544.958333371866</c:v>
                </c:pt>
                <c:pt idx="5472">
                  <c:v>30545.000000038533</c:v>
                </c:pt>
                <c:pt idx="5473">
                  <c:v>30545.041666705201</c:v>
                </c:pt>
                <c:pt idx="5474">
                  <c:v>30545.083333371869</c:v>
                </c:pt>
                <c:pt idx="5475">
                  <c:v>30545.125000038537</c:v>
                </c:pt>
                <c:pt idx="5476">
                  <c:v>30545.166666705205</c:v>
                </c:pt>
                <c:pt idx="5477">
                  <c:v>30545.208333371873</c:v>
                </c:pt>
                <c:pt idx="5478">
                  <c:v>30545.250000038541</c:v>
                </c:pt>
                <c:pt idx="5479">
                  <c:v>30545.291666705209</c:v>
                </c:pt>
                <c:pt idx="5480">
                  <c:v>30545.333333371877</c:v>
                </c:pt>
                <c:pt idx="5481">
                  <c:v>30545.375000038544</c:v>
                </c:pt>
                <c:pt idx="5482">
                  <c:v>30545.416666705212</c:v>
                </c:pt>
                <c:pt idx="5483">
                  <c:v>30545.45833337188</c:v>
                </c:pt>
                <c:pt idx="5484">
                  <c:v>30545.500000038548</c:v>
                </c:pt>
                <c:pt idx="5485">
                  <c:v>30545.541666705216</c:v>
                </c:pt>
                <c:pt idx="5486">
                  <c:v>30545.583333371884</c:v>
                </c:pt>
                <c:pt idx="5487">
                  <c:v>30545.625000038552</c:v>
                </c:pt>
                <c:pt idx="5488">
                  <c:v>30545.66666670522</c:v>
                </c:pt>
                <c:pt idx="5489">
                  <c:v>30545.708333371887</c:v>
                </c:pt>
                <c:pt idx="5490">
                  <c:v>30545.750000038555</c:v>
                </c:pt>
                <c:pt idx="5491">
                  <c:v>30545.791666705223</c:v>
                </c:pt>
                <c:pt idx="5492">
                  <c:v>30545.833333371891</c:v>
                </c:pt>
                <c:pt idx="5493">
                  <c:v>30545.875000038559</c:v>
                </c:pt>
                <c:pt idx="5494">
                  <c:v>30545.916666705227</c:v>
                </c:pt>
                <c:pt idx="5495">
                  <c:v>30545.958333371895</c:v>
                </c:pt>
                <c:pt idx="5496">
                  <c:v>30546.000000038563</c:v>
                </c:pt>
                <c:pt idx="5497">
                  <c:v>30546.04166670523</c:v>
                </c:pt>
                <c:pt idx="5498">
                  <c:v>30546.083333371898</c:v>
                </c:pt>
                <c:pt idx="5499">
                  <c:v>30546.125000038566</c:v>
                </c:pt>
                <c:pt idx="5500">
                  <c:v>30546.166666705234</c:v>
                </c:pt>
                <c:pt idx="5501">
                  <c:v>30546.208333371902</c:v>
                </c:pt>
                <c:pt idx="5502">
                  <c:v>30546.25000003857</c:v>
                </c:pt>
                <c:pt idx="5503">
                  <c:v>30546.291666705238</c:v>
                </c:pt>
                <c:pt idx="5504">
                  <c:v>30546.333333371906</c:v>
                </c:pt>
                <c:pt idx="5505">
                  <c:v>30546.375000038573</c:v>
                </c:pt>
                <c:pt idx="5506">
                  <c:v>30546.416666705241</c:v>
                </c:pt>
                <c:pt idx="5507">
                  <c:v>30546.458333371909</c:v>
                </c:pt>
                <c:pt idx="5508">
                  <c:v>30546.500000038577</c:v>
                </c:pt>
                <c:pt idx="5509">
                  <c:v>30546.541666705245</c:v>
                </c:pt>
                <c:pt idx="5510">
                  <c:v>30546.583333371913</c:v>
                </c:pt>
                <c:pt idx="5511">
                  <c:v>30546.625000038581</c:v>
                </c:pt>
                <c:pt idx="5512">
                  <c:v>30546.666666705249</c:v>
                </c:pt>
                <c:pt idx="5513">
                  <c:v>30546.708333371917</c:v>
                </c:pt>
                <c:pt idx="5514">
                  <c:v>30546.750000038584</c:v>
                </c:pt>
                <c:pt idx="5515">
                  <c:v>30546.791666705252</c:v>
                </c:pt>
                <c:pt idx="5516">
                  <c:v>30546.83333337192</c:v>
                </c:pt>
                <c:pt idx="5517">
                  <c:v>30546.875000038588</c:v>
                </c:pt>
                <c:pt idx="5518">
                  <c:v>30546.916666705256</c:v>
                </c:pt>
                <c:pt idx="5519">
                  <c:v>30546.958333371924</c:v>
                </c:pt>
                <c:pt idx="5520">
                  <c:v>30547.000000038592</c:v>
                </c:pt>
                <c:pt idx="5521">
                  <c:v>30547.04166670526</c:v>
                </c:pt>
                <c:pt idx="5522">
                  <c:v>30547.083333371927</c:v>
                </c:pt>
                <c:pt idx="5523">
                  <c:v>30547.125000038595</c:v>
                </c:pt>
                <c:pt idx="5524">
                  <c:v>30547.166666705263</c:v>
                </c:pt>
                <c:pt idx="5525">
                  <c:v>30547.208333371931</c:v>
                </c:pt>
                <c:pt idx="5526">
                  <c:v>30547.250000038599</c:v>
                </c:pt>
                <c:pt idx="5527">
                  <c:v>30547.291666705267</c:v>
                </c:pt>
                <c:pt idx="5528">
                  <c:v>30547.333333371935</c:v>
                </c:pt>
                <c:pt idx="5529">
                  <c:v>30547.375000038603</c:v>
                </c:pt>
                <c:pt idx="5530">
                  <c:v>30547.41666670527</c:v>
                </c:pt>
                <c:pt idx="5531">
                  <c:v>30547.458333371938</c:v>
                </c:pt>
                <c:pt idx="5532">
                  <c:v>30547.500000038606</c:v>
                </c:pt>
                <c:pt idx="5533">
                  <c:v>30547.541666705274</c:v>
                </c:pt>
                <c:pt idx="5534">
                  <c:v>30547.583333371942</c:v>
                </c:pt>
                <c:pt idx="5535">
                  <c:v>30547.62500003861</c:v>
                </c:pt>
                <c:pt idx="5536">
                  <c:v>30547.666666705278</c:v>
                </c:pt>
                <c:pt idx="5537">
                  <c:v>30547.708333371946</c:v>
                </c:pt>
                <c:pt idx="5538">
                  <c:v>30547.750000038614</c:v>
                </c:pt>
                <c:pt idx="5539">
                  <c:v>30547.791666705281</c:v>
                </c:pt>
                <c:pt idx="5540">
                  <c:v>30547.833333371949</c:v>
                </c:pt>
                <c:pt idx="5541">
                  <c:v>30547.875000038617</c:v>
                </c:pt>
                <c:pt idx="5542">
                  <c:v>30547.916666705285</c:v>
                </c:pt>
                <c:pt idx="5543">
                  <c:v>30547.958333371953</c:v>
                </c:pt>
                <c:pt idx="5544">
                  <c:v>30548.000000038621</c:v>
                </c:pt>
                <c:pt idx="5545">
                  <c:v>30548.041666705289</c:v>
                </c:pt>
                <c:pt idx="5546">
                  <c:v>30548.083333371957</c:v>
                </c:pt>
                <c:pt idx="5547">
                  <c:v>30548.125000038624</c:v>
                </c:pt>
                <c:pt idx="5548">
                  <c:v>30548.166666705292</c:v>
                </c:pt>
                <c:pt idx="5549">
                  <c:v>30548.20833337196</c:v>
                </c:pt>
                <c:pt idx="5550">
                  <c:v>30548.250000038628</c:v>
                </c:pt>
                <c:pt idx="5551">
                  <c:v>30548.291666705296</c:v>
                </c:pt>
                <c:pt idx="5552">
                  <c:v>30548.333333371964</c:v>
                </c:pt>
                <c:pt idx="5553">
                  <c:v>30548.375000038632</c:v>
                </c:pt>
                <c:pt idx="5554">
                  <c:v>30548.4166667053</c:v>
                </c:pt>
                <c:pt idx="5555">
                  <c:v>30548.458333371967</c:v>
                </c:pt>
                <c:pt idx="5556">
                  <c:v>30548.500000038635</c:v>
                </c:pt>
                <c:pt idx="5557">
                  <c:v>30548.541666705303</c:v>
                </c:pt>
                <c:pt idx="5558">
                  <c:v>30548.583333371971</c:v>
                </c:pt>
                <c:pt idx="5559">
                  <c:v>30548.625000038639</c:v>
                </c:pt>
                <c:pt idx="5560">
                  <c:v>30548.666666705307</c:v>
                </c:pt>
                <c:pt idx="5561">
                  <c:v>30548.708333371975</c:v>
                </c:pt>
                <c:pt idx="5562">
                  <c:v>30548.750000038643</c:v>
                </c:pt>
                <c:pt idx="5563">
                  <c:v>30548.79166670531</c:v>
                </c:pt>
                <c:pt idx="5564">
                  <c:v>30548.833333371978</c:v>
                </c:pt>
                <c:pt idx="5565">
                  <c:v>30548.875000038646</c:v>
                </c:pt>
                <c:pt idx="5566">
                  <c:v>30548.916666705314</c:v>
                </c:pt>
                <c:pt idx="5567">
                  <c:v>30548.958333371982</c:v>
                </c:pt>
                <c:pt idx="5568">
                  <c:v>30549.00000003865</c:v>
                </c:pt>
                <c:pt idx="5569">
                  <c:v>30549.041666705318</c:v>
                </c:pt>
                <c:pt idx="5570">
                  <c:v>30549.083333371986</c:v>
                </c:pt>
                <c:pt idx="5571">
                  <c:v>30549.125000038654</c:v>
                </c:pt>
                <c:pt idx="5572">
                  <c:v>30549.166666705321</c:v>
                </c:pt>
                <c:pt idx="5573">
                  <c:v>30549.208333371989</c:v>
                </c:pt>
                <c:pt idx="5574">
                  <c:v>30549.250000038657</c:v>
                </c:pt>
                <c:pt idx="5575">
                  <c:v>30549.291666705325</c:v>
                </c:pt>
                <c:pt idx="5576">
                  <c:v>30549.333333371993</c:v>
                </c:pt>
                <c:pt idx="5577">
                  <c:v>30549.375000038661</c:v>
                </c:pt>
                <c:pt idx="5578">
                  <c:v>30549.416666705329</c:v>
                </c:pt>
                <c:pt idx="5579">
                  <c:v>30549.458333371997</c:v>
                </c:pt>
                <c:pt idx="5580">
                  <c:v>30549.500000038664</c:v>
                </c:pt>
                <c:pt idx="5581">
                  <c:v>30549.541666705332</c:v>
                </c:pt>
                <c:pt idx="5582">
                  <c:v>30549.583333372</c:v>
                </c:pt>
                <c:pt idx="5583">
                  <c:v>30549.625000038668</c:v>
                </c:pt>
                <c:pt idx="5584">
                  <c:v>30549.666666705336</c:v>
                </c:pt>
                <c:pt idx="5585">
                  <c:v>30549.708333372004</c:v>
                </c:pt>
                <c:pt idx="5586">
                  <c:v>30549.750000038672</c:v>
                </c:pt>
                <c:pt idx="5587">
                  <c:v>30549.79166670534</c:v>
                </c:pt>
                <c:pt idx="5588">
                  <c:v>30549.833333372007</c:v>
                </c:pt>
                <c:pt idx="5589">
                  <c:v>30549.875000038675</c:v>
                </c:pt>
                <c:pt idx="5590">
                  <c:v>30549.916666705343</c:v>
                </c:pt>
                <c:pt idx="5591">
                  <c:v>30549.958333372011</c:v>
                </c:pt>
                <c:pt idx="5592">
                  <c:v>30550.000000038679</c:v>
                </c:pt>
                <c:pt idx="5593">
                  <c:v>30550.041666705347</c:v>
                </c:pt>
                <c:pt idx="5594">
                  <c:v>30550.083333372015</c:v>
                </c:pt>
                <c:pt idx="5595">
                  <c:v>30550.125000038683</c:v>
                </c:pt>
                <c:pt idx="5596">
                  <c:v>30550.166666705351</c:v>
                </c:pt>
                <c:pt idx="5597">
                  <c:v>30550.208333372018</c:v>
                </c:pt>
                <c:pt idx="5598">
                  <c:v>30550.250000038686</c:v>
                </c:pt>
                <c:pt idx="5599">
                  <c:v>30550.291666705354</c:v>
                </c:pt>
                <c:pt idx="5600">
                  <c:v>30550.333333372022</c:v>
                </c:pt>
                <c:pt idx="5601">
                  <c:v>30550.37500003869</c:v>
                </c:pt>
                <c:pt idx="5602">
                  <c:v>30550.416666705358</c:v>
                </c:pt>
                <c:pt idx="5603">
                  <c:v>30550.458333372026</c:v>
                </c:pt>
                <c:pt idx="5604">
                  <c:v>30550.500000038694</c:v>
                </c:pt>
                <c:pt idx="5605">
                  <c:v>30550.541666705361</c:v>
                </c:pt>
                <c:pt idx="5606">
                  <c:v>30550.583333372029</c:v>
                </c:pt>
                <c:pt idx="5607">
                  <c:v>30550.625000038697</c:v>
                </c:pt>
                <c:pt idx="5608">
                  <c:v>30550.666666705365</c:v>
                </c:pt>
                <c:pt idx="5609">
                  <c:v>30550.708333372033</c:v>
                </c:pt>
                <c:pt idx="5610">
                  <c:v>30550.750000038701</c:v>
                </c:pt>
                <c:pt idx="5611">
                  <c:v>30550.791666705369</c:v>
                </c:pt>
                <c:pt idx="5612">
                  <c:v>30550.833333372037</c:v>
                </c:pt>
                <c:pt idx="5613">
                  <c:v>30550.875000038704</c:v>
                </c:pt>
                <c:pt idx="5614">
                  <c:v>30550.916666705372</c:v>
                </c:pt>
                <c:pt idx="5615">
                  <c:v>30550.95833337204</c:v>
                </c:pt>
                <c:pt idx="5616">
                  <c:v>30551.000000038708</c:v>
                </c:pt>
                <c:pt idx="5617">
                  <c:v>30551.041666705376</c:v>
                </c:pt>
                <c:pt idx="5618">
                  <c:v>30551.083333372044</c:v>
                </c:pt>
                <c:pt idx="5619">
                  <c:v>30551.125000038712</c:v>
                </c:pt>
                <c:pt idx="5620">
                  <c:v>30551.16666670538</c:v>
                </c:pt>
                <c:pt idx="5621">
                  <c:v>30551.208333372047</c:v>
                </c:pt>
                <c:pt idx="5622">
                  <c:v>30551.250000038715</c:v>
                </c:pt>
                <c:pt idx="5623">
                  <c:v>30551.291666705383</c:v>
                </c:pt>
                <c:pt idx="5624">
                  <c:v>30551.333333372051</c:v>
                </c:pt>
                <c:pt idx="5625">
                  <c:v>30551.375000038719</c:v>
                </c:pt>
                <c:pt idx="5626">
                  <c:v>30551.416666705387</c:v>
                </c:pt>
                <c:pt idx="5627">
                  <c:v>30551.458333372055</c:v>
                </c:pt>
                <c:pt idx="5628">
                  <c:v>30551.500000038723</c:v>
                </c:pt>
                <c:pt idx="5629">
                  <c:v>30551.541666705391</c:v>
                </c:pt>
                <c:pt idx="5630">
                  <c:v>30551.583333372058</c:v>
                </c:pt>
                <c:pt idx="5631">
                  <c:v>30551.625000038726</c:v>
                </c:pt>
                <c:pt idx="5632">
                  <c:v>30551.666666705394</c:v>
                </c:pt>
                <c:pt idx="5633">
                  <c:v>30551.708333372062</c:v>
                </c:pt>
                <c:pt idx="5634">
                  <c:v>30551.75000003873</c:v>
                </c:pt>
                <c:pt idx="5635">
                  <c:v>30551.791666705398</c:v>
                </c:pt>
                <c:pt idx="5636">
                  <c:v>30551.833333372066</c:v>
                </c:pt>
                <c:pt idx="5637">
                  <c:v>30551.875000038734</c:v>
                </c:pt>
                <c:pt idx="5638">
                  <c:v>30551.916666705401</c:v>
                </c:pt>
                <c:pt idx="5639">
                  <c:v>30551.958333372069</c:v>
                </c:pt>
                <c:pt idx="5640">
                  <c:v>30552.000000038737</c:v>
                </c:pt>
                <c:pt idx="5641">
                  <c:v>30552.041666705405</c:v>
                </c:pt>
                <c:pt idx="5642">
                  <c:v>30552.083333372073</c:v>
                </c:pt>
                <c:pt idx="5643">
                  <c:v>30552.125000038741</c:v>
                </c:pt>
                <c:pt idx="5644">
                  <c:v>30552.166666705409</c:v>
                </c:pt>
                <c:pt idx="5645">
                  <c:v>30552.208333372077</c:v>
                </c:pt>
                <c:pt idx="5646">
                  <c:v>30552.250000038744</c:v>
                </c:pt>
                <c:pt idx="5647">
                  <c:v>30552.291666705412</c:v>
                </c:pt>
                <c:pt idx="5648">
                  <c:v>30552.33333337208</c:v>
                </c:pt>
                <c:pt idx="5649">
                  <c:v>30552.375000038748</c:v>
                </c:pt>
                <c:pt idx="5650">
                  <c:v>30552.416666705416</c:v>
                </c:pt>
                <c:pt idx="5651">
                  <c:v>30552.458333372084</c:v>
                </c:pt>
                <c:pt idx="5652">
                  <c:v>30552.500000038752</c:v>
                </c:pt>
                <c:pt idx="5653">
                  <c:v>30552.54166670542</c:v>
                </c:pt>
                <c:pt idx="5654">
                  <c:v>30552.583333372088</c:v>
                </c:pt>
                <c:pt idx="5655">
                  <c:v>30552.625000038755</c:v>
                </c:pt>
                <c:pt idx="5656">
                  <c:v>30552.666666705423</c:v>
                </c:pt>
                <c:pt idx="5657">
                  <c:v>30552.708333372091</c:v>
                </c:pt>
                <c:pt idx="5658">
                  <c:v>30552.750000038759</c:v>
                </c:pt>
                <c:pt idx="5659">
                  <c:v>30552.791666705427</c:v>
                </c:pt>
                <c:pt idx="5660">
                  <c:v>30552.833333372095</c:v>
                </c:pt>
                <c:pt idx="5661">
                  <c:v>30552.875000038763</c:v>
                </c:pt>
                <c:pt idx="5662">
                  <c:v>30552.916666705431</c:v>
                </c:pt>
                <c:pt idx="5663">
                  <c:v>30552.958333372098</c:v>
                </c:pt>
                <c:pt idx="5664">
                  <c:v>30553.000000038766</c:v>
                </c:pt>
                <c:pt idx="5665">
                  <c:v>30553.041666705434</c:v>
                </c:pt>
                <c:pt idx="5666">
                  <c:v>30553.083333372102</c:v>
                </c:pt>
                <c:pt idx="5667">
                  <c:v>30553.12500003877</c:v>
                </c:pt>
                <c:pt idx="5668">
                  <c:v>30553.166666705438</c:v>
                </c:pt>
                <c:pt idx="5669">
                  <c:v>30553.208333372106</c:v>
                </c:pt>
                <c:pt idx="5670">
                  <c:v>30553.250000038774</c:v>
                </c:pt>
                <c:pt idx="5671">
                  <c:v>30553.291666705441</c:v>
                </c:pt>
                <c:pt idx="5672">
                  <c:v>30553.333333372109</c:v>
                </c:pt>
                <c:pt idx="5673">
                  <c:v>30553.375000038777</c:v>
                </c:pt>
                <c:pt idx="5674">
                  <c:v>30553.416666705445</c:v>
                </c:pt>
                <c:pt idx="5675">
                  <c:v>30553.458333372113</c:v>
                </c:pt>
                <c:pt idx="5676">
                  <c:v>30553.500000038781</c:v>
                </c:pt>
                <c:pt idx="5677">
                  <c:v>30553.541666705449</c:v>
                </c:pt>
                <c:pt idx="5678">
                  <c:v>30553.583333372117</c:v>
                </c:pt>
                <c:pt idx="5679">
                  <c:v>30553.625000038784</c:v>
                </c:pt>
                <c:pt idx="5680">
                  <c:v>30553.666666705452</c:v>
                </c:pt>
                <c:pt idx="5681">
                  <c:v>30553.70833337212</c:v>
                </c:pt>
                <c:pt idx="5682">
                  <c:v>30553.750000038788</c:v>
                </c:pt>
                <c:pt idx="5683">
                  <c:v>30553.791666705456</c:v>
                </c:pt>
                <c:pt idx="5684">
                  <c:v>30553.833333372124</c:v>
                </c:pt>
                <c:pt idx="5685">
                  <c:v>30553.875000038792</c:v>
                </c:pt>
                <c:pt idx="5686">
                  <c:v>30553.91666670546</c:v>
                </c:pt>
                <c:pt idx="5687">
                  <c:v>30553.958333372128</c:v>
                </c:pt>
                <c:pt idx="5688">
                  <c:v>30554.000000038795</c:v>
                </c:pt>
                <c:pt idx="5689">
                  <c:v>30554.041666705463</c:v>
                </c:pt>
                <c:pt idx="5690">
                  <c:v>30554.083333372131</c:v>
                </c:pt>
                <c:pt idx="5691">
                  <c:v>30554.125000038799</c:v>
                </c:pt>
                <c:pt idx="5692">
                  <c:v>30554.166666705467</c:v>
                </c:pt>
                <c:pt idx="5693">
                  <c:v>30554.208333372135</c:v>
                </c:pt>
                <c:pt idx="5694">
                  <c:v>30554.250000038803</c:v>
                </c:pt>
                <c:pt idx="5695">
                  <c:v>30554.291666705471</c:v>
                </c:pt>
                <c:pt idx="5696">
                  <c:v>30554.333333372138</c:v>
                </c:pt>
                <c:pt idx="5697">
                  <c:v>30554.375000038806</c:v>
                </c:pt>
                <c:pt idx="5698">
                  <c:v>30554.416666705474</c:v>
                </c:pt>
                <c:pt idx="5699">
                  <c:v>30554.458333372142</c:v>
                </c:pt>
                <c:pt idx="5700">
                  <c:v>30554.50000003881</c:v>
                </c:pt>
                <c:pt idx="5701">
                  <c:v>30554.541666705478</c:v>
                </c:pt>
                <c:pt idx="5702">
                  <c:v>30554.583333372146</c:v>
                </c:pt>
                <c:pt idx="5703">
                  <c:v>30554.625000038814</c:v>
                </c:pt>
                <c:pt idx="5704">
                  <c:v>30554.666666705481</c:v>
                </c:pt>
                <c:pt idx="5705">
                  <c:v>30554.708333372149</c:v>
                </c:pt>
                <c:pt idx="5706">
                  <c:v>30554.750000038817</c:v>
                </c:pt>
                <c:pt idx="5707">
                  <c:v>30554.791666705485</c:v>
                </c:pt>
                <c:pt idx="5708">
                  <c:v>30554.833333372153</c:v>
                </c:pt>
                <c:pt idx="5709">
                  <c:v>30554.875000038821</c:v>
                </c:pt>
                <c:pt idx="5710">
                  <c:v>30554.916666705489</c:v>
                </c:pt>
                <c:pt idx="5711">
                  <c:v>30554.958333372157</c:v>
                </c:pt>
                <c:pt idx="5712">
                  <c:v>30555.000000038825</c:v>
                </c:pt>
                <c:pt idx="5713">
                  <c:v>30555.041666705492</c:v>
                </c:pt>
                <c:pt idx="5714">
                  <c:v>30555.08333337216</c:v>
                </c:pt>
                <c:pt idx="5715">
                  <c:v>30555.125000038828</c:v>
                </c:pt>
                <c:pt idx="5716">
                  <c:v>30555.166666705496</c:v>
                </c:pt>
                <c:pt idx="5717">
                  <c:v>30555.208333372164</c:v>
                </c:pt>
                <c:pt idx="5718">
                  <c:v>30555.250000038832</c:v>
                </c:pt>
                <c:pt idx="5719">
                  <c:v>30555.2916667055</c:v>
                </c:pt>
                <c:pt idx="5720">
                  <c:v>30555.333333372168</c:v>
                </c:pt>
                <c:pt idx="5721">
                  <c:v>30555.375000038835</c:v>
                </c:pt>
                <c:pt idx="5722">
                  <c:v>30555.416666705503</c:v>
                </c:pt>
                <c:pt idx="5723">
                  <c:v>30555.458333372171</c:v>
                </c:pt>
                <c:pt idx="5724">
                  <c:v>30555.500000038839</c:v>
                </c:pt>
                <c:pt idx="5725">
                  <c:v>30555.541666705507</c:v>
                </c:pt>
                <c:pt idx="5726">
                  <c:v>30555.583333372175</c:v>
                </c:pt>
                <c:pt idx="5727">
                  <c:v>30555.625000038843</c:v>
                </c:pt>
                <c:pt idx="5728">
                  <c:v>30555.666666705511</c:v>
                </c:pt>
                <c:pt idx="5729">
                  <c:v>30555.708333372178</c:v>
                </c:pt>
                <c:pt idx="5730">
                  <c:v>30555.750000038846</c:v>
                </c:pt>
                <c:pt idx="5731">
                  <c:v>30555.791666705514</c:v>
                </c:pt>
                <c:pt idx="5732">
                  <c:v>30555.833333372182</c:v>
                </c:pt>
                <c:pt idx="5733">
                  <c:v>30555.87500003885</c:v>
                </c:pt>
                <c:pt idx="5734">
                  <c:v>30555.916666705518</c:v>
                </c:pt>
                <c:pt idx="5735">
                  <c:v>30555.958333372186</c:v>
                </c:pt>
                <c:pt idx="5736">
                  <c:v>30556.000000038854</c:v>
                </c:pt>
                <c:pt idx="5737">
                  <c:v>30556.041666705521</c:v>
                </c:pt>
                <c:pt idx="5738">
                  <c:v>30556.083333372189</c:v>
                </c:pt>
                <c:pt idx="5739">
                  <c:v>30556.125000038857</c:v>
                </c:pt>
                <c:pt idx="5740">
                  <c:v>30556.166666705525</c:v>
                </c:pt>
                <c:pt idx="5741">
                  <c:v>30556.208333372193</c:v>
                </c:pt>
                <c:pt idx="5742">
                  <c:v>30556.250000038861</c:v>
                </c:pt>
                <c:pt idx="5743">
                  <c:v>30556.291666705529</c:v>
                </c:pt>
                <c:pt idx="5744">
                  <c:v>30556.333333372197</c:v>
                </c:pt>
                <c:pt idx="5745">
                  <c:v>30556.375000038865</c:v>
                </c:pt>
                <c:pt idx="5746">
                  <c:v>30556.416666705532</c:v>
                </c:pt>
                <c:pt idx="5747">
                  <c:v>30556.4583333722</c:v>
                </c:pt>
                <c:pt idx="5748">
                  <c:v>30556.500000038868</c:v>
                </c:pt>
                <c:pt idx="5749">
                  <c:v>30556.541666705536</c:v>
                </c:pt>
                <c:pt idx="5750">
                  <c:v>30556.583333372204</c:v>
                </c:pt>
                <c:pt idx="5751">
                  <c:v>30556.625000038872</c:v>
                </c:pt>
                <c:pt idx="5752">
                  <c:v>30556.66666670554</c:v>
                </c:pt>
                <c:pt idx="5753">
                  <c:v>30556.708333372208</c:v>
                </c:pt>
                <c:pt idx="5754">
                  <c:v>30556.750000038875</c:v>
                </c:pt>
                <c:pt idx="5755">
                  <c:v>30556.791666705543</c:v>
                </c:pt>
                <c:pt idx="5756">
                  <c:v>30556.833333372211</c:v>
                </c:pt>
                <c:pt idx="5757">
                  <c:v>30556.875000038879</c:v>
                </c:pt>
                <c:pt idx="5758">
                  <c:v>30556.916666705547</c:v>
                </c:pt>
                <c:pt idx="5759">
                  <c:v>30556.958333372215</c:v>
                </c:pt>
                <c:pt idx="5760">
                  <c:v>30557.000000038883</c:v>
                </c:pt>
                <c:pt idx="5761">
                  <c:v>30557.041666705551</c:v>
                </c:pt>
                <c:pt idx="5762">
                  <c:v>30557.083333372218</c:v>
                </c:pt>
                <c:pt idx="5763">
                  <c:v>30557.125000038886</c:v>
                </c:pt>
                <c:pt idx="5764">
                  <c:v>30557.166666705554</c:v>
                </c:pt>
                <c:pt idx="5765">
                  <c:v>30557.208333372222</c:v>
                </c:pt>
                <c:pt idx="5766">
                  <c:v>30557.25000003889</c:v>
                </c:pt>
                <c:pt idx="5767">
                  <c:v>30557.291666705558</c:v>
                </c:pt>
                <c:pt idx="5768">
                  <c:v>30557.333333372226</c:v>
                </c:pt>
                <c:pt idx="5769">
                  <c:v>30557.375000038894</c:v>
                </c:pt>
                <c:pt idx="5770">
                  <c:v>30557.416666705562</c:v>
                </c:pt>
                <c:pt idx="5771">
                  <c:v>30557.458333372229</c:v>
                </c:pt>
                <c:pt idx="5772">
                  <c:v>30557.500000038897</c:v>
                </c:pt>
                <c:pt idx="5773">
                  <c:v>30557.541666705565</c:v>
                </c:pt>
                <c:pt idx="5774">
                  <c:v>30557.583333372233</c:v>
                </c:pt>
                <c:pt idx="5775">
                  <c:v>30557.625000038901</c:v>
                </c:pt>
                <c:pt idx="5776">
                  <c:v>30557.666666705569</c:v>
                </c:pt>
                <c:pt idx="5777">
                  <c:v>30557.708333372237</c:v>
                </c:pt>
                <c:pt idx="5778">
                  <c:v>30557.750000038905</c:v>
                </c:pt>
                <c:pt idx="5779">
                  <c:v>30557.791666705572</c:v>
                </c:pt>
                <c:pt idx="5780">
                  <c:v>30557.83333337224</c:v>
                </c:pt>
                <c:pt idx="5781">
                  <c:v>30557.875000038908</c:v>
                </c:pt>
                <c:pt idx="5782">
                  <c:v>30557.916666705576</c:v>
                </c:pt>
                <c:pt idx="5783">
                  <c:v>30557.958333372244</c:v>
                </c:pt>
                <c:pt idx="5784">
                  <c:v>30558.000000038912</c:v>
                </c:pt>
                <c:pt idx="5785">
                  <c:v>30558.04166670558</c:v>
                </c:pt>
                <c:pt idx="5786">
                  <c:v>30558.083333372248</c:v>
                </c:pt>
                <c:pt idx="5787">
                  <c:v>30558.125000038915</c:v>
                </c:pt>
                <c:pt idx="5788">
                  <c:v>30558.166666705583</c:v>
                </c:pt>
                <c:pt idx="5789">
                  <c:v>30558.208333372251</c:v>
                </c:pt>
                <c:pt idx="5790">
                  <c:v>30558.250000038919</c:v>
                </c:pt>
                <c:pt idx="5791">
                  <c:v>30558.291666705587</c:v>
                </c:pt>
                <c:pt idx="5792">
                  <c:v>30558.333333372255</c:v>
                </c:pt>
                <c:pt idx="5793">
                  <c:v>30558.375000038923</c:v>
                </c:pt>
                <c:pt idx="5794">
                  <c:v>30558.416666705591</c:v>
                </c:pt>
                <c:pt idx="5795">
                  <c:v>30558.458333372258</c:v>
                </c:pt>
                <c:pt idx="5796">
                  <c:v>30558.500000038926</c:v>
                </c:pt>
                <c:pt idx="5797">
                  <c:v>30558.541666705594</c:v>
                </c:pt>
                <c:pt idx="5798">
                  <c:v>30558.583333372262</c:v>
                </c:pt>
                <c:pt idx="5799">
                  <c:v>30558.62500003893</c:v>
                </c:pt>
                <c:pt idx="5800">
                  <c:v>30558.666666705598</c:v>
                </c:pt>
                <c:pt idx="5801">
                  <c:v>30558.708333372266</c:v>
                </c:pt>
                <c:pt idx="5802">
                  <c:v>30558.750000038934</c:v>
                </c:pt>
                <c:pt idx="5803">
                  <c:v>30558.791666705602</c:v>
                </c:pt>
                <c:pt idx="5804">
                  <c:v>30558.833333372269</c:v>
                </c:pt>
                <c:pt idx="5805">
                  <c:v>30558.875000038937</c:v>
                </c:pt>
                <c:pt idx="5806">
                  <c:v>30558.916666705605</c:v>
                </c:pt>
                <c:pt idx="5807">
                  <c:v>30558.958333372273</c:v>
                </c:pt>
                <c:pt idx="5808">
                  <c:v>30559.000000038941</c:v>
                </c:pt>
                <c:pt idx="5809">
                  <c:v>30559.041666705609</c:v>
                </c:pt>
                <c:pt idx="5810">
                  <c:v>30559.083333372277</c:v>
                </c:pt>
                <c:pt idx="5811">
                  <c:v>30559.125000038945</c:v>
                </c:pt>
                <c:pt idx="5812">
                  <c:v>30559.166666705612</c:v>
                </c:pt>
                <c:pt idx="5813">
                  <c:v>30559.20833337228</c:v>
                </c:pt>
                <c:pt idx="5814">
                  <c:v>30559.250000038948</c:v>
                </c:pt>
                <c:pt idx="5815">
                  <c:v>30559.291666705616</c:v>
                </c:pt>
                <c:pt idx="5816">
                  <c:v>30559.333333372284</c:v>
                </c:pt>
                <c:pt idx="5817">
                  <c:v>30559.375000038952</c:v>
                </c:pt>
                <c:pt idx="5818">
                  <c:v>30559.41666670562</c:v>
                </c:pt>
                <c:pt idx="5819">
                  <c:v>30559.458333372288</c:v>
                </c:pt>
                <c:pt idx="5820">
                  <c:v>30559.500000038955</c:v>
                </c:pt>
                <c:pt idx="5821">
                  <c:v>30559.541666705623</c:v>
                </c:pt>
                <c:pt idx="5822">
                  <c:v>30559.583333372291</c:v>
                </c:pt>
                <c:pt idx="5823">
                  <c:v>30559.625000038959</c:v>
                </c:pt>
                <c:pt idx="5824">
                  <c:v>30559.666666705627</c:v>
                </c:pt>
                <c:pt idx="5825">
                  <c:v>30559.708333372295</c:v>
                </c:pt>
                <c:pt idx="5826">
                  <c:v>30559.750000038963</c:v>
                </c:pt>
                <c:pt idx="5827">
                  <c:v>30559.791666705631</c:v>
                </c:pt>
                <c:pt idx="5828">
                  <c:v>30559.833333372299</c:v>
                </c:pt>
                <c:pt idx="5829">
                  <c:v>30559.875000038966</c:v>
                </c:pt>
                <c:pt idx="5830">
                  <c:v>30559.916666705634</c:v>
                </c:pt>
                <c:pt idx="5831">
                  <c:v>30559.958333372302</c:v>
                </c:pt>
                <c:pt idx="5832">
                  <c:v>30560.00000003897</c:v>
                </c:pt>
                <c:pt idx="5833">
                  <c:v>30560.041666705638</c:v>
                </c:pt>
                <c:pt idx="5834">
                  <c:v>30560.083333372306</c:v>
                </c:pt>
                <c:pt idx="5835">
                  <c:v>30560.125000038974</c:v>
                </c:pt>
                <c:pt idx="5836">
                  <c:v>30560.166666705642</c:v>
                </c:pt>
                <c:pt idx="5837">
                  <c:v>30560.208333372309</c:v>
                </c:pt>
                <c:pt idx="5838">
                  <c:v>30560.250000038977</c:v>
                </c:pt>
                <c:pt idx="5839">
                  <c:v>30560.291666705645</c:v>
                </c:pt>
                <c:pt idx="5840">
                  <c:v>30560.333333372313</c:v>
                </c:pt>
                <c:pt idx="5841">
                  <c:v>30560.375000038981</c:v>
                </c:pt>
                <c:pt idx="5842">
                  <c:v>30560.416666705649</c:v>
                </c:pt>
                <c:pt idx="5843">
                  <c:v>30560.458333372317</c:v>
                </c:pt>
                <c:pt idx="5844">
                  <c:v>30560.500000038985</c:v>
                </c:pt>
                <c:pt idx="5845">
                  <c:v>30560.541666705652</c:v>
                </c:pt>
                <c:pt idx="5846">
                  <c:v>30560.58333337232</c:v>
                </c:pt>
                <c:pt idx="5847">
                  <c:v>30560.625000038988</c:v>
                </c:pt>
                <c:pt idx="5848">
                  <c:v>30560.666666705656</c:v>
                </c:pt>
                <c:pt idx="5849">
                  <c:v>30560.708333372324</c:v>
                </c:pt>
                <c:pt idx="5850">
                  <c:v>30560.750000038992</c:v>
                </c:pt>
                <c:pt idx="5851">
                  <c:v>30560.79166670566</c:v>
                </c:pt>
                <c:pt idx="5852">
                  <c:v>30560.833333372328</c:v>
                </c:pt>
                <c:pt idx="5853">
                  <c:v>30560.875000038995</c:v>
                </c:pt>
                <c:pt idx="5854">
                  <c:v>30560.916666705663</c:v>
                </c:pt>
                <c:pt idx="5855">
                  <c:v>30560.958333372331</c:v>
                </c:pt>
                <c:pt idx="5856">
                  <c:v>30561.000000038999</c:v>
                </c:pt>
                <c:pt idx="5857">
                  <c:v>30561.041666705667</c:v>
                </c:pt>
                <c:pt idx="5858">
                  <c:v>30561.083333372335</c:v>
                </c:pt>
                <c:pt idx="5859">
                  <c:v>30561.125000039003</c:v>
                </c:pt>
                <c:pt idx="5860">
                  <c:v>30561.166666705671</c:v>
                </c:pt>
                <c:pt idx="5861">
                  <c:v>30561.208333372339</c:v>
                </c:pt>
                <c:pt idx="5862">
                  <c:v>30561.250000039006</c:v>
                </c:pt>
                <c:pt idx="5863">
                  <c:v>30561.291666705674</c:v>
                </c:pt>
                <c:pt idx="5864">
                  <c:v>30561.333333372342</c:v>
                </c:pt>
                <c:pt idx="5865">
                  <c:v>30561.37500003901</c:v>
                </c:pt>
                <c:pt idx="5866">
                  <c:v>30561.416666705678</c:v>
                </c:pt>
                <c:pt idx="5867">
                  <c:v>30561.458333372346</c:v>
                </c:pt>
                <c:pt idx="5868">
                  <c:v>30561.500000039014</c:v>
                </c:pt>
                <c:pt idx="5869">
                  <c:v>30561.541666705682</c:v>
                </c:pt>
                <c:pt idx="5870">
                  <c:v>30561.583333372349</c:v>
                </c:pt>
                <c:pt idx="5871">
                  <c:v>30561.625000039017</c:v>
                </c:pt>
                <c:pt idx="5872">
                  <c:v>30561.666666705685</c:v>
                </c:pt>
                <c:pt idx="5873">
                  <c:v>30561.708333372353</c:v>
                </c:pt>
                <c:pt idx="5874">
                  <c:v>30561.750000039021</c:v>
                </c:pt>
                <c:pt idx="5875">
                  <c:v>30561.791666705689</c:v>
                </c:pt>
                <c:pt idx="5876">
                  <c:v>30561.833333372357</c:v>
                </c:pt>
                <c:pt idx="5877">
                  <c:v>30561.875000039025</c:v>
                </c:pt>
                <c:pt idx="5878">
                  <c:v>30561.916666705692</c:v>
                </c:pt>
                <c:pt idx="5879">
                  <c:v>30561.95833337236</c:v>
                </c:pt>
                <c:pt idx="5880">
                  <c:v>30562.000000039028</c:v>
                </c:pt>
                <c:pt idx="5881">
                  <c:v>30562.041666705696</c:v>
                </c:pt>
                <c:pt idx="5882">
                  <c:v>30562.083333372364</c:v>
                </c:pt>
                <c:pt idx="5883">
                  <c:v>30562.125000039032</c:v>
                </c:pt>
                <c:pt idx="5884">
                  <c:v>30562.1666667057</c:v>
                </c:pt>
                <c:pt idx="5885">
                  <c:v>30562.208333372368</c:v>
                </c:pt>
                <c:pt idx="5886">
                  <c:v>30562.250000039036</c:v>
                </c:pt>
                <c:pt idx="5887">
                  <c:v>30562.291666705703</c:v>
                </c:pt>
                <c:pt idx="5888">
                  <c:v>30562.333333372371</c:v>
                </c:pt>
                <c:pt idx="5889">
                  <c:v>30562.375000039039</c:v>
                </c:pt>
                <c:pt idx="5890">
                  <c:v>30562.416666705707</c:v>
                </c:pt>
                <c:pt idx="5891">
                  <c:v>30562.458333372375</c:v>
                </c:pt>
                <c:pt idx="5892">
                  <c:v>30562.500000039043</c:v>
                </c:pt>
                <c:pt idx="5893">
                  <c:v>30562.541666705711</c:v>
                </c:pt>
                <c:pt idx="5894">
                  <c:v>30562.583333372379</c:v>
                </c:pt>
                <c:pt idx="5895">
                  <c:v>30562.625000039046</c:v>
                </c:pt>
                <c:pt idx="5896">
                  <c:v>30562.666666705714</c:v>
                </c:pt>
                <c:pt idx="5897">
                  <c:v>30562.708333372382</c:v>
                </c:pt>
                <c:pt idx="5898">
                  <c:v>30562.75000003905</c:v>
                </c:pt>
                <c:pt idx="5899">
                  <c:v>30562.791666705718</c:v>
                </c:pt>
                <c:pt idx="5900">
                  <c:v>30562.833333372386</c:v>
                </c:pt>
                <c:pt idx="5901">
                  <c:v>30562.875000039054</c:v>
                </c:pt>
                <c:pt idx="5902">
                  <c:v>30562.916666705722</c:v>
                </c:pt>
                <c:pt idx="5903">
                  <c:v>30562.958333372389</c:v>
                </c:pt>
                <c:pt idx="5904">
                  <c:v>30563.000000039057</c:v>
                </c:pt>
                <c:pt idx="5905">
                  <c:v>30563.041666705725</c:v>
                </c:pt>
                <c:pt idx="5906">
                  <c:v>30563.083333372393</c:v>
                </c:pt>
                <c:pt idx="5907">
                  <c:v>30563.125000039061</c:v>
                </c:pt>
                <c:pt idx="5908">
                  <c:v>30563.166666705729</c:v>
                </c:pt>
                <c:pt idx="5909">
                  <c:v>30563.208333372397</c:v>
                </c:pt>
                <c:pt idx="5910">
                  <c:v>30563.250000039065</c:v>
                </c:pt>
                <c:pt idx="5911">
                  <c:v>30563.291666705732</c:v>
                </c:pt>
                <c:pt idx="5912">
                  <c:v>30563.3333333724</c:v>
                </c:pt>
                <c:pt idx="5913">
                  <c:v>30563.375000039068</c:v>
                </c:pt>
                <c:pt idx="5914">
                  <c:v>30563.416666705736</c:v>
                </c:pt>
                <c:pt idx="5915">
                  <c:v>30563.458333372404</c:v>
                </c:pt>
                <c:pt idx="5916">
                  <c:v>30563.500000039072</c:v>
                </c:pt>
                <c:pt idx="5917">
                  <c:v>30563.54166670574</c:v>
                </c:pt>
                <c:pt idx="5918">
                  <c:v>30563.583333372408</c:v>
                </c:pt>
                <c:pt idx="5919">
                  <c:v>30563.625000039076</c:v>
                </c:pt>
                <c:pt idx="5920">
                  <c:v>30563.666666705743</c:v>
                </c:pt>
                <c:pt idx="5921">
                  <c:v>30563.708333372411</c:v>
                </c:pt>
                <c:pt idx="5922">
                  <c:v>30563.750000039079</c:v>
                </c:pt>
                <c:pt idx="5923">
                  <c:v>30563.791666705747</c:v>
                </c:pt>
                <c:pt idx="5924">
                  <c:v>30563.833333372415</c:v>
                </c:pt>
                <c:pt idx="5925">
                  <c:v>30563.875000039083</c:v>
                </c:pt>
                <c:pt idx="5926">
                  <c:v>30563.916666705751</c:v>
                </c:pt>
                <c:pt idx="5927">
                  <c:v>30563.958333372419</c:v>
                </c:pt>
                <c:pt idx="5928">
                  <c:v>30564.000000039086</c:v>
                </c:pt>
                <c:pt idx="5929">
                  <c:v>30564.041666705754</c:v>
                </c:pt>
                <c:pt idx="5930">
                  <c:v>30564.083333372422</c:v>
                </c:pt>
                <c:pt idx="5931">
                  <c:v>30564.12500003909</c:v>
                </c:pt>
                <c:pt idx="5932">
                  <c:v>30564.166666705758</c:v>
                </c:pt>
                <c:pt idx="5933">
                  <c:v>30564.208333372426</c:v>
                </c:pt>
                <c:pt idx="5934">
                  <c:v>30564.250000039094</c:v>
                </c:pt>
                <c:pt idx="5935">
                  <c:v>30564.291666705762</c:v>
                </c:pt>
                <c:pt idx="5936">
                  <c:v>30564.333333372429</c:v>
                </c:pt>
                <c:pt idx="5937">
                  <c:v>30564.375000039097</c:v>
                </c:pt>
                <c:pt idx="5938">
                  <c:v>30564.416666705765</c:v>
                </c:pt>
                <c:pt idx="5939">
                  <c:v>30564.458333372433</c:v>
                </c:pt>
                <c:pt idx="5940">
                  <c:v>30564.500000039101</c:v>
                </c:pt>
                <c:pt idx="5941">
                  <c:v>30564.541666705769</c:v>
                </c:pt>
                <c:pt idx="5942">
                  <c:v>30564.583333372437</c:v>
                </c:pt>
                <c:pt idx="5943">
                  <c:v>30564.625000039105</c:v>
                </c:pt>
                <c:pt idx="5944">
                  <c:v>30564.666666705773</c:v>
                </c:pt>
                <c:pt idx="5945">
                  <c:v>30564.70833337244</c:v>
                </c:pt>
                <c:pt idx="5946">
                  <c:v>30564.750000039108</c:v>
                </c:pt>
                <c:pt idx="5947">
                  <c:v>30564.791666705776</c:v>
                </c:pt>
                <c:pt idx="5948">
                  <c:v>30564.833333372444</c:v>
                </c:pt>
                <c:pt idx="5949">
                  <c:v>30564.875000039112</c:v>
                </c:pt>
                <c:pt idx="5950">
                  <c:v>30564.91666670578</c:v>
                </c:pt>
                <c:pt idx="5951">
                  <c:v>30564.958333372448</c:v>
                </c:pt>
                <c:pt idx="5952">
                  <c:v>30565.000000039116</c:v>
                </c:pt>
                <c:pt idx="5953">
                  <c:v>30565.041666705783</c:v>
                </c:pt>
                <c:pt idx="5954">
                  <c:v>30565.083333372451</c:v>
                </c:pt>
                <c:pt idx="5955">
                  <c:v>30565.125000039119</c:v>
                </c:pt>
                <c:pt idx="5956">
                  <c:v>30565.166666705787</c:v>
                </c:pt>
                <c:pt idx="5957">
                  <c:v>30565.208333372455</c:v>
                </c:pt>
                <c:pt idx="5958">
                  <c:v>30565.250000039123</c:v>
                </c:pt>
                <c:pt idx="5959">
                  <c:v>30565.291666705791</c:v>
                </c:pt>
                <c:pt idx="5960">
                  <c:v>30565.333333372459</c:v>
                </c:pt>
                <c:pt idx="5961">
                  <c:v>30565.375000039126</c:v>
                </c:pt>
                <c:pt idx="5962">
                  <c:v>30565.416666705794</c:v>
                </c:pt>
                <c:pt idx="5963">
                  <c:v>30565.458333372462</c:v>
                </c:pt>
                <c:pt idx="5964">
                  <c:v>30565.50000003913</c:v>
                </c:pt>
                <c:pt idx="5965">
                  <c:v>30565.541666705798</c:v>
                </c:pt>
                <c:pt idx="5966">
                  <c:v>30565.583333372466</c:v>
                </c:pt>
                <c:pt idx="5967">
                  <c:v>30565.625000039134</c:v>
                </c:pt>
                <c:pt idx="5968">
                  <c:v>30565.666666705802</c:v>
                </c:pt>
                <c:pt idx="5969">
                  <c:v>30565.708333372469</c:v>
                </c:pt>
                <c:pt idx="5970">
                  <c:v>30565.750000039137</c:v>
                </c:pt>
                <c:pt idx="5971">
                  <c:v>30565.791666705805</c:v>
                </c:pt>
                <c:pt idx="5972">
                  <c:v>30565.833333372473</c:v>
                </c:pt>
                <c:pt idx="5973">
                  <c:v>30565.875000039141</c:v>
                </c:pt>
                <c:pt idx="5974">
                  <c:v>30565.916666705809</c:v>
                </c:pt>
                <c:pt idx="5975">
                  <c:v>30565.958333372477</c:v>
                </c:pt>
                <c:pt idx="5976">
                  <c:v>30566.000000039145</c:v>
                </c:pt>
                <c:pt idx="5977">
                  <c:v>30566.041666705813</c:v>
                </c:pt>
                <c:pt idx="5978">
                  <c:v>30566.08333337248</c:v>
                </c:pt>
                <c:pt idx="5979">
                  <c:v>30566.125000039148</c:v>
                </c:pt>
                <c:pt idx="5980">
                  <c:v>30566.166666705816</c:v>
                </c:pt>
                <c:pt idx="5981">
                  <c:v>30566.208333372484</c:v>
                </c:pt>
                <c:pt idx="5982">
                  <c:v>30566.250000039152</c:v>
                </c:pt>
                <c:pt idx="5983">
                  <c:v>30566.29166670582</c:v>
                </c:pt>
                <c:pt idx="5984">
                  <c:v>30566.333333372488</c:v>
                </c:pt>
                <c:pt idx="5985">
                  <c:v>30566.375000039156</c:v>
                </c:pt>
                <c:pt idx="5986">
                  <c:v>30566.416666705823</c:v>
                </c:pt>
                <c:pt idx="5987">
                  <c:v>30566.458333372491</c:v>
                </c:pt>
                <c:pt idx="5988">
                  <c:v>30566.500000039159</c:v>
                </c:pt>
                <c:pt idx="5989">
                  <c:v>30566.541666705827</c:v>
                </c:pt>
                <c:pt idx="5990">
                  <c:v>30566.583333372495</c:v>
                </c:pt>
                <c:pt idx="5991">
                  <c:v>30566.625000039163</c:v>
                </c:pt>
                <c:pt idx="5992">
                  <c:v>30566.666666705831</c:v>
                </c:pt>
                <c:pt idx="5993">
                  <c:v>30566.708333372499</c:v>
                </c:pt>
                <c:pt idx="5994">
                  <c:v>30566.750000039166</c:v>
                </c:pt>
                <c:pt idx="5995">
                  <c:v>30566.791666705834</c:v>
                </c:pt>
                <c:pt idx="5996">
                  <c:v>30566.833333372502</c:v>
                </c:pt>
                <c:pt idx="5997">
                  <c:v>30566.87500003917</c:v>
                </c:pt>
                <c:pt idx="5998">
                  <c:v>30566.916666705838</c:v>
                </c:pt>
                <c:pt idx="5999">
                  <c:v>30566.958333372506</c:v>
                </c:pt>
                <c:pt idx="6000">
                  <c:v>30567.000000039174</c:v>
                </c:pt>
                <c:pt idx="6001">
                  <c:v>30567.041666705842</c:v>
                </c:pt>
                <c:pt idx="6002">
                  <c:v>30567.08333337251</c:v>
                </c:pt>
                <c:pt idx="6003">
                  <c:v>30567.125000039177</c:v>
                </c:pt>
                <c:pt idx="6004">
                  <c:v>30567.166666705845</c:v>
                </c:pt>
                <c:pt idx="6005">
                  <c:v>30567.208333372513</c:v>
                </c:pt>
                <c:pt idx="6006">
                  <c:v>30567.250000039181</c:v>
                </c:pt>
                <c:pt idx="6007">
                  <c:v>30567.291666705849</c:v>
                </c:pt>
                <c:pt idx="6008">
                  <c:v>30567.333333372517</c:v>
                </c:pt>
                <c:pt idx="6009">
                  <c:v>30567.375000039185</c:v>
                </c:pt>
                <c:pt idx="6010">
                  <c:v>30567.416666705853</c:v>
                </c:pt>
                <c:pt idx="6011">
                  <c:v>30567.45833337252</c:v>
                </c:pt>
                <c:pt idx="6012">
                  <c:v>30567.500000039188</c:v>
                </c:pt>
                <c:pt idx="6013">
                  <c:v>30567.541666705856</c:v>
                </c:pt>
                <c:pt idx="6014">
                  <c:v>30567.583333372524</c:v>
                </c:pt>
                <c:pt idx="6015">
                  <c:v>30567.625000039192</c:v>
                </c:pt>
                <c:pt idx="6016">
                  <c:v>30567.66666670586</c:v>
                </c:pt>
                <c:pt idx="6017">
                  <c:v>30567.708333372528</c:v>
                </c:pt>
                <c:pt idx="6018">
                  <c:v>30567.750000039196</c:v>
                </c:pt>
                <c:pt idx="6019">
                  <c:v>30567.791666705863</c:v>
                </c:pt>
                <c:pt idx="6020">
                  <c:v>30567.833333372531</c:v>
                </c:pt>
                <c:pt idx="6021">
                  <c:v>30567.875000039199</c:v>
                </c:pt>
                <c:pt idx="6022">
                  <c:v>30567.916666705867</c:v>
                </c:pt>
                <c:pt idx="6023">
                  <c:v>30567.958333372535</c:v>
                </c:pt>
                <c:pt idx="6024">
                  <c:v>30568.000000039203</c:v>
                </c:pt>
                <c:pt idx="6025">
                  <c:v>30568.041666705871</c:v>
                </c:pt>
                <c:pt idx="6026">
                  <c:v>30568.083333372539</c:v>
                </c:pt>
                <c:pt idx="6027">
                  <c:v>30568.125000039206</c:v>
                </c:pt>
                <c:pt idx="6028">
                  <c:v>30568.166666705874</c:v>
                </c:pt>
                <c:pt idx="6029">
                  <c:v>30568.208333372542</c:v>
                </c:pt>
                <c:pt idx="6030">
                  <c:v>30568.25000003921</c:v>
                </c:pt>
                <c:pt idx="6031">
                  <c:v>30568.291666705878</c:v>
                </c:pt>
                <c:pt idx="6032">
                  <c:v>30568.333333372546</c:v>
                </c:pt>
                <c:pt idx="6033">
                  <c:v>30568.375000039214</c:v>
                </c:pt>
                <c:pt idx="6034">
                  <c:v>30568.416666705882</c:v>
                </c:pt>
                <c:pt idx="6035">
                  <c:v>30568.45833337255</c:v>
                </c:pt>
                <c:pt idx="6036">
                  <c:v>30568.500000039217</c:v>
                </c:pt>
                <c:pt idx="6037">
                  <c:v>30568.541666705885</c:v>
                </c:pt>
                <c:pt idx="6038">
                  <c:v>30568.583333372553</c:v>
                </c:pt>
                <c:pt idx="6039">
                  <c:v>30568.625000039221</c:v>
                </c:pt>
                <c:pt idx="6040">
                  <c:v>30568.666666705889</c:v>
                </c:pt>
                <c:pt idx="6041">
                  <c:v>30568.708333372557</c:v>
                </c:pt>
                <c:pt idx="6042">
                  <c:v>30568.750000039225</c:v>
                </c:pt>
                <c:pt idx="6043">
                  <c:v>30568.791666705893</c:v>
                </c:pt>
                <c:pt idx="6044">
                  <c:v>30568.83333337256</c:v>
                </c:pt>
                <c:pt idx="6045">
                  <c:v>30568.875000039228</c:v>
                </c:pt>
                <c:pt idx="6046">
                  <c:v>30568.916666705896</c:v>
                </c:pt>
                <c:pt idx="6047">
                  <c:v>30568.958333372564</c:v>
                </c:pt>
                <c:pt idx="6048">
                  <c:v>30569.000000039232</c:v>
                </c:pt>
                <c:pt idx="6049">
                  <c:v>30569.0416667059</c:v>
                </c:pt>
                <c:pt idx="6050">
                  <c:v>30569.083333372568</c:v>
                </c:pt>
                <c:pt idx="6051">
                  <c:v>30569.125000039236</c:v>
                </c:pt>
                <c:pt idx="6052">
                  <c:v>30569.166666705903</c:v>
                </c:pt>
                <c:pt idx="6053">
                  <c:v>30569.208333372571</c:v>
                </c:pt>
                <c:pt idx="6054">
                  <c:v>30569.250000039239</c:v>
                </c:pt>
                <c:pt idx="6055">
                  <c:v>30569.291666705907</c:v>
                </c:pt>
                <c:pt idx="6056">
                  <c:v>30569.333333372575</c:v>
                </c:pt>
                <c:pt idx="6057">
                  <c:v>30569.375000039243</c:v>
                </c:pt>
                <c:pt idx="6058">
                  <c:v>30569.416666705911</c:v>
                </c:pt>
                <c:pt idx="6059">
                  <c:v>30569.458333372579</c:v>
                </c:pt>
                <c:pt idx="6060">
                  <c:v>30569.500000039247</c:v>
                </c:pt>
                <c:pt idx="6061">
                  <c:v>30569.541666705914</c:v>
                </c:pt>
                <c:pt idx="6062">
                  <c:v>30569.583333372582</c:v>
                </c:pt>
                <c:pt idx="6063">
                  <c:v>30569.62500003925</c:v>
                </c:pt>
                <c:pt idx="6064">
                  <c:v>30569.666666705918</c:v>
                </c:pt>
                <c:pt idx="6065">
                  <c:v>30569.708333372586</c:v>
                </c:pt>
                <c:pt idx="6066">
                  <c:v>30569.750000039254</c:v>
                </c:pt>
                <c:pt idx="6067">
                  <c:v>30569.791666705922</c:v>
                </c:pt>
                <c:pt idx="6068">
                  <c:v>30569.83333337259</c:v>
                </c:pt>
                <c:pt idx="6069">
                  <c:v>30569.875000039257</c:v>
                </c:pt>
                <c:pt idx="6070">
                  <c:v>30569.916666705925</c:v>
                </c:pt>
                <c:pt idx="6071">
                  <c:v>30569.958333372593</c:v>
                </c:pt>
                <c:pt idx="6072">
                  <c:v>30570.000000039261</c:v>
                </c:pt>
                <c:pt idx="6073">
                  <c:v>30570.041666705929</c:v>
                </c:pt>
                <c:pt idx="6074">
                  <c:v>30570.083333372597</c:v>
                </c:pt>
                <c:pt idx="6075">
                  <c:v>30570.125000039265</c:v>
                </c:pt>
                <c:pt idx="6076">
                  <c:v>30570.166666705933</c:v>
                </c:pt>
                <c:pt idx="6077">
                  <c:v>30570.2083333726</c:v>
                </c:pt>
                <c:pt idx="6078">
                  <c:v>30570.250000039268</c:v>
                </c:pt>
                <c:pt idx="6079">
                  <c:v>30570.291666705936</c:v>
                </c:pt>
                <c:pt idx="6080">
                  <c:v>30570.333333372604</c:v>
                </c:pt>
                <c:pt idx="6081">
                  <c:v>30570.375000039272</c:v>
                </c:pt>
                <c:pt idx="6082">
                  <c:v>30570.41666670594</c:v>
                </c:pt>
                <c:pt idx="6083">
                  <c:v>30570.458333372608</c:v>
                </c:pt>
                <c:pt idx="6084">
                  <c:v>30570.500000039276</c:v>
                </c:pt>
                <c:pt idx="6085">
                  <c:v>30570.541666705943</c:v>
                </c:pt>
                <c:pt idx="6086">
                  <c:v>30570.583333372611</c:v>
                </c:pt>
                <c:pt idx="6087">
                  <c:v>30570.625000039279</c:v>
                </c:pt>
                <c:pt idx="6088">
                  <c:v>30570.666666705947</c:v>
                </c:pt>
                <c:pt idx="6089">
                  <c:v>30570.708333372615</c:v>
                </c:pt>
                <c:pt idx="6090">
                  <c:v>30570.750000039283</c:v>
                </c:pt>
                <c:pt idx="6091">
                  <c:v>30570.791666705951</c:v>
                </c:pt>
                <c:pt idx="6092">
                  <c:v>30570.833333372619</c:v>
                </c:pt>
                <c:pt idx="6093">
                  <c:v>30570.875000039287</c:v>
                </c:pt>
                <c:pt idx="6094">
                  <c:v>30570.916666705954</c:v>
                </c:pt>
                <c:pt idx="6095">
                  <c:v>30570.958333372622</c:v>
                </c:pt>
                <c:pt idx="6096">
                  <c:v>30571.00000003929</c:v>
                </c:pt>
                <c:pt idx="6097">
                  <c:v>30571.041666705958</c:v>
                </c:pt>
                <c:pt idx="6098">
                  <c:v>30571.083333372626</c:v>
                </c:pt>
                <c:pt idx="6099">
                  <c:v>30571.125000039294</c:v>
                </c:pt>
                <c:pt idx="6100">
                  <c:v>30571.166666705962</c:v>
                </c:pt>
                <c:pt idx="6101">
                  <c:v>30571.20833337263</c:v>
                </c:pt>
                <c:pt idx="6102">
                  <c:v>30571.250000039297</c:v>
                </c:pt>
                <c:pt idx="6103">
                  <c:v>30571.291666705965</c:v>
                </c:pt>
                <c:pt idx="6104">
                  <c:v>30571.333333372633</c:v>
                </c:pt>
                <c:pt idx="6105">
                  <c:v>30571.375000039301</c:v>
                </c:pt>
                <c:pt idx="6106">
                  <c:v>30571.416666705969</c:v>
                </c:pt>
                <c:pt idx="6107">
                  <c:v>30571.458333372637</c:v>
                </c:pt>
                <c:pt idx="6108">
                  <c:v>30571.500000039305</c:v>
                </c:pt>
                <c:pt idx="6109">
                  <c:v>30571.541666705973</c:v>
                </c:pt>
                <c:pt idx="6110">
                  <c:v>30571.58333337264</c:v>
                </c:pt>
                <c:pt idx="6111">
                  <c:v>30571.625000039308</c:v>
                </c:pt>
                <c:pt idx="6112">
                  <c:v>30571.666666705976</c:v>
                </c:pt>
                <c:pt idx="6113">
                  <c:v>30571.708333372644</c:v>
                </c:pt>
                <c:pt idx="6114">
                  <c:v>30571.750000039312</c:v>
                </c:pt>
                <c:pt idx="6115">
                  <c:v>30571.79166670598</c:v>
                </c:pt>
                <c:pt idx="6116">
                  <c:v>30571.833333372648</c:v>
                </c:pt>
                <c:pt idx="6117">
                  <c:v>30571.875000039316</c:v>
                </c:pt>
                <c:pt idx="6118">
                  <c:v>30571.916666705984</c:v>
                </c:pt>
                <c:pt idx="6119">
                  <c:v>30571.958333372651</c:v>
                </c:pt>
                <c:pt idx="6120">
                  <c:v>30572.000000039319</c:v>
                </c:pt>
                <c:pt idx="6121">
                  <c:v>30572.041666705987</c:v>
                </c:pt>
                <c:pt idx="6122">
                  <c:v>30572.083333372655</c:v>
                </c:pt>
                <c:pt idx="6123">
                  <c:v>30572.125000039323</c:v>
                </c:pt>
                <c:pt idx="6124">
                  <c:v>30572.166666705991</c:v>
                </c:pt>
                <c:pt idx="6125">
                  <c:v>30572.208333372659</c:v>
                </c:pt>
                <c:pt idx="6126">
                  <c:v>30572.250000039327</c:v>
                </c:pt>
                <c:pt idx="6127">
                  <c:v>30572.291666705994</c:v>
                </c:pt>
                <c:pt idx="6128">
                  <c:v>30572.333333372662</c:v>
                </c:pt>
                <c:pt idx="6129">
                  <c:v>30572.37500003933</c:v>
                </c:pt>
                <c:pt idx="6130">
                  <c:v>30572.416666705998</c:v>
                </c:pt>
                <c:pt idx="6131">
                  <c:v>30572.458333372666</c:v>
                </c:pt>
                <c:pt idx="6132">
                  <c:v>30572.500000039334</c:v>
                </c:pt>
                <c:pt idx="6133">
                  <c:v>30572.541666706002</c:v>
                </c:pt>
                <c:pt idx="6134">
                  <c:v>30572.58333337267</c:v>
                </c:pt>
                <c:pt idx="6135">
                  <c:v>30572.625000039337</c:v>
                </c:pt>
                <c:pt idx="6136">
                  <c:v>30572.666666706005</c:v>
                </c:pt>
                <c:pt idx="6137">
                  <c:v>30572.708333372673</c:v>
                </c:pt>
                <c:pt idx="6138">
                  <c:v>30572.750000039341</c:v>
                </c:pt>
                <c:pt idx="6139">
                  <c:v>30572.791666706009</c:v>
                </c:pt>
                <c:pt idx="6140">
                  <c:v>30572.833333372677</c:v>
                </c:pt>
                <c:pt idx="6141">
                  <c:v>30572.875000039345</c:v>
                </c:pt>
                <c:pt idx="6142">
                  <c:v>30572.916666706013</c:v>
                </c:pt>
                <c:pt idx="6143">
                  <c:v>30572.95833337268</c:v>
                </c:pt>
                <c:pt idx="6144">
                  <c:v>30573.000000039348</c:v>
                </c:pt>
                <c:pt idx="6145">
                  <c:v>30573.041666706016</c:v>
                </c:pt>
                <c:pt idx="6146">
                  <c:v>30573.083333372684</c:v>
                </c:pt>
                <c:pt idx="6147">
                  <c:v>30573.125000039352</c:v>
                </c:pt>
                <c:pt idx="6148">
                  <c:v>30573.16666670602</c:v>
                </c:pt>
                <c:pt idx="6149">
                  <c:v>30573.208333372688</c:v>
                </c:pt>
                <c:pt idx="6150">
                  <c:v>30573.250000039356</c:v>
                </c:pt>
                <c:pt idx="6151">
                  <c:v>30573.291666706024</c:v>
                </c:pt>
                <c:pt idx="6152">
                  <c:v>30573.333333372691</c:v>
                </c:pt>
                <c:pt idx="6153">
                  <c:v>30573.375000039359</c:v>
                </c:pt>
                <c:pt idx="6154">
                  <c:v>30573.416666706027</c:v>
                </c:pt>
                <c:pt idx="6155">
                  <c:v>30573.458333372695</c:v>
                </c:pt>
                <c:pt idx="6156">
                  <c:v>30573.500000039363</c:v>
                </c:pt>
                <c:pt idx="6157">
                  <c:v>30573.541666706031</c:v>
                </c:pt>
                <c:pt idx="6158">
                  <c:v>30573.583333372699</c:v>
                </c:pt>
                <c:pt idx="6159">
                  <c:v>30573.625000039367</c:v>
                </c:pt>
                <c:pt idx="6160">
                  <c:v>30573.666666706034</c:v>
                </c:pt>
                <c:pt idx="6161">
                  <c:v>30573.708333372702</c:v>
                </c:pt>
                <c:pt idx="6162">
                  <c:v>30573.75000003937</c:v>
                </c:pt>
                <c:pt idx="6163">
                  <c:v>30573.791666706038</c:v>
                </c:pt>
                <c:pt idx="6164">
                  <c:v>30573.833333372706</c:v>
                </c:pt>
                <c:pt idx="6165">
                  <c:v>30573.875000039374</c:v>
                </c:pt>
                <c:pt idx="6166">
                  <c:v>30573.916666706042</c:v>
                </c:pt>
                <c:pt idx="6167">
                  <c:v>30573.95833337271</c:v>
                </c:pt>
                <c:pt idx="6168">
                  <c:v>30574.000000039377</c:v>
                </c:pt>
                <c:pt idx="6169">
                  <c:v>30574.041666706045</c:v>
                </c:pt>
                <c:pt idx="6170">
                  <c:v>30574.083333372713</c:v>
                </c:pt>
                <c:pt idx="6171">
                  <c:v>30574.125000039381</c:v>
                </c:pt>
                <c:pt idx="6172">
                  <c:v>30574.166666706049</c:v>
                </c:pt>
                <c:pt idx="6173">
                  <c:v>30574.208333372717</c:v>
                </c:pt>
                <c:pt idx="6174">
                  <c:v>30574.250000039385</c:v>
                </c:pt>
                <c:pt idx="6175">
                  <c:v>30574.291666706053</c:v>
                </c:pt>
                <c:pt idx="6176">
                  <c:v>30574.333333372721</c:v>
                </c:pt>
                <c:pt idx="6177">
                  <c:v>30574.375000039388</c:v>
                </c:pt>
                <c:pt idx="6178">
                  <c:v>30574.416666706056</c:v>
                </c:pt>
                <c:pt idx="6179">
                  <c:v>30574.458333372724</c:v>
                </c:pt>
                <c:pt idx="6180">
                  <c:v>30574.500000039392</c:v>
                </c:pt>
                <c:pt idx="6181">
                  <c:v>30574.54166670606</c:v>
                </c:pt>
                <c:pt idx="6182">
                  <c:v>30574.583333372728</c:v>
                </c:pt>
                <c:pt idx="6183">
                  <c:v>30574.625000039396</c:v>
                </c:pt>
                <c:pt idx="6184">
                  <c:v>30574.666666706064</c:v>
                </c:pt>
                <c:pt idx="6185">
                  <c:v>30574.708333372731</c:v>
                </c:pt>
                <c:pt idx="6186">
                  <c:v>30574.750000039399</c:v>
                </c:pt>
                <c:pt idx="6187">
                  <c:v>30574.791666706067</c:v>
                </c:pt>
                <c:pt idx="6188">
                  <c:v>30574.833333372735</c:v>
                </c:pt>
                <c:pt idx="6189">
                  <c:v>30574.875000039403</c:v>
                </c:pt>
                <c:pt idx="6190">
                  <c:v>30574.916666706071</c:v>
                </c:pt>
                <c:pt idx="6191">
                  <c:v>30574.958333372739</c:v>
                </c:pt>
                <c:pt idx="6192">
                  <c:v>30575.000000039407</c:v>
                </c:pt>
                <c:pt idx="6193">
                  <c:v>30575.041666706074</c:v>
                </c:pt>
                <c:pt idx="6194">
                  <c:v>30575.083333372742</c:v>
                </c:pt>
                <c:pt idx="6195">
                  <c:v>30575.12500003941</c:v>
                </c:pt>
                <c:pt idx="6196">
                  <c:v>30575.166666706078</c:v>
                </c:pt>
                <c:pt idx="6197">
                  <c:v>30575.208333372746</c:v>
                </c:pt>
                <c:pt idx="6198">
                  <c:v>30575.250000039414</c:v>
                </c:pt>
                <c:pt idx="6199">
                  <c:v>30575.291666706082</c:v>
                </c:pt>
                <c:pt idx="6200">
                  <c:v>30575.33333337275</c:v>
                </c:pt>
                <c:pt idx="6201">
                  <c:v>30575.375000039418</c:v>
                </c:pt>
                <c:pt idx="6202">
                  <c:v>30575.416666706085</c:v>
                </c:pt>
                <c:pt idx="6203">
                  <c:v>30575.458333372753</c:v>
                </c:pt>
                <c:pt idx="6204">
                  <c:v>30575.500000039421</c:v>
                </c:pt>
                <c:pt idx="6205">
                  <c:v>30575.541666706089</c:v>
                </c:pt>
                <c:pt idx="6206">
                  <c:v>30575.583333372757</c:v>
                </c:pt>
                <c:pt idx="6207">
                  <c:v>30575.625000039425</c:v>
                </c:pt>
                <c:pt idx="6208">
                  <c:v>30575.666666706093</c:v>
                </c:pt>
                <c:pt idx="6209">
                  <c:v>30575.708333372761</c:v>
                </c:pt>
                <c:pt idx="6210">
                  <c:v>30575.750000039428</c:v>
                </c:pt>
                <c:pt idx="6211">
                  <c:v>30575.791666706096</c:v>
                </c:pt>
                <c:pt idx="6212">
                  <c:v>30575.833333372764</c:v>
                </c:pt>
                <c:pt idx="6213">
                  <c:v>30575.875000039432</c:v>
                </c:pt>
                <c:pt idx="6214">
                  <c:v>30575.9166667061</c:v>
                </c:pt>
                <c:pt idx="6215">
                  <c:v>30575.958333372768</c:v>
                </c:pt>
                <c:pt idx="6216">
                  <c:v>30576.000000039436</c:v>
                </c:pt>
                <c:pt idx="6217">
                  <c:v>30576.041666706104</c:v>
                </c:pt>
                <c:pt idx="6218">
                  <c:v>30576.083333372771</c:v>
                </c:pt>
                <c:pt idx="6219">
                  <c:v>30576.125000039439</c:v>
                </c:pt>
                <c:pt idx="6220">
                  <c:v>30576.166666706107</c:v>
                </c:pt>
                <c:pt idx="6221">
                  <c:v>30576.208333372775</c:v>
                </c:pt>
                <c:pt idx="6222">
                  <c:v>30576.250000039443</c:v>
                </c:pt>
                <c:pt idx="6223">
                  <c:v>30576.291666706111</c:v>
                </c:pt>
                <c:pt idx="6224">
                  <c:v>30576.333333372779</c:v>
                </c:pt>
                <c:pt idx="6225">
                  <c:v>30576.375000039447</c:v>
                </c:pt>
                <c:pt idx="6226">
                  <c:v>30576.416666706114</c:v>
                </c:pt>
                <c:pt idx="6227">
                  <c:v>30576.458333372782</c:v>
                </c:pt>
                <c:pt idx="6228">
                  <c:v>30576.50000003945</c:v>
                </c:pt>
                <c:pt idx="6229">
                  <c:v>30576.541666706118</c:v>
                </c:pt>
                <c:pt idx="6230">
                  <c:v>30576.583333372786</c:v>
                </c:pt>
                <c:pt idx="6231">
                  <c:v>30576.625000039454</c:v>
                </c:pt>
                <c:pt idx="6232">
                  <c:v>30576.666666706122</c:v>
                </c:pt>
                <c:pt idx="6233">
                  <c:v>30576.70833337279</c:v>
                </c:pt>
                <c:pt idx="6234">
                  <c:v>30576.750000039458</c:v>
                </c:pt>
                <c:pt idx="6235">
                  <c:v>30576.791666706125</c:v>
                </c:pt>
                <c:pt idx="6236">
                  <c:v>30576.833333372793</c:v>
                </c:pt>
                <c:pt idx="6237">
                  <c:v>30576.875000039461</c:v>
                </c:pt>
                <c:pt idx="6238">
                  <c:v>30576.916666706129</c:v>
                </c:pt>
                <c:pt idx="6239">
                  <c:v>30576.958333372797</c:v>
                </c:pt>
                <c:pt idx="6240">
                  <c:v>30577.000000039465</c:v>
                </c:pt>
                <c:pt idx="6241">
                  <c:v>30577.041666706133</c:v>
                </c:pt>
                <c:pt idx="6242">
                  <c:v>30577.083333372801</c:v>
                </c:pt>
                <c:pt idx="6243">
                  <c:v>30577.125000039468</c:v>
                </c:pt>
                <c:pt idx="6244">
                  <c:v>30577.166666706136</c:v>
                </c:pt>
                <c:pt idx="6245">
                  <c:v>30577.208333372804</c:v>
                </c:pt>
                <c:pt idx="6246">
                  <c:v>30577.250000039472</c:v>
                </c:pt>
                <c:pt idx="6247">
                  <c:v>30577.29166670614</c:v>
                </c:pt>
                <c:pt idx="6248">
                  <c:v>30577.333333372808</c:v>
                </c:pt>
                <c:pt idx="6249">
                  <c:v>30577.375000039476</c:v>
                </c:pt>
                <c:pt idx="6250">
                  <c:v>30577.416666706144</c:v>
                </c:pt>
                <c:pt idx="6251">
                  <c:v>30577.458333372811</c:v>
                </c:pt>
                <c:pt idx="6252">
                  <c:v>30577.500000039479</c:v>
                </c:pt>
                <c:pt idx="6253">
                  <c:v>30577.541666706147</c:v>
                </c:pt>
                <c:pt idx="6254">
                  <c:v>30577.583333372815</c:v>
                </c:pt>
                <c:pt idx="6255">
                  <c:v>30577.625000039483</c:v>
                </c:pt>
                <c:pt idx="6256">
                  <c:v>30577.666666706151</c:v>
                </c:pt>
                <c:pt idx="6257">
                  <c:v>30577.708333372819</c:v>
                </c:pt>
                <c:pt idx="6258">
                  <c:v>30577.750000039487</c:v>
                </c:pt>
                <c:pt idx="6259">
                  <c:v>30577.791666706155</c:v>
                </c:pt>
                <c:pt idx="6260">
                  <c:v>30577.833333372822</c:v>
                </c:pt>
                <c:pt idx="6261">
                  <c:v>30577.87500003949</c:v>
                </c:pt>
                <c:pt idx="6262">
                  <c:v>30577.916666706158</c:v>
                </c:pt>
                <c:pt idx="6263">
                  <c:v>30577.958333372826</c:v>
                </c:pt>
                <c:pt idx="6264">
                  <c:v>30578.000000039494</c:v>
                </c:pt>
                <c:pt idx="6265">
                  <c:v>30578.041666706162</c:v>
                </c:pt>
                <c:pt idx="6266">
                  <c:v>30578.08333337283</c:v>
                </c:pt>
                <c:pt idx="6267">
                  <c:v>30578.125000039498</c:v>
                </c:pt>
                <c:pt idx="6268">
                  <c:v>30578.166666706165</c:v>
                </c:pt>
                <c:pt idx="6269">
                  <c:v>30578.208333372833</c:v>
                </c:pt>
                <c:pt idx="6270">
                  <c:v>30578.250000039501</c:v>
                </c:pt>
                <c:pt idx="6271">
                  <c:v>30578.291666706169</c:v>
                </c:pt>
                <c:pt idx="6272">
                  <c:v>30578.333333372837</c:v>
                </c:pt>
                <c:pt idx="6273">
                  <c:v>30578.375000039505</c:v>
                </c:pt>
                <c:pt idx="6274">
                  <c:v>30578.416666706173</c:v>
                </c:pt>
                <c:pt idx="6275">
                  <c:v>30578.458333372841</c:v>
                </c:pt>
                <c:pt idx="6276">
                  <c:v>30578.500000039508</c:v>
                </c:pt>
                <c:pt idx="6277">
                  <c:v>30578.541666706176</c:v>
                </c:pt>
                <c:pt idx="6278">
                  <c:v>30578.583333372844</c:v>
                </c:pt>
                <c:pt idx="6279">
                  <c:v>30578.625000039512</c:v>
                </c:pt>
                <c:pt idx="6280">
                  <c:v>30578.66666670618</c:v>
                </c:pt>
                <c:pt idx="6281">
                  <c:v>30578.708333372848</c:v>
                </c:pt>
                <c:pt idx="6282">
                  <c:v>30578.750000039516</c:v>
                </c:pt>
                <c:pt idx="6283">
                  <c:v>30578.791666706184</c:v>
                </c:pt>
                <c:pt idx="6284">
                  <c:v>30578.833333372851</c:v>
                </c:pt>
                <c:pt idx="6285">
                  <c:v>30578.875000039519</c:v>
                </c:pt>
                <c:pt idx="6286">
                  <c:v>30578.916666706187</c:v>
                </c:pt>
                <c:pt idx="6287">
                  <c:v>30578.958333372855</c:v>
                </c:pt>
                <c:pt idx="6288">
                  <c:v>30579.000000039523</c:v>
                </c:pt>
                <c:pt idx="6289">
                  <c:v>30579.041666706191</c:v>
                </c:pt>
                <c:pt idx="6290">
                  <c:v>30579.083333372859</c:v>
                </c:pt>
                <c:pt idx="6291">
                  <c:v>30579.125000039527</c:v>
                </c:pt>
                <c:pt idx="6292">
                  <c:v>30579.166666706195</c:v>
                </c:pt>
                <c:pt idx="6293">
                  <c:v>30579.208333372862</c:v>
                </c:pt>
                <c:pt idx="6294">
                  <c:v>30579.25000003953</c:v>
                </c:pt>
                <c:pt idx="6295">
                  <c:v>30579.291666706198</c:v>
                </c:pt>
                <c:pt idx="6296">
                  <c:v>30579.333333372866</c:v>
                </c:pt>
                <c:pt idx="6297">
                  <c:v>30579.375000039534</c:v>
                </c:pt>
                <c:pt idx="6298">
                  <c:v>30579.416666706202</c:v>
                </c:pt>
                <c:pt idx="6299">
                  <c:v>30579.45833337287</c:v>
                </c:pt>
                <c:pt idx="6300">
                  <c:v>30579.500000039538</c:v>
                </c:pt>
                <c:pt idx="6301">
                  <c:v>30579.541666706205</c:v>
                </c:pt>
                <c:pt idx="6302">
                  <c:v>30579.583333372873</c:v>
                </c:pt>
                <c:pt idx="6303">
                  <c:v>30579.625000039541</c:v>
                </c:pt>
                <c:pt idx="6304">
                  <c:v>30579.666666706209</c:v>
                </c:pt>
                <c:pt idx="6305">
                  <c:v>30579.708333372877</c:v>
                </c:pt>
                <c:pt idx="6306">
                  <c:v>30579.750000039545</c:v>
                </c:pt>
                <c:pt idx="6307">
                  <c:v>30579.791666706213</c:v>
                </c:pt>
                <c:pt idx="6308">
                  <c:v>30579.833333372881</c:v>
                </c:pt>
                <c:pt idx="6309">
                  <c:v>30579.875000039548</c:v>
                </c:pt>
                <c:pt idx="6310">
                  <c:v>30579.916666706216</c:v>
                </c:pt>
                <c:pt idx="6311">
                  <c:v>30579.958333372884</c:v>
                </c:pt>
                <c:pt idx="6312">
                  <c:v>30580.000000039552</c:v>
                </c:pt>
                <c:pt idx="6313">
                  <c:v>30580.04166670622</c:v>
                </c:pt>
                <c:pt idx="6314">
                  <c:v>30580.083333372888</c:v>
                </c:pt>
                <c:pt idx="6315">
                  <c:v>30580.125000039556</c:v>
                </c:pt>
                <c:pt idx="6316">
                  <c:v>30580.166666706224</c:v>
                </c:pt>
                <c:pt idx="6317">
                  <c:v>30580.208333372892</c:v>
                </c:pt>
                <c:pt idx="6318">
                  <c:v>30580.250000039559</c:v>
                </c:pt>
                <c:pt idx="6319">
                  <c:v>30580.291666706227</c:v>
                </c:pt>
                <c:pt idx="6320">
                  <c:v>30580.333333372895</c:v>
                </c:pt>
                <c:pt idx="6321">
                  <c:v>30580.375000039563</c:v>
                </c:pt>
                <c:pt idx="6322">
                  <c:v>30580.416666706231</c:v>
                </c:pt>
                <c:pt idx="6323">
                  <c:v>30580.458333372899</c:v>
                </c:pt>
                <c:pt idx="6324">
                  <c:v>30580.500000039567</c:v>
                </c:pt>
                <c:pt idx="6325">
                  <c:v>30580.541666706235</c:v>
                </c:pt>
                <c:pt idx="6326">
                  <c:v>30580.583333372902</c:v>
                </c:pt>
                <c:pt idx="6327">
                  <c:v>30580.62500003957</c:v>
                </c:pt>
                <c:pt idx="6328">
                  <c:v>30580.666666706238</c:v>
                </c:pt>
                <c:pt idx="6329">
                  <c:v>30580.708333372906</c:v>
                </c:pt>
                <c:pt idx="6330">
                  <c:v>30580.750000039574</c:v>
                </c:pt>
                <c:pt idx="6331">
                  <c:v>30580.791666706242</c:v>
                </c:pt>
                <c:pt idx="6332">
                  <c:v>30580.83333337291</c:v>
                </c:pt>
                <c:pt idx="6333">
                  <c:v>30580.875000039578</c:v>
                </c:pt>
                <c:pt idx="6334">
                  <c:v>30580.916666706245</c:v>
                </c:pt>
                <c:pt idx="6335">
                  <c:v>30580.958333372913</c:v>
                </c:pt>
                <c:pt idx="6336">
                  <c:v>30581.000000039581</c:v>
                </c:pt>
                <c:pt idx="6337">
                  <c:v>30581.041666706249</c:v>
                </c:pt>
                <c:pt idx="6338">
                  <c:v>30581.083333372917</c:v>
                </c:pt>
                <c:pt idx="6339">
                  <c:v>30581.125000039585</c:v>
                </c:pt>
                <c:pt idx="6340">
                  <c:v>30581.166666706253</c:v>
                </c:pt>
                <c:pt idx="6341">
                  <c:v>30581.208333372921</c:v>
                </c:pt>
                <c:pt idx="6342">
                  <c:v>30581.250000039588</c:v>
                </c:pt>
                <c:pt idx="6343">
                  <c:v>30581.291666706256</c:v>
                </c:pt>
                <c:pt idx="6344">
                  <c:v>30581.333333372924</c:v>
                </c:pt>
                <c:pt idx="6345">
                  <c:v>30581.375000039592</c:v>
                </c:pt>
                <c:pt idx="6346">
                  <c:v>30581.41666670626</c:v>
                </c:pt>
                <c:pt idx="6347">
                  <c:v>30581.458333372928</c:v>
                </c:pt>
                <c:pt idx="6348">
                  <c:v>30581.500000039596</c:v>
                </c:pt>
                <c:pt idx="6349">
                  <c:v>30581.541666706264</c:v>
                </c:pt>
                <c:pt idx="6350">
                  <c:v>30581.583333372932</c:v>
                </c:pt>
                <c:pt idx="6351">
                  <c:v>30581.625000039599</c:v>
                </c:pt>
                <c:pt idx="6352">
                  <c:v>30581.666666706267</c:v>
                </c:pt>
                <c:pt idx="6353">
                  <c:v>30581.708333372935</c:v>
                </c:pt>
                <c:pt idx="6354">
                  <c:v>30581.750000039603</c:v>
                </c:pt>
                <c:pt idx="6355">
                  <c:v>30581.791666706271</c:v>
                </c:pt>
                <c:pt idx="6356">
                  <c:v>30581.833333372939</c:v>
                </c:pt>
                <c:pt idx="6357">
                  <c:v>30581.875000039607</c:v>
                </c:pt>
                <c:pt idx="6358">
                  <c:v>30581.916666706275</c:v>
                </c:pt>
                <c:pt idx="6359">
                  <c:v>30581.958333372942</c:v>
                </c:pt>
                <c:pt idx="6360">
                  <c:v>30582.00000003961</c:v>
                </c:pt>
                <c:pt idx="6361">
                  <c:v>30582.041666706278</c:v>
                </c:pt>
                <c:pt idx="6362">
                  <c:v>30582.083333372946</c:v>
                </c:pt>
                <c:pt idx="6363">
                  <c:v>30582.125000039614</c:v>
                </c:pt>
                <c:pt idx="6364">
                  <c:v>30582.166666706282</c:v>
                </c:pt>
                <c:pt idx="6365">
                  <c:v>30582.20833337295</c:v>
                </c:pt>
                <c:pt idx="6366">
                  <c:v>30582.250000039618</c:v>
                </c:pt>
                <c:pt idx="6367">
                  <c:v>30582.291666706285</c:v>
                </c:pt>
                <c:pt idx="6368">
                  <c:v>30582.333333372953</c:v>
                </c:pt>
                <c:pt idx="6369">
                  <c:v>30582.375000039621</c:v>
                </c:pt>
                <c:pt idx="6370">
                  <c:v>30582.416666706289</c:v>
                </c:pt>
                <c:pt idx="6371">
                  <c:v>30582.458333372957</c:v>
                </c:pt>
                <c:pt idx="6372">
                  <c:v>30582.500000039625</c:v>
                </c:pt>
                <c:pt idx="6373">
                  <c:v>30582.541666706293</c:v>
                </c:pt>
                <c:pt idx="6374">
                  <c:v>30582.583333372961</c:v>
                </c:pt>
                <c:pt idx="6375">
                  <c:v>30582.625000039629</c:v>
                </c:pt>
                <c:pt idx="6376">
                  <c:v>30582.666666706296</c:v>
                </c:pt>
                <c:pt idx="6377">
                  <c:v>30582.708333372964</c:v>
                </c:pt>
                <c:pt idx="6378">
                  <c:v>30582.750000039632</c:v>
                </c:pt>
                <c:pt idx="6379">
                  <c:v>30582.7916667063</c:v>
                </c:pt>
                <c:pt idx="6380">
                  <c:v>30582.833333372968</c:v>
                </c:pt>
                <c:pt idx="6381">
                  <c:v>30582.875000039636</c:v>
                </c:pt>
                <c:pt idx="6382">
                  <c:v>30582.916666706304</c:v>
                </c:pt>
                <c:pt idx="6383">
                  <c:v>30582.958333372972</c:v>
                </c:pt>
                <c:pt idx="6384">
                  <c:v>30583.000000039639</c:v>
                </c:pt>
                <c:pt idx="6385">
                  <c:v>30583.041666706307</c:v>
                </c:pt>
                <c:pt idx="6386">
                  <c:v>30583.083333372975</c:v>
                </c:pt>
                <c:pt idx="6387">
                  <c:v>30583.125000039643</c:v>
                </c:pt>
                <c:pt idx="6388">
                  <c:v>30583.166666706311</c:v>
                </c:pt>
                <c:pt idx="6389">
                  <c:v>30583.208333372979</c:v>
                </c:pt>
                <c:pt idx="6390">
                  <c:v>30583.250000039647</c:v>
                </c:pt>
                <c:pt idx="6391">
                  <c:v>30583.291666706315</c:v>
                </c:pt>
                <c:pt idx="6392">
                  <c:v>30583.333333372982</c:v>
                </c:pt>
                <c:pt idx="6393">
                  <c:v>30583.37500003965</c:v>
                </c:pt>
                <c:pt idx="6394">
                  <c:v>30583.416666706318</c:v>
                </c:pt>
                <c:pt idx="6395">
                  <c:v>30583.458333372986</c:v>
                </c:pt>
                <c:pt idx="6396">
                  <c:v>30583.500000039654</c:v>
                </c:pt>
                <c:pt idx="6397">
                  <c:v>30583.541666706322</c:v>
                </c:pt>
                <c:pt idx="6398">
                  <c:v>30583.58333337299</c:v>
                </c:pt>
                <c:pt idx="6399">
                  <c:v>30583.625000039658</c:v>
                </c:pt>
                <c:pt idx="6400">
                  <c:v>30583.666666706325</c:v>
                </c:pt>
                <c:pt idx="6401">
                  <c:v>30583.708333372993</c:v>
                </c:pt>
                <c:pt idx="6402">
                  <c:v>30583.750000039661</c:v>
                </c:pt>
                <c:pt idx="6403">
                  <c:v>30583.791666706329</c:v>
                </c:pt>
                <c:pt idx="6404">
                  <c:v>30583.833333372997</c:v>
                </c:pt>
                <c:pt idx="6405">
                  <c:v>30583.875000039665</c:v>
                </c:pt>
                <c:pt idx="6406">
                  <c:v>30583.916666706333</c:v>
                </c:pt>
                <c:pt idx="6407">
                  <c:v>30583.958333373001</c:v>
                </c:pt>
                <c:pt idx="6408">
                  <c:v>30584.000000039669</c:v>
                </c:pt>
                <c:pt idx="6409">
                  <c:v>30584.041666706336</c:v>
                </c:pt>
                <c:pt idx="6410">
                  <c:v>30584.083333373004</c:v>
                </c:pt>
                <c:pt idx="6411">
                  <c:v>30584.125000039672</c:v>
                </c:pt>
                <c:pt idx="6412">
                  <c:v>30584.16666670634</c:v>
                </c:pt>
                <c:pt idx="6413">
                  <c:v>30584.208333373008</c:v>
                </c:pt>
                <c:pt idx="6414">
                  <c:v>30584.250000039676</c:v>
                </c:pt>
                <c:pt idx="6415">
                  <c:v>30584.291666706344</c:v>
                </c:pt>
                <c:pt idx="6416">
                  <c:v>30584.333333373012</c:v>
                </c:pt>
                <c:pt idx="6417">
                  <c:v>30584.375000039679</c:v>
                </c:pt>
                <c:pt idx="6418">
                  <c:v>30584.416666706347</c:v>
                </c:pt>
                <c:pt idx="6419">
                  <c:v>30584.458333373015</c:v>
                </c:pt>
                <c:pt idx="6420">
                  <c:v>30584.500000039683</c:v>
                </c:pt>
                <c:pt idx="6421">
                  <c:v>30584.541666706351</c:v>
                </c:pt>
                <c:pt idx="6422">
                  <c:v>30584.583333373019</c:v>
                </c:pt>
                <c:pt idx="6423">
                  <c:v>30584.625000039687</c:v>
                </c:pt>
                <c:pt idx="6424">
                  <c:v>30584.666666706355</c:v>
                </c:pt>
                <c:pt idx="6425">
                  <c:v>30584.708333373022</c:v>
                </c:pt>
                <c:pt idx="6426">
                  <c:v>30584.75000003969</c:v>
                </c:pt>
                <c:pt idx="6427">
                  <c:v>30584.791666706358</c:v>
                </c:pt>
                <c:pt idx="6428">
                  <c:v>30584.833333373026</c:v>
                </c:pt>
                <c:pt idx="6429">
                  <c:v>30584.875000039694</c:v>
                </c:pt>
                <c:pt idx="6430">
                  <c:v>30584.916666706362</c:v>
                </c:pt>
                <c:pt idx="6431">
                  <c:v>30584.95833337303</c:v>
                </c:pt>
                <c:pt idx="6432">
                  <c:v>30585.000000039698</c:v>
                </c:pt>
                <c:pt idx="6433">
                  <c:v>30585.041666706366</c:v>
                </c:pt>
                <c:pt idx="6434">
                  <c:v>30585.083333373033</c:v>
                </c:pt>
                <c:pt idx="6435">
                  <c:v>30585.125000039701</c:v>
                </c:pt>
                <c:pt idx="6436">
                  <c:v>30585.166666706369</c:v>
                </c:pt>
                <c:pt idx="6437">
                  <c:v>30585.208333373037</c:v>
                </c:pt>
                <c:pt idx="6438">
                  <c:v>30585.250000039705</c:v>
                </c:pt>
                <c:pt idx="6439">
                  <c:v>30585.291666706373</c:v>
                </c:pt>
                <c:pt idx="6440">
                  <c:v>30585.333333373041</c:v>
                </c:pt>
                <c:pt idx="6441">
                  <c:v>30585.375000039709</c:v>
                </c:pt>
                <c:pt idx="6442">
                  <c:v>30585.416666706376</c:v>
                </c:pt>
                <c:pt idx="6443">
                  <c:v>30585.458333373044</c:v>
                </c:pt>
                <c:pt idx="6444">
                  <c:v>30585.500000039712</c:v>
                </c:pt>
                <c:pt idx="6445">
                  <c:v>30585.54166670638</c:v>
                </c:pt>
                <c:pt idx="6446">
                  <c:v>30585.583333373048</c:v>
                </c:pt>
                <c:pt idx="6447">
                  <c:v>30585.625000039716</c:v>
                </c:pt>
                <c:pt idx="6448">
                  <c:v>30585.666666706384</c:v>
                </c:pt>
                <c:pt idx="6449">
                  <c:v>30585.708333373052</c:v>
                </c:pt>
                <c:pt idx="6450">
                  <c:v>30585.750000039719</c:v>
                </c:pt>
                <c:pt idx="6451">
                  <c:v>30585.791666706387</c:v>
                </c:pt>
                <c:pt idx="6452">
                  <c:v>30585.833333373055</c:v>
                </c:pt>
                <c:pt idx="6453">
                  <c:v>30585.875000039723</c:v>
                </c:pt>
                <c:pt idx="6454">
                  <c:v>30585.916666706391</c:v>
                </c:pt>
                <c:pt idx="6455">
                  <c:v>30585.958333373059</c:v>
                </c:pt>
                <c:pt idx="6456">
                  <c:v>30586.000000039727</c:v>
                </c:pt>
                <c:pt idx="6457">
                  <c:v>30586.041666706395</c:v>
                </c:pt>
                <c:pt idx="6458">
                  <c:v>30586.083333373062</c:v>
                </c:pt>
                <c:pt idx="6459">
                  <c:v>30586.12500003973</c:v>
                </c:pt>
                <c:pt idx="6460">
                  <c:v>30586.166666706398</c:v>
                </c:pt>
                <c:pt idx="6461">
                  <c:v>30586.208333373066</c:v>
                </c:pt>
                <c:pt idx="6462">
                  <c:v>30586.250000039734</c:v>
                </c:pt>
                <c:pt idx="6463">
                  <c:v>30586.291666706402</c:v>
                </c:pt>
                <c:pt idx="6464">
                  <c:v>30586.33333337307</c:v>
                </c:pt>
                <c:pt idx="6465">
                  <c:v>30586.375000039738</c:v>
                </c:pt>
                <c:pt idx="6466">
                  <c:v>30586.416666706406</c:v>
                </c:pt>
                <c:pt idx="6467">
                  <c:v>30586.458333373073</c:v>
                </c:pt>
                <c:pt idx="6468">
                  <c:v>30586.500000039741</c:v>
                </c:pt>
                <c:pt idx="6469">
                  <c:v>30586.541666706409</c:v>
                </c:pt>
                <c:pt idx="6470">
                  <c:v>30586.583333373077</c:v>
                </c:pt>
                <c:pt idx="6471">
                  <c:v>30586.625000039745</c:v>
                </c:pt>
                <c:pt idx="6472">
                  <c:v>30586.666666706413</c:v>
                </c:pt>
                <c:pt idx="6473">
                  <c:v>30586.708333373081</c:v>
                </c:pt>
                <c:pt idx="6474">
                  <c:v>30586.750000039749</c:v>
                </c:pt>
                <c:pt idx="6475">
                  <c:v>30586.791666706416</c:v>
                </c:pt>
                <c:pt idx="6476">
                  <c:v>30586.833333373084</c:v>
                </c:pt>
                <c:pt idx="6477">
                  <c:v>30586.875000039752</c:v>
                </c:pt>
                <c:pt idx="6478">
                  <c:v>30586.91666670642</c:v>
                </c:pt>
                <c:pt idx="6479">
                  <c:v>30586.958333373088</c:v>
                </c:pt>
                <c:pt idx="6480">
                  <c:v>30587.000000039756</c:v>
                </c:pt>
                <c:pt idx="6481">
                  <c:v>30587.041666706424</c:v>
                </c:pt>
                <c:pt idx="6482">
                  <c:v>30587.083333373092</c:v>
                </c:pt>
                <c:pt idx="6483">
                  <c:v>30587.125000039759</c:v>
                </c:pt>
                <c:pt idx="6484">
                  <c:v>30587.166666706427</c:v>
                </c:pt>
                <c:pt idx="6485">
                  <c:v>30587.208333373095</c:v>
                </c:pt>
                <c:pt idx="6486">
                  <c:v>30587.250000039763</c:v>
                </c:pt>
                <c:pt idx="6487">
                  <c:v>30587.291666706431</c:v>
                </c:pt>
                <c:pt idx="6488">
                  <c:v>30587.333333373099</c:v>
                </c:pt>
                <c:pt idx="6489">
                  <c:v>30587.375000039767</c:v>
                </c:pt>
                <c:pt idx="6490">
                  <c:v>30587.416666706435</c:v>
                </c:pt>
                <c:pt idx="6491">
                  <c:v>30587.458333373103</c:v>
                </c:pt>
                <c:pt idx="6492">
                  <c:v>30587.50000003977</c:v>
                </c:pt>
                <c:pt idx="6493">
                  <c:v>30587.541666706438</c:v>
                </c:pt>
                <c:pt idx="6494">
                  <c:v>30587.583333373106</c:v>
                </c:pt>
                <c:pt idx="6495">
                  <c:v>30587.625000039774</c:v>
                </c:pt>
                <c:pt idx="6496">
                  <c:v>30587.666666706442</c:v>
                </c:pt>
                <c:pt idx="6497">
                  <c:v>30587.70833337311</c:v>
                </c:pt>
                <c:pt idx="6498">
                  <c:v>30587.750000039778</c:v>
                </c:pt>
                <c:pt idx="6499">
                  <c:v>30587.791666706446</c:v>
                </c:pt>
                <c:pt idx="6500">
                  <c:v>30587.833333373113</c:v>
                </c:pt>
                <c:pt idx="6501">
                  <c:v>30587.875000039781</c:v>
                </c:pt>
                <c:pt idx="6502">
                  <c:v>30587.916666706449</c:v>
                </c:pt>
                <c:pt idx="6503">
                  <c:v>30587.958333373117</c:v>
                </c:pt>
                <c:pt idx="6504">
                  <c:v>30588.000000039785</c:v>
                </c:pt>
                <c:pt idx="6505">
                  <c:v>30588.041666706453</c:v>
                </c:pt>
                <c:pt idx="6506">
                  <c:v>30588.083333373121</c:v>
                </c:pt>
                <c:pt idx="6507">
                  <c:v>30588.125000039789</c:v>
                </c:pt>
                <c:pt idx="6508">
                  <c:v>30588.166666706456</c:v>
                </c:pt>
                <c:pt idx="6509">
                  <c:v>30588.208333373124</c:v>
                </c:pt>
                <c:pt idx="6510">
                  <c:v>30588.250000039792</c:v>
                </c:pt>
                <c:pt idx="6511">
                  <c:v>30588.29166670646</c:v>
                </c:pt>
                <c:pt idx="6512">
                  <c:v>30588.333333373128</c:v>
                </c:pt>
                <c:pt idx="6513">
                  <c:v>30588.375000039796</c:v>
                </c:pt>
                <c:pt idx="6514">
                  <c:v>30588.416666706464</c:v>
                </c:pt>
                <c:pt idx="6515">
                  <c:v>30588.458333373132</c:v>
                </c:pt>
                <c:pt idx="6516">
                  <c:v>30588.500000039799</c:v>
                </c:pt>
                <c:pt idx="6517">
                  <c:v>30588.541666706467</c:v>
                </c:pt>
                <c:pt idx="6518">
                  <c:v>30588.583333373135</c:v>
                </c:pt>
                <c:pt idx="6519">
                  <c:v>30588.625000039803</c:v>
                </c:pt>
                <c:pt idx="6520">
                  <c:v>30588.666666706471</c:v>
                </c:pt>
                <c:pt idx="6521">
                  <c:v>30588.708333373139</c:v>
                </c:pt>
                <c:pt idx="6522">
                  <c:v>30588.750000039807</c:v>
                </c:pt>
                <c:pt idx="6523">
                  <c:v>30588.791666706475</c:v>
                </c:pt>
                <c:pt idx="6524">
                  <c:v>30588.833333373143</c:v>
                </c:pt>
                <c:pt idx="6525">
                  <c:v>30588.87500003981</c:v>
                </c:pt>
                <c:pt idx="6526">
                  <c:v>30588.916666706478</c:v>
                </c:pt>
                <c:pt idx="6527">
                  <c:v>30588.958333373146</c:v>
                </c:pt>
                <c:pt idx="6528">
                  <c:v>30589.000000039814</c:v>
                </c:pt>
                <c:pt idx="6529">
                  <c:v>30589.041666706482</c:v>
                </c:pt>
                <c:pt idx="6530">
                  <c:v>30589.08333337315</c:v>
                </c:pt>
                <c:pt idx="6531">
                  <c:v>30589.125000039818</c:v>
                </c:pt>
                <c:pt idx="6532">
                  <c:v>30589.166666706486</c:v>
                </c:pt>
                <c:pt idx="6533">
                  <c:v>30589.208333373153</c:v>
                </c:pt>
                <c:pt idx="6534">
                  <c:v>30589.250000039821</c:v>
                </c:pt>
                <c:pt idx="6535">
                  <c:v>30589.291666706489</c:v>
                </c:pt>
                <c:pt idx="6536">
                  <c:v>30589.333333373157</c:v>
                </c:pt>
                <c:pt idx="6537">
                  <c:v>30589.375000039825</c:v>
                </c:pt>
                <c:pt idx="6538">
                  <c:v>30589.416666706493</c:v>
                </c:pt>
                <c:pt idx="6539">
                  <c:v>30589.458333373161</c:v>
                </c:pt>
                <c:pt idx="6540">
                  <c:v>30589.500000039829</c:v>
                </c:pt>
                <c:pt idx="6541">
                  <c:v>30589.541666706496</c:v>
                </c:pt>
                <c:pt idx="6542">
                  <c:v>30589.583333373164</c:v>
                </c:pt>
                <c:pt idx="6543">
                  <c:v>30589.625000039832</c:v>
                </c:pt>
                <c:pt idx="6544">
                  <c:v>30589.6666667065</c:v>
                </c:pt>
                <c:pt idx="6545">
                  <c:v>30589.708333373168</c:v>
                </c:pt>
                <c:pt idx="6546">
                  <c:v>30589.750000039836</c:v>
                </c:pt>
                <c:pt idx="6547">
                  <c:v>30589.791666706504</c:v>
                </c:pt>
                <c:pt idx="6548">
                  <c:v>30589.833333373172</c:v>
                </c:pt>
                <c:pt idx="6549">
                  <c:v>30589.87500003984</c:v>
                </c:pt>
                <c:pt idx="6550">
                  <c:v>30589.916666706507</c:v>
                </c:pt>
                <c:pt idx="6551">
                  <c:v>30589.958333373175</c:v>
                </c:pt>
                <c:pt idx="6552">
                  <c:v>30590.000000039843</c:v>
                </c:pt>
                <c:pt idx="6553">
                  <c:v>30590.041666706511</c:v>
                </c:pt>
                <c:pt idx="6554">
                  <c:v>30590.083333373179</c:v>
                </c:pt>
                <c:pt idx="6555">
                  <c:v>30590.125000039847</c:v>
                </c:pt>
                <c:pt idx="6556">
                  <c:v>30590.166666706515</c:v>
                </c:pt>
                <c:pt idx="6557">
                  <c:v>30590.208333373183</c:v>
                </c:pt>
                <c:pt idx="6558">
                  <c:v>30590.25000003985</c:v>
                </c:pt>
                <c:pt idx="6559">
                  <c:v>30590.291666706518</c:v>
                </c:pt>
                <c:pt idx="6560">
                  <c:v>30590.333333373186</c:v>
                </c:pt>
                <c:pt idx="6561">
                  <c:v>30590.375000039854</c:v>
                </c:pt>
                <c:pt idx="6562">
                  <c:v>30590.416666706522</c:v>
                </c:pt>
                <c:pt idx="6563">
                  <c:v>30590.45833337319</c:v>
                </c:pt>
                <c:pt idx="6564">
                  <c:v>30590.500000039858</c:v>
                </c:pt>
                <c:pt idx="6565">
                  <c:v>30590.541666706526</c:v>
                </c:pt>
                <c:pt idx="6566">
                  <c:v>30590.583333373193</c:v>
                </c:pt>
                <c:pt idx="6567">
                  <c:v>30590.625000039861</c:v>
                </c:pt>
                <c:pt idx="6568">
                  <c:v>30590.666666706529</c:v>
                </c:pt>
                <c:pt idx="6569">
                  <c:v>30590.708333373197</c:v>
                </c:pt>
                <c:pt idx="6570">
                  <c:v>30590.750000039865</c:v>
                </c:pt>
                <c:pt idx="6571">
                  <c:v>30590.791666706533</c:v>
                </c:pt>
                <c:pt idx="6572">
                  <c:v>30590.833333373201</c:v>
                </c:pt>
                <c:pt idx="6573">
                  <c:v>30590.875000039869</c:v>
                </c:pt>
                <c:pt idx="6574">
                  <c:v>30590.916666706536</c:v>
                </c:pt>
                <c:pt idx="6575">
                  <c:v>30590.958333373204</c:v>
                </c:pt>
                <c:pt idx="6576">
                  <c:v>30591.000000039872</c:v>
                </c:pt>
                <c:pt idx="6577">
                  <c:v>30591.04166670654</c:v>
                </c:pt>
                <c:pt idx="6578">
                  <c:v>30591.083333373208</c:v>
                </c:pt>
                <c:pt idx="6579">
                  <c:v>30591.125000039876</c:v>
                </c:pt>
                <c:pt idx="6580">
                  <c:v>30591.166666706544</c:v>
                </c:pt>
                <c:pt idx="6581">
                  <c:v>30591.208333373212</c:v>
                </c:pt>
                <c:pt idx="6582">
                  <c:v>30591.25000003988</c:v>
                </c:pt>
                <c:pt idx="6583">
                  <c:v>30591.291666706547</c:v>
                </c:pt>
                <c:pt idx="6584">
                  <c:v>30591.333333373215</c:v>
                </c:pt>
                <c:pt idx="6585">
                  <c:v>30591.375000039883</c:v>
                </c:pt>
                <c:pt idx="6586">
                  <c:v>30591.416666706551</c:v>
                </c:pt>
                <c:pt idx="6587">
                  <c:v>30591.458333373219</c:v>
                </c:pt>
                <c:pt idx="6588">
                  <c:v>30591.500000039887</c:v>
                </c:pt>
                <c:pt idx="6589">
                  <c:v>30591.541666706555</c:v>
                </c:pt>
                <c:pt idx="6590">
                  <c:v>30591.583333373223</c:v>
                </c:pt>
                <c:pt idx="6591">
                  <c:v>30591.62500003989</c:v>
                </c:pt>
                <c:pt idx="6592">
                  <c:v>30591.666666706558</c:v>
                </c:pt>
                <c:pt idx="6593">
                  <c:v>30591.708333373226</c:v>
                </c:pt>
                <c:pt idx="6594">
                  <c:v>30591.750000039894</c:v>
                </c:pt>
                <c:pt idx="6595">
                  <c:v>30591.791666706562</c:v>
                </c:pt>
                <c:pt idx="6596">
                  <c:v>30591.83333337323</c:v>
                </c:pt>
                <c:pt idx="6597">
                  <c:v>30591.875000039898</c:v>
                </c:pt>
                <c:pt idx="6598">
                  <c:v>30591.916666706566</c:v>
                </c:pt>
                <c:pt idx="6599">
                  <c:v>30591.958333373233</c:v>
                </c:pt>
                <c:pt idx="6600">
                  <c:v>30592.000000039901</c:v>
                </c:pt>
                <c:pt idx="6601">
                  <c:v>30592.041666706569</c:v>
                </c:pt>
                <c:pt idx="6602">
                  <c:v>30592.083333373237</c:v>
                </c:pt>
                <c:pt idx="6603">
                  <c:v>30592.125000039905</c:v>
                </c:pt>
                <c:pt idx="6604">
                  <c:v>30592.166666706573</c:v>
                </c:pt>
                <c:pt idx="6605">
                  <c:v>30592.208333373241</c:v>
                </c:pt>
                <c:pt idx="6606">
                  <c:v>30592.250000039909</c:v>
                </c:pt>
                <c:pt idx="6607">
                  <c:v>30592.291666706577</c:v>
                </c:pt>
                <c:pt idx="6608">
                  <c:v>30592.333333373244</c:v>
                </c:pt>
                <c:pt idx="6609">
                  <c:v>30592.375000039912</c:v>
                </c:pt>
                <c:pt idx="6610">
                  <c:v>30592.41666670658</c:v>
                </c:pt>
                <c:pt idx="6611">
                  <c:v>30592.458333373248</c:v>
                </c:pt>
                <c:pt idx="6612">
                  <c:v>30592.500000039916</c:v>
                </c:pt>
                <c:pt idx="6613">
                  <c:v>30592.541666706584</c:v>
                </c:pt>
                <c:pt idx="6614">
                  <c:v>30592.583333373252</c:v>
                </c:pt>
                <c:pt idx="6615">
                  <c:v>30592.62500003992</c:v>
                </c:pt>
                <c:pt idx="6616">
                  <c:v>30592.666666706587</c:v>
                </c:pt>
                <c:pt idx="6617">
                  <c:v>30592.708333373255</c:v>
                </c:pt>
                <c:pt idx="6618">
                  <c:v>30592.750000039923</c:v>
                </c:pt>
                <c:pt idx="6619">
                  <c:v>30592.791666706591</c:v>
                </c:pt>
                <c:pt idx="6620">
                  <c:v>30592.833333373259</c:v>
                </c:pt>
                <c:pt idx="6621">
                  <c:v>30592.875000039927</c:v>
                </c:pt>
                <c:pt idx="6622">
                  <c:v>30592.916666706595</c:v>
                </c:pt>
                <c:pt idx="6623">
                  <c:v>30592.958333373263</c:v>
                </c:pt>
                <c:pt idx="6624">
                  <c:v>30593.00000003993</c:v>
                </c:pt>
                <c:pt idx="6625">
                  <c:v>30593.041666706598</c:v>
                </c:pt>
                <c:pt idx="6626">
                  <c:v>30593.083333373266</c:v>
                </c:pt>
                <c:pt idx="6627">
                  <c:v>30593.125000039934</c:v>
                </c:pt>
                <c:pt idx="6628">
                  <c:v>30593.166666706602</c:v>
                </c:pt>
                <c:pt idx="6629">
                  <c:v>30593.20833337327</c:v>
                </c:pt>
                <c:pt idx="6630">
                  <c:v>30593.250000039938</c:v>
                </c:pt>
                <c:pt idx="6631">
                  <c:v>30593.291666706606</c:v>
                </c:pt>
                <c:pt idx="6632">
                  <c:v>30593.333333373273</c:v>
                </c:pt>
                <c:pt idx="6633">
                  <c:v>30593.375000039941</c:v>
                </c:pt>
                <c:pt idx="6634">
                  <c:v>30593.416666706609</c:v>
                </c:pt>
                <c:pt idx="6635">
                  <c:v>30593.458333373277</c:v>
                </c:pt>
                <c:pt idx="6636">
                  <c:v>30593.500000039945</c:v>
                </c:pt>
                <c:pt idx="6637">
                  <c:v>30593.541666706613</c:v>
                </c:pt>
                <c:pt idx="6638">
                  <c:v>30593.583333373281</c:v>
                </c:pt>
                <c:pt idx="6639">
                  <c:v>30593.625000039949</c:v>
                </c:pt>
                <c:pt idx="6640">
                  <c:v>30593.666666706617</c:v>
                </c:pt>
                <c:pt idx="6641">
                  <c:v>30593.708333373284</c:v>
                </c:pt>
                <c:pt idx="6642">
                  <c:v>30593.750000039952</c:v>
                </c:pt>
                <c:pt idx="6643">
                  <c:v>30593.79166670662</c:v>
                </c:pt>
                <c:pt idx="6644">
                  <c:v>30593.833333373288</c:v>
                </c:pt>
                <c:pt idx="6645">
                  <c:v>30593.875000039956</c:v>
                </c:pt>
                <c:pt idx="6646">
                  <c:v>30593.916666706624</c:v>
                </c:pt>
                <c:pt idx="6647">
                  <c:v>30593.958333373292</c:v>
                </c:pt>
                <c:pt idx="6648">
                  <c:v>30594.00000003996</c:v>
                </c:pt>
                <c:pt idx="6649">
                  <c:v>30594.041666706627</c:v>
                </c:pt>
                <c:pt idx="6650">
                  <c:v>30594.083333373295</c:v>
                </c:pt>
                <c:pt idx="6651">
                  <c:v>30594.125000039963</c:v>
                </c:pt>
                <c:pt idx="6652">
                  <c:v>30594.166666706631</c:v>
                </c:pt>
                <c:pt idx="6653">
                  <c:v>30594.208333373299</c:v>
                </c:pt>
                <c:pt idx="6654">
                  <c:v>30594.250000039967</c:v>
                </c:pt>
                <c:pt idx="6655">
                  <c:v>30594.291666706635</c:v>
                </c:pt>
                <c:pt idx="6656">
                  <c:v>30594.333333373303</c:v>
                </c:pt>
                <c:pt idx="6657">
                  <c:v>30594.37500003997</c:v>
                </c:pt>
                <c:pt idx="6658">
                  <c:v>30594.416666706638</c:v>
                </c:pt>
                <c:pt idx="6659">
                  <c:v>30594.458333373306</c:v>
                </c:pt>
                <c:pt idx="6660">
                  <c:v>30594.500000039974</c:v>
                </c:pt>
                <c:pt idx="6661">
                  <c:v>30594.541666706642</c:v>
                </c:pt>
                <c:pt idx="6662">
                  <c:v>30594.58333337331</c:v>
                </c:pt>
                <c:pt idx="6663">
                  <c:v>30594.625000039978</c:v>
                </c:pt>
                <c:pt idx="6664">
                  <c:v>30594.666666706646</c:v>
                </c:pt>
                <c:pt idx="6665">
                  <c:v>30594.708333373314</c:v>
                </c:pt>
                <c:pt idx="6666">
                  <c:v>30594.750000039981</c:v>
                </c:pt>
                <c:pt idx="6667">
                  <c:v>30594.791666706649</c:v>
                </c:pt>
                <c:pt idx="6668">
                  <c:v>30594.833333373317</c:v>
                </c:pt>
                <c:pt idx="6669">
                  <c:v>30594.875000039985</c:v>
                </c:pt>
                <c:pt idx="6670">
                  <c:v>30594.916666706653</c:v>
                </c:pt>
                <c:pt idx="6671">
                  <c:v>30594.958333373321</c:v>
                </c:pt>
                <c:pt idx="6672">
                  <c:v>30595.000000039989</c:v>
                </c:pt>
                <c:pt idx="6673">
                  <c:v>30595.041666706657</c:v>
                </c:pt>
                <c:pt idx="6674">
                  <c:v>30595.083333373324</c:v>
                </c:pt>
                <c:pt idx="6675">
                  <c:v>30595.125000039992</c:v>
                </c:pt>
                <c:pt idx="6676">
                  <c:v>30595.16666670666</c:v>
                </c:pt>
                <c:pt idx="6677">
                  <c:v>30595.208333373328</c:v>
                </c:pt>
                <c:pt idx="6678">
                  <c:v>30595.250000039996</c:v>
                </c:pt>
                <c:pt idx="6679">
                  <c:v>30595.291666706664</c:v>
                </c:pt>
                <c:pt idx="6680">
                  <c:v>30595.333333373332</c:v>
                </c:pt>
                <c:pt idx="6681">
                  <c:v>30595.37500004</c:v>
                </c:pt>
                <c:pt idx="6682">
                  <c:v>30595.416666706667</c:v>
                </c:pt>
                <c:pt idx="6683">
                  <c:v>30595.458333373335</c:v>
                </c:pt>
                <c:pt idx="6684">
                  <c:v>30595.500000040003</c:v>
                </c:pt>
                <c:pt idx="6685">
                  <c:v>30595.541666706671</c:v>
                </c:pt>
                <c:pt idx="6686">
                  <c:v>30595.583333373339</c:v>
                </c:pt>
                <c:pt idx="6687">
                  <c:v>30595.625000040007</c:v>
                </c:pt>
                <c:pt idx="6688">
                  <c:v>30595.666666706675</c:v>
                </c:pt>
                <c:pt idx="6689">
                  <c:v>30595.708333373343</c:v>
                </c:pt>
                <c:pt idx="6690">
                  <c:v>30595.75000004001</c:v>
                </c:pt>
                <c:pt idx="6691">
                  <c:v>30595.791666706678</c:v>
                </c:pt>
                <c:pt idx="6692">
                  <c:v>30595.833333373346</c:v>
                </c:pt>
                <c:pt idx="6693">
                  <c:v>30595.875000040014</c:v>
                </c:pt>
                <c:pt idx="6694">
                  <c:v>30595.916666706682</c:v>
                </c:pt>
                <c:pt idx="6695">
                  <c:v>30595.95833337335</c:v>
                </c:pt>
                <c:pt idx="6696">
                  <c:v>30596.000000040018</c:v>
                </c:pt>
                <c:pt idx="6697">
                  <c:v>30596.041666706686</c:v>
                </c:pt>
                <c:pt idx="6698">
                  <c:v>30596.083333373354</c:v>
                </c:pt>
                <c:pt idx="6699">
                  <c:v>30596.125000040021</c:v>
                </c:pt>
                <c:pt idx="6700">
                  <c:v>30596.166666706689</c:v>
                </c:pt>
                <c:pt idx="6701">
                  <c:v>30596.208333373357</c:v>
                </c:pt>
                <c:pt idx="6702">
                  <c:v>30596.250000040025</c:v>
                </c:pt>
                <c:pt idx="6703">
                  <c:v>30596.291666706693</c:v>
                </c:pt>
                <c:pt idx="6704">
                  <c:v>30596.333333373361</c:v>
                </c:pt>
                <c:pt idx="6705">
                  <c:v>30596.375000040029</c:v>
                </c:pt>
                <c:pt idx="6706">
                  <c:v>30596.416666706697</c:v>
                </c:pt>
                <c:pt idx="6707">
                  <c:v>30596.458333373364</c:v>
                </c:pt>
                <c:pt idx="6708">
                  <c:v>30596.500000040032</c:v>
                </c:pt>
                <c:pt idx="6709">
                  <c:v>30596.5416667067</c:v>
                </c:pt>
                <c:pt idx="6710">
                  <c:v>30596.583333373368</c:v>
                </c:pt>
                <c:pt idx="6711">
                  <c:v>30596.625000040036</c:v>
                </c:pt>
                <c:pt idx="6712">
                  <c:v>30596.666666706704</c:v>
                </c:pt>
                <c:pt idx="6713">
                  <c:v>30596.708333373372</c:v>
                </c:pt>
                <c:pt idx="6714">
                  <c:v>30596.75000004004</c:v>
                </c:pt>
                <c:pt idx="6715">
                  <c:v>30596.791666706707</c:v>
                </c:pt>
                <c:pt idx="6716">
                  <c:v>30596.833333373375</c:v>
                </c:pt>
                <c:pt idx="6717">
                  <c:v>30596.875000040043</c:v>
                </c:pt>
                <c:pt idx="6718">
                  <c:v>30596.916666706711</c:v>
                </c:pt>
                <c:pt idx="6719">
                  <c:v>30596.958333373379</c:v>
                </c:pt>
                <c:pt idx="6720">
                  <c:v>30597.000000040047</c:v>
                </c:pt>
                <c:pt idx="6721">
                  <c:v>30597.041666706715</c:v>
                </c:pt>
                <c:pt idx="6722">
                  <c:v>30597.083333373383</c:v>
                </c:pt>
                <c:pt idx="6723">
                  <c:v>30597.125000040051</c:v>
                </c:pt>
                <c:pt idx="6724">
                  <c:v>30597.166666706718</c:v>
                </c:pt>
                <c:pt idx="6725">
                  <c:v>30597.208333373386</c:v>
                </c:pt>
                <c:pt idx="6726">
                  <c:v>30597.250000040054</c:v>
                </c:pt>
                <c:pt idx="6727">
                  <c:v>30597.291666706722</c:v>
                </c:pt>
                <c:pt idx="6728">
                  <c:v>30597.33333337339</c:v>
                </c:pt>
                <c:pt idx="6729">
                  <c:v>30597.375000040058</c:v>
                </c:pt>
                <c:pt idx="6730">
                  <c:v>30597.416666706726</c:v>
                </c:pt>
                <c:pt idx="6731">
                  <c:v>30597.458333373394</c:v>
                </c:pt>
                <c:pt idx="6732">
                  <c:v>30597.500000040061</c:v>
                </c:pt>
                <c:pt idx="6733">
                  <c:v>30597.541666706729</c:v>
                </c:pt>
                <c:pt idx="6734">
                  <c:v>30597.583333373397</c:v>
                </c:pt>
                <c:pt idx="6735">
                  <c:v>30597.625000040065</c:v>
                </c:pt>
                <c:pt idx="6736">
                  <c:v>30597.666666706733</c:v>
                </c:pt>
                <c:pt idx="6737">
                  <c:v>30597.708333373401</c:v>
                </c:pt>
                <c:pt idx="6738">
                  <c:v>30597.750000040069</c:v>
                </c:pt>
                <c:pt idx="6739">
                  <c:v>30597.791666706737</c:v>
                </c:pt>
                <c:pt idx="6740">
                  <c:v>30597.833333373404</c:v>
                </c:pt>
                <c:pt idx="6741">
                  <c:v>30597.875000040072</c:v>
                </c:pt>
                <c:pt idx="6742">
                  <c:v>30597.91666670674</c:v>
                </c:pt>
                <c:pt idx="6743">
                  <c:v>30597.958333373408</c:v>
                </c:pt>
                <c:pt idx="6744">
                  <c:v>30598.000000040076</c:v>
                </c:pt>
                <c:pt idx="6745">
                  <c:v>30598.041666706744</c:v>
                </c:pt>
                <c:pt idx="6746">
                  <c:v>30598.083333373412</c:v>
                </c:pt>
                <c:pt idx="6747">
                  <c:v>30598.12500004008</c:v>
                </c:pt>
                <c:pt idx="6748">
                  <c:v>30598.166666706747</c:v>
                </c:pt>
                <c:pt idx="6749">
                  <c:v>30598.208333373415</c:v>
                </c:pt>
                <c:pt idx="6750">
                  <c:v>30598.250000040083</c:v>
                </c:pt>
                <c:pt idx="6751">
                  <c:v>30598.291666706751</c:v>
                </c:pt>
                <c:pt idx="6752">
                  <c:v>30598.333333373419</c:v>
                </c:pt>
                <c:pt idx="6753">
                  <c:v>30598.375000040087</c:v>
                </c:pt>
                <c:pt idx="6754">
                  <c:v>30598.416666706755</c:v>
                </c:pt>
                <c:pt idx="6755">
                  <c:v>30598.458333373423</c:v>
                </c:pt>
                <c:pt idx="6756">
                  <c:v>30598.500000040091</c:v>
                </c:pt>
                <c:pt idx="6757">
                  <c:v>30598.541666706758</c:v>
                </c:pt>
                <c:pt idx="6758">
                  <c:v>30598.583333373426</c:v>
                </c:pt>
                <c:pt idx="6759">
                  <c:v>30598.625000040094</c:v>
                </c:pt>
                <c:pt idx="6760">
                  <c:v>30598.666666706762</c:v>
                </c:pt>
                <c:pt idx="6761">
                  <c:v>30598.70833337343</c:v>
                </c:pt>
                <c:pt idx="6762">
                  <c:v>30598.750000040098</c:v>
                </c:pt>
                <c:pt idx="6763">
                  <c:v>30598.791666706766</c:v>
                </c:pt>
                <c:pt idx="6764">
                  <c:v>30598.833333373434</c:v>
                </c:pt>
                <c:pt idx="6765">
                  <c:v>30598.875000040101</c:v>
                </c:pt>
                <c:pt idx="6766">
                  <c:v>30598.916666706769</c:v>
                </c:pt>
                <c:pt idx="6767">
                  <c:v>30598.958333373437</c:v>
                </c:pt>
                <c:pt idx="6768">
                  <c:v>30599.000000040105</c:v>
                </c:pt>
                <c:pt idx="6769">
                  <c:v>30599.041666706773</c:v>
                </c:pt>
                <c:pt idx="6770">
                  <c:v>30599.083333373441</c:v>
                </c:pt>
                <c:pt idx="6771">
                  <c:v>30599.125000040109</c:v>
                </c:pt>
                <c:pt idx="6772">
                  <c:v>30599.166666706777</c:v>
                </c:pt>
                <c:pt idx="6773">
                  <c:v>30599.208333373444</c:v>
                </c:pt>
                <c:pt idx="6774">
                  <c:v>30599.250000040112</c:v>
                </c:pt>
                <c:pt idx="6775">
                  <c:v>30599.29166670678</c:v>
                </c:pt>
                <c:pt idx="6776">
                  <c:v>30599.333333373448</c:v>
                </c:pt>
                <c:pt idx="6777">
                  <c:v>30599.375000040116</c:v>
                </c:pt>
                <c:pt idx="6778">
                  <c:v>30599.416666706784</c:v>
                </c:pt>
                <c:pt idx="6779">
                  <c:v>30599.458333373452</c:v>
                </c:pt>
                <c:pt idx="6780">
                  <c:v>30599.50000004012</c:v>
                </c:pt>
                <c:pt idx="6781">
                  <c:v>30599.541666706788</c:v>
                </c:pt>
                <c:pt idx="6782">
                  <c:v>30599.583333373455</c:v>
                </c:pt>
                <c:pt idx="6783">
                  <c:v>30599.625000040123</c:v>
                </c:pt>
                <c:pt idx="6784">
                  <c:v>30599.666666706791</c:v>
                </c:pt>
                <c:pt idx="6785">
                  <c:v>30599.708333373459</c:v>
                </c:pt>
                <c:pt idx="6786">
                  <c:v>30599.750000040127</c:v>
                </c:pt>
                <c:pt idx="6787">
                  <c:v>30599.791666706795</c:v>
                </c:pt>
                <c:pt idx="6788">
                  <c:v>30599.833333373463</c:v>
                </c:pt>
                <c:pt idx="6789">
                  <c:v>30599.875000040131</c:v>
                </c:pt>
                <c:pt idx="6790">
                  <c:v>30599.916666706798</c:v>
                </c:pt>
                <c:pt idx="6791">
                  <c:v>30599.958333373466</c:v>
                </c:pt>
                <c:pt idx="6792">
                  <c:v>30600.000000040134</c:v>
                </c:pt>
                <c:pt idx="6793">
                  <c:v>30600.041666706802</c:v>
                </c:pt>
                <c:pt idx="6794">
                  <c:v>30600.08333337347</c:v>
                </c:pt>
                <c:pt idx="6795">
                  <c:v>30600.125000040138</c:v>
                </c:pt>
                <c:pt idx="6796">
                  <c:v>30600.166666706806</c:v>
                </c:pt>
                <c:pt idx="6797">
                  <c:v>30600.208333373474</c:v>
                </c:pt>
                <c:pt idx="6798">
                  <c:v>30600.250000040141</c:v>
                </c:pt>
                <c:pt idx="6799">
                  <c:v>30600.291666706809</c:v>
                </c:pt>
                <c:pt idx="6800">
                  <c:v>30600.333333373477</c:v>
                </c:pt>
                <c:pt idx="6801">
                  <c:v>30600.375000040145</c:v>
                </c:pt>
                <c:pt idx="6802">
                  <c:v>30600.416666706813</c:v>
                </c:pt>
                <c:pt idx="6803">
                  <c:v>30600.458333373481</c:v>
                </c:pt>
                <c:pt idx="6804">
                  <c:v>30600.500000040149</c:v>
                </c:pt>
                <c:pt idx="6805">
                  <c:v>30600.541666706817</c:v>
                </c:pt>
                <c:pt idx="6806">
                  <c:v>30600.583333373484</c:v>
                </c:pt>
                <c:pt idx="6807">
                  <c:v>30600.625000040152</c:v>
                </c:pt>
                <c:pt idx="6808">
                  <c:v>30600.66666670682</c:v>
                </c:pt>
                <c:pt idx="6809">
                  <c:v>30600.708333373488</c:v>
                </c:pt>
                <c:pt idx="6810">
                  <c:v>30600.750000040156</c:v>
                </c:pt>
                <c:pt idx="6811">
                  <c:v>30600.791666706824</c:v>
                </c:pt>
                <c:pt idx="6812">
                  <c:v>30600.833333373492</c:v>
                </c:pt>
                <c:pt idx="6813">
                  <c:v>30600.87500004016</c:v>
                </c:pt>
                <c:pt idx="6814">
                  <c:v>30600.916666706828</c:v>
                </c:pt>
                <c:pt idx="6815">
                  <c:v>30600.958333373495</c:v>
                </c:pt>
                <c:pt idx="6816">
                  <c:v>30601.000000040163</c:v>
                </c:pt>
                <c:pt idx="6817">
                  <c:v>30601.041666706831</c:v>
                </c:pt>
                <c:pt idx="6818">
                  <c:v>30601.083333373499</c:v>
                </c:pt>
                <c:pt idx="6819">
                  <c:v>30601.125000040167</c:v>
                </c:pt>
                <c:pt idx="6820">
                  <c:v>30601.166666706835</c:v>
                </c:pt>
                <c:pt idx="6821">
                  <c:v>30601.208333373503</c:v>
                </c:pt>
                <c:pt idx="6822">
                  <c:v>30601.250000040171</c:v>
                </c:pt>
                <c:pt idx="6823">
                  <c:v>30601.291666706838</c:v>
                </c:pt>
                <c:pt idx="6824">
                  <c:v>30601.333333373506</c:v>
                </c:pt>
                <c:pt idx="6825">
                  <c:v>30601.375000040174</c:v>
                </c:pt>
                <c:pt idx="6826">
                  <c:v>30601.416666706842</c:v>
                </c:pt>
                <c:pt idx="6827">
                  <c:v>30601.45833337351</c:v>
                </c:pt>
                <c:pt idx="6828">
                  <c:v>30601.500000040178</c:v>
                </c:pt>
                <c:pt idx="6829">
                  <c:v>30601.541666706846</c:v>
                </c:pt>
                <c:pt idx="6830">
                  <c:v>30601.583333373514</c:v>
                </c:pt>
                <c:pt idx="6831">
                  <c:v>30601.625000040181</c:v>
                </c:pt>
                <c:pt idx="6832">
                  <c:v>30601.666666706849</c:v>
                </c:pt>
                <c:pt idx="6833">
                  <c:v>30601.708333373517</c:v>
                </c:pt>
                <c:pt idx="6834">
                  <c:v>30601.750000040185</c:v>
                </c:pt>
                <c:pt idx="6835">
                  <c:v>30601.791666706853</c:v>
                </c:pt>
                <c:pt idx="6836">
                  <c:v>30601.833333373521</c:v>
                </c:pt>
                <c:pt idx="6837">
                  <c:v>30601.875000040189</c:v>
                </c:pt>
                <c:pt idx="6838">
                  <c:v>30601.916666706857</c:v>
                </c:pt>
                <c:pt idx="6839">
                  <c:v>30601.958333373525</c:v>
                </c:pt>
                <c:pt idx="6840">
                  <c:v>30602.000000040192</c:v>
                </c:pt>
                <c:pt idx="6841">
                  <c:v>30602.04166670686</c:v>
                </c:pt>
                <c:pt idx="6842">
                  <c:v>30602.083333373528</c:v>
                </c:pt>
                <c:pt idx="6843">
                  <c:v>30602.125000040196</c:v>
                </c:pt>
                <c:pt idx="6844">
                  <c:v>30602.166666706864</c:v>
                </c:pt>
                <c:pt idx="6845">
                  <c:v>30602.208333373532</c:v>
                </c:pt>
                <c:pt idx="6846">
                  <c:v>30602.2500000402</c:v>
                </c:pt>
                <c:pt idx="6847">
                  <c:v>30602.291666706868</c:v>
                </c:pt>
                <c:pt idx="6848">
                  <c:v>30602.333333373535</c:v>
                </c:pt>
                <c:pt idx="6849">
                  <c:v>30602.375000040203</c:v>
                </c:pt>
                <c:pt idx="6850">
                  <c:v>30602.416666706871</c:v>
                </c:pt>
                <c:pt idx="6851">
                  <c:v>30602.458333373539</c:v>
                </c:pt>
                <c:pt idx="6852">
                  <c:v>30602.500000040207</c:v>
                </c:pt>
                <c:pt idx="6853">
                  <c:v>30602.541666706875</c:v>
                </c:pt>
                <c:pt idx="6854">
                  <c:v>30602.583333373543</c:v>
                </c:pt>
                <c:pt idx="6855">
                  <c:v>30602.625000040211</c:v>
                </c:pt>
                <c:pt idx="6856">
                  <c:v>30602.666666706878</c:v>
                </c:pt>
                <c:pt idx="6857">
                  <c:v>30602.708333373546</c:v>
                </c:pt>
                <c:pt idx="6858">
                  <c:v>30602.750000040214</c:v>
                </c:pt>
                <c:pt idx="6859">
                  <c:v>30602.791666706882</c:v>
                </c:pt>
                <c:pt idx="6860">
                  <c:v>30602.83333337355</c:v>
                </c:pt>
                <c:pt idx="6861">
                  <c:v>30602.875000040218</c:v>
                </c:pt>
                <c:pt idx="6862">
                  <c:v>30602.916666706886</c:v>
                </c:pt>
                <c:pt idx="6863">
                  <c:v>30602.958333373554</c:v>
                </c:pt>
                <c:pt idx="6864">
                  <c:v>30603.000000040221</c:v>
                </c:pt>
                <c:pt idx="6865">
                  <c:v>30603.041666706889</c:v>
                </c:pt>
                <c:pt idx="6866">
                  <c:v>30603.083333373557</c:v>
                </c:pt>
                <c:pt idx="6867">
                  <c:v>30603.125000040225</c:v>
                </c:pt>
                <c:pt idx="6868">
                  <c:v>30603.166666706893</c:v>
                </c:pt>
                <c:pt idx="6869">
                  <c:v>30603.208333373561</c:v>
                </c:pt>
                <c:pt idx="6870">
                  <c:v>30603.250000040229</c:v>
                </c:pt>
                <c:pt idx="6871">
                  <c:v>30603.291666706897</c:v>
                </c:pt>
                <c:pt idx="6872">
                  <c:v>30603.333333373565</c:v>
                </c:pt>
                <c:pt idx="6873">
                  <c:v>30603.375000040232</c:v>
                </c:pt>
                <c:pt idx="6874">
                  <c:v>30603.4166667069</c:v>
                </c:pt>
                <c:pt idx="6875">
                  <c:v>30603.458333373568</c:v>
                </c:pt>
                <c:pt idx="6876">
                  <c:v>30603.500000040236</c:v>
                </c:pt>
                <c:pt idx="6877">
                  <c:v>30603.541666706904</c:v>
                </c:pt>
                <c:pt idx="6878">
                  <c:v>30603.583333373572</c:v>
                </c:pt>
                <c:pt idx="6879">
                  <c:v>30603.62500004024</c:v>
                </c:pt>
                <c:pt idx="6880">
                  <c:v>30603.666666706908</c:v>
                </c:pt>
                <c:pt idx="6881">
                  <c:v>30603.708333373575</c:v>
                </c:pt>
                <c:pt idx="6882">
                  <c:v>30603.750000040243</c:v>
                </c:pt>
                <c:pt idx="6883">
                  <c:v>30603.791666706911</c:v>
                </c:pt>
                <c:pt idx="6884">
                  <c:v>30603.833333373579</c:v>
                </c:pt>
                <c:pt idx="6885">
                  <c:v>30603.875000040247</c:v>
                </c:pt>
                <c:pt idx="6886">
                  <c:v>30603.916666706915</c:v>
                </c:pt>
                <c:pt idx="6887">
                  <c:v>30603.958333373583</c:v>
                </c:pt>
                <c:pt idx="6888">
                  <c:v>30604.000000040251</c:v>
                </c:pt>
                <c:pt idx="6889">
                  <c:v>30604.041666706918</c:v>
                </c:pt>
                <c:pt idx="6890">
                  <c:v>30604.083333373586</c:v>
                </c:pt>
                <c:pt idx="6891">
                  <c:v>30604.125000040254</c:v>
                </c:pt>
                <c:pt idx="6892">
                  <c:v>30604.166666706922</c:v>
                </c:pt>
                <c:pt idx="6893">
                  <c:v>30604.20833337359</c:v>
                </c:pt>
                <c:pt idx="6894">
                  <c:v>30604.250000040258</c:v>
                </c:pt>
                <c:pt idx="6895">
                  <c:v>30604.291666706926</c:v>
                </c:pt>
                <c:pt idx="6896">
                  <c:v>30604.333333373594</c:v>
                </c:pt>
                <c:pt idx="6897">
                  <c:v>30604.375000040262</c:v>
                </c:pt>
                <c:pt idx="6898">
                  <c:v>30604.416666706929</c:v>
                </c:pt>
                <c:pt idx="6899">
                  <c:v>30604.458333373597</c:v>
                </c:pt>
                <c:pt idx="6900">
                  <c:v>30604.500000040265</c:v>
                </c:pt>
                <c:pt idx="6901">
                  <c:v>30604.541666706933</c:v>
                </c:pt>
                <c:pt idx="6902">
                  <c:v>30604.583333373601</c:v>
                </c:pt>
                <c:pt idx="6903">
                  <c:v>30604.625000040269</c:v>
                </c:pt>
                <c:pt idx="6904">
                  <c:v>30604.666666706937</c:v>
                </c:pt>
                <c:pt idx="6905">
                  <c:v>30604.708333373605</c:v>
                </c:pt>
                <c:pt idx="6906">
                  <c:v>30604.750000040272</c:v>
                </c:pt>
                <c:pt idx="6907">
                  <c:v>30604.79166670694</c:v>
                </c:pt>
                <c:pt idx="6908">
                  <c:v>30604.833333373608</c:v>
                </c:pt>
                <c:pt idx="6909">
                  <c:v>30604.875000040276</c:v>
                </c:pt>
                <c:pt idx="6910">
                  <c:v>30604.916666706944</c:v>
                </c:pt>
                <c:pt idx="6911">
                  <c:v>30604.958333373612</c:v>
                </c:pt>
                <c:pt idx="6912">
                  <c:v>30605.00000004028</c:v>
                </c:pt>
                <c:pt idx="6913">
                  <c:v>30605.041666706948</c:v>
                </c:pt>
                <c:pt idx="6914">
                  <c:v>30605.083333373615</c:v>
                </c:pt>
                <c:pt idx="6915">
                  <c:v>30605.125000040283</c:v>
                </c:pt>
                <c:pt idx="6916">
                  <c:v>30605.166666706951</c:v>
                </c:pt>
                <c:pt idx="6917">
                  <c:v>30605.208333373619</c:v>
                </c:pt>
                <c:pt idx="6918">
                  <c:v>30605.250000040287</c:v>
                </c:pt>
                <c:pt idx="6919">
                  <c:v>30605.291666706955</c:v>
                </c:pt>
                <c:pt idx="6920">
                  <c:v>30605.333333373623</c:v>
                </c:pt>
                <c:pt idx="6921">
                  <c:v>30605.375000040291</c:v>
                </c:pt>
                <c:pt idx="6922">
                  <c:v>30605.416666706958</c:v>
                </c:pt>
                <c:pt idx="6923">
                  <c:v>30605.458333373626</c:v>
                </c:pt>
                <c:pt idx="6924">
                  <c:v>30605.500000040294</c:v>
                </c:pt>
                <c:pt idx="6925">
                  <c:v>30605.541666706962</c:v>
                </c:pt>
                <c:pt idx="6926">
                  <c:v>30605.58333337363</c:v>
                </c:pt>
                <c:pt idx="6927">
                  <c:v>30605.625000040298</c:v>
                </c:pt>
                <c:pt idx="6928">
                  <c:v>30605.666666706966</c:v>
                </c:pt>
                <c:pt idx="6929">
                  <c:v>30605.708333373634</c:v>
                </c:pt>
                <c:pt idx="6930">
                  <c:v>30605.750000040302</c:v>
                </c:pt>
                <c:pt idx="6931">
                  <c:v>30605.791666706969</c:v>
                </c:pt>
                <c:pt idx="6932">
                  <c:v>30605.833333373637</c:v>
                </c:pt>
                <c:pt idx="6933">
                  <c:v>30605.875000040305</c:v>
                </c:pt>
                <c:pt idx="6934">
                  <c:v>30605.916666706973</c:v>
                </c:pt>
                <c:pt idx="6935">
                  <c:v>30605.958333373641</c:v>
                </c:pt>
                <c:pt idx="6936">
                  <c:v>30606.000000040309</c:v>
                </c:pt>
                <c:pt idx="6937">
                  <c:v>30606.041666706977</c:v>
                </c:pt>
                <c:pt idx="6938">
                  <c:v>30606.083333373645</c:v>
                </c:pt>
                <c:pt idx="6939">
                  <c:v>30606.125000040312</c:v>
                </c:pt>
                <c:pt idx="6940">
                  <c:v>30606.16666670698</c:v>
                </c:pt>
                <c:pt idx="6941">
                  <c:v>30606.208333373648</c:v>
                </c:pt>
                <c:pt idx="6942">
                  <c:v>30606.250000040316</c:v>
                </c:pt>
                <c:pt idx="6943">
                  <c:v>30606.291666706984</c:v>
                </c:pt>
                <c:pt idx="6944">
                  <c:v>30606.333333373652</c:v>
                </c:pt>
                <c:pt idx="6945">
                  <c:v>30606.37500004032</c:v>
                </c:pt>
                <c:pt idx="6946">
                  <c:v>30606.416666706988</c:v>
                </c:pt>
                <c:pt idx="6947">
                  <c:v>30606.458333373655</c:v>
                </c:pt>
                <c:pt idx="6948">
                  <c:v>30606.500000040323</c:v>
                </c:pt>
                <c:pt idx="6949">
                  <c:v>30606.541666706991</c:v>
                </c:pt>
                <c:pt idx="6950">
                  <c:v>30606.583333373659</c:v>
                </c:pt>
                <c:pt idx="6951">
                  <c:v>30606.625000040327</c:v>
                </c:pt>
                <c:pt idx="6952">
                  <c:v>30606.666666706995</c:v>
                </c:pt>
                <c:pt idx="6953">
                  <c:v>30606.708333373663</c:v>
                </c:pt>
                <c:pt idx="6954">
                  <c:v>30606.750000040331</c:v>
                </c:pt>
                <c:pt idx="6955">
                  <c:v>30606.791666706999</c:v>
                </c:pt>
                <c:pt idx="6956">
                  <c:v>30606.833333373666</c:v>
                </c:pt>
                <c:pt idx="6957">
                  <c:v>30606.875000040334</c:v>
                </c:pt>
                <c:pt idx="6958">
                  <c:v>30606.916666707002</c:v>
                </c:pt>
                <c:pt idx="6959">
                  <c:v>30606.95833337367</c:v>
                </c:pt>
                <c:pt idx="6960">
                  <c:v>30607.000000040338</c:v>
                </c:pt>
                <c:pt idx="6961">
                  <c:v>30607.041666707006</c:v>
                </c:pt>
                <c:pt idx="6962">
                  <c:v>30607.083333373674</c:v>
                </c:pt>
                <c:pt idx="6963">
                  <c:v>30607.125000040342</c:v>
                </c:pt>
                <c:pt idx="6964">
                  <c:v>30607.166666707009</c:v>
                </c:pt>
                <c:pt idx="6965">
                  <c:v>30607.208333373677</c:v>
                </c:pt>
                <c:pt idx="6966">
                  <c:v>30607.250000040345</c:v>
                </c:pt>
                <c:pt idx="6967">
                  <c:v>30607.291666707013</c:v>
                </c:pt>
                <c:pt idx="6968">
                  <c:v>30607.333333373681</c:v>
                </c:pt>
                <c:pt idx="6969">
                  <c:v>30607.375000040349</c:v>
                </c:pt>
                <c:pt idx="6970">
                  <c:v>30607.416666707017</c:v>
                </c:pt>
                <c:pt idx="6971">
                  <c:v>30607.458333373685</c:v>
                </c:pt>
                <c:pt idx="6972">
                  <c:v>30607.500000040352</c:v>
                </c:pt>
                <c:pt idx="6973">
                  <c:v>30607.54166670702</c:v>
                </c:pt>
                <c:pt idx="6974">
                  <c:v>30607.583333373688</c:v>
                </c:pt>
                <c:pt idx="6975">
                  <c:v>30607.625000040356</c:v>
                </c:pt>
                <c:pt idx="6976">
                  <c:v>30607.666666707024</c:v>
                </c:pt>
                <c:pt idx="6977">
                  <c:v>30607.708333373692</c:v>
                </c:pt>
                <c:pt idx="6978">
                  <c:v>30607.75000004036</c:v>
                </c:pt>
                <c:pt idx="6979">
                  <c:v>30607.791666707028</c:v>
                </c:pt>
                <c:pt idx="6980">
                  <c:v>30607.833333373695</c:v>
                </c:pt>
                <c:pt idx="6981">
                  <c:v>30607.875000040363</c:v>
                </c:pt>
                <c:pt idx="6982">
                  <c:v>30607.916666707031</c:v>
                </c:pt>
                <c:pt idx="6983">
                  <c:v>30607.958333373699</c:v>
                </c:pt>
                <c:pt idx="6984">
                  <c:v>30608.000000040367</c:v>
                </c:pt>
                <c:pt idx="6985">
                  <c:v>30608.041666707035</c:v>
                </c:pt>
                <c:pt idx="6986">
                  <c:v>30608.083333373703</c:v>
                </c:pt>
                <c:pt idx="6987">
                  <c:v>30608.125000040371</c:v>
                </c:pt>
                <c:pt idx="6988">
                  <c:v>30608.166666707039</c:v>
                </c:pt>
                <c:pt idx="6989">
                  <c:v>30608.208333373706</c:v>
                </c:pt>
                <c:pt idx="6990">
                  <c:v>30608.250000040374</c:v>
                </c:pt>
                <c:pt idx="6991">
                  <c:v>30608.291666707042</c:v>
                </c:pt>
                <c:pt idx="6992">
                  <c:v>30608.33333337371</c:v>
                </c:pt>
                <c:pt idx="6993">
                  <c:v>30608.375000040378</c:v>
                </c:pt>
                <c:pt idx="6994">
                  <c:v>30608.416666707046</c:v>
                </c:pt>
                <c:pt idx="6995">
                  <c:v>30608.458333373714</c:v>
                </c:pt>
                <c:pt idx="6996">
                  <c:v>30608.500000040382</c:v>
                </c:pt>
                <c:pt idx="6997">
                  <c:v>30608.541666707049</c:v>
                </c:pt>
                <c:pt idx="6998">
                  <c:v>30608.583333373717</c:v>
                </c:pt>
                <c:pt idx="6999">
                  <c:v>30608.625000040385</c:v>
                </c:pt>
                <c:pt idx="7000">
                  <c:v>30608.666666707053</c:v>
                </c:pt>
                <c:pt idx="7001">
                  <c:v>30608.708333373721</c:v>
                </c:pt>
                <c:pt idx="7002">
                  <c:v>30608.750000040389</c:v>
                </c:pt>
                <c:pt idx="7003">
                  <c:v>30608.791666707057</c:v>
                </c:pt>
                <c:pt idx="7004">
                  <c:v>30608.833333373725</c:v>
                </c:pt>
                <c:pt idx="7005">
                  <c:v>30608.875000040392</c:v>
                </c:pt>
                <c:pt idx="7006">
                  <c:v>30608.91666670706</c:v>
                </c:pt>
                <c:pt idx="7007">
                  <c:v>30608.958333373728</c:v>
                </c:pt>
                <c:pt idx="7008">
                  <c:v>30609.000000040396</c:v>
                </c:pt>
                <c:pt idx="7009">
                  <c:v>30609.041666707064</c:v>
                </c:pt>
                <c:pt idx="7010">
                  <c:v>30609.083333373732</c:v>
                </c:pt>
                <c:pt idx="7011">
                  <c:v>30609.1250000404</c:v>
                </c:pt>
                <c:pt idx="7012">
                  <c:v>30609.166666707068</c:v>
                </c:pt>
                <c:pt idx="7013">
                  <c:v>30609.208333373736</c:v>
                </c:pt>
                <c:pt idx="7014">
                  <c:v>30609.250000040403</c:v>
                </c:pt>
                <c:pt idx="7015">
                  <c:v>30609.291666707071</c:v>
                </c:pt>
                <c:pt idx="7016">
                  <c:v>30609.333333373739</c:v>
                </c:pt>
                <c:pt idx="7017">
                  <c:v>30609.375000040407</c:v>
                </c:pt>
                <c:pt idx="7018">
                  <c:v>30609.416666707075</c:v>
                </c:pt>
                <c:pt idx="7019">
                  <c:v>30609.458333373743</c:v>
                </c:pt>
                <c:pt idx="7020">
                  <c:v>30609.500000040411</c:v>
                </c:pt>
                <c:pt idx="7021">
                  <c:v>30609.541666707079</c:v>
                </c:pt>
                <c:pt idx="7022">
                  <c:v>30609.583333373746</c:v>
                </c:pt>
                <c:pt idx="7023">
                  <c:v>30609.625000040414</c:v>
                </c:pt>
                <c:pt idx="7024">
                  <c:v>30609.666666707082</c:v>
                </c:pt>
                <c:pt idx="7025">
                  <c:v>30609.70833337375</c:v>
                </c:pt>
                <c:pt idx="7026">
                  <c:v>30609.750000040418</c:v>
                </c:pt>
                <c:pt idx="7027">
                  <c:v>30609.791666707086</c:v>
                </c:pt>
                <c:pt idx="7028">
                  <c:v>30609.833333373754</c:v>
                </c:pt>
                <c:pt idx="7029">
                  <c:v>30609.875000040422</c:v>
                </c:pt>
                <c:pt idx="7030">
                  <c:v>30609.916666707089</c:v>
                </c:pt>
                <c:pt idx="7031">
                  <c:v>30609.958333373757</c:v>
                </c:pt>
                <c:pt idx="7032">
                  <c:v>30610.000000040425</c:v>
                </c:pt>
                <c:pt idx="7033">
                  <c:v>30610.041666707093</c:v>
                </c:pt>
                <c:pt idx="7034">
                  <c:v>30610.083333373761</c:v>
                </c:pt>
                <c:pt idx="7035">
                  <c:v>30610.125000040429</c:v>
                </c:pt>
                <c:pt idx="7036">
                  <c:v>30610.166666707097</c:v>
                </c:pt>
                <c:pt idx="7037">
                  <c:v>30610.208333373765</c:v>
                </c:pt>
                <c:pt idx="7038">
                  <c:v>30610.250000040432</c:v>
                </c:pt>
                <c:pt idx="7039">
                  <c:v>30610.2916667071</c:v>
                </c:pt>
                <c:pt idx="7040">
                  <c:v>30610.333333373768</c:v>
                </c:pt>
                <c:pt idx="7041">
                  <c:v>30610.375000040436</c:v>
                </c:pt>
                <c:pt idx="7042">
                  <c:v>30610.416666707104</c:v>
                </c:pt>
                <c:pt idx="7043">
                  <c:v>30610.458333373772</c:v>
                </c:pt>
                <c:pt idx="7044">
                  <c:v>30610.50000004044</c:v>
                </c:pt>
                <c:pt idx="7045">
                  <c:v>30610.541666707108</c:v>
                </c:pt>
                <c:pt idx="7046">
                  <c:v>30610.583333373776</c:v>
                </c:pt>
                <c:pt idx="7047">
                  <c:v>30610.625000040443</c:v>
                </c:pt>
                <c:pt idx="7048">
                  <c:v>30610.666666707111</c:v>
                </c:pt>
                <c:pt idx="7049">
                  <c:v>30610.708333373779</c:v>
                </c:pt>
                <c:pt idx="7050">
                  <c:v>30610.750000040447</c:v>
                </c:pt>
                <c:pt idx="7051">
                  <c:v>30610.791666707115</c:v>
                </c:pt>
                <c:pt idx="7052">
                  <c:v>30610.833333373783</c:v>
                </c:pt>
                <c:pt idx="7053">
                  <c:v>30610.875000040451</c:v>
                </c:pt>
                <c:pt idx="7054">
                  <c:v>30610.916666707119</c:v>
                </c:pt>
                <c:pt idx="7055">
                  <c:v>30610.958333373786</c:v>
                </c:pt>
                <c:pt idx="7056">
                  <c:v>30611.000000040454</c:v>
                </c:pt>
                <c:pt idx="7057">
                  <c:v>30611.041666707122</c:v>
                </c:pt>
                <c:pt idx="7058">
                  <c:v>30611.08333337379</c:v>
                </c:pt>
                <c:pt idx="7059">
                  <c:v>30611.125000040458</c:v>
                </c:pt>
                <c:pt idx="7060">
                  <c:v>30611.166666707126</c:v>
                </c:pt>
                <c:pt idx="7061">
                  <c:v>30611.208333373794</c:v>
                </c:pt>
                <c:pt idx="7062">
                  <c:v>30611.250000040462</c:v>
                </c:pt>
                <c:pt idx="7063">
                  <c:v>30611.291666707129</c:v>
                </c:pt>
                <c:pt idx="7064">
                  <c:v>30611.333333373797</c:v>
                </c:pt>
                <c:pt idx="7065">
                  <c:v>30611.375000040465</c:v>
                </c:pt>
                <c:pt idx="7066">
                  <c:v>30611.416666707133</c:v>
                </c:pt>
                <c:pt idx="7067">
                  <c:v>30611.458333373801</c:v>
                </c:pt>
                <c:pt idx="7068">
                  <c:v>30611.500000040469</c:v>
                </c:pt>
                <c:pt idx="7069">
                  <c:v>30611.541666707137</c:v>
                </c:pt>
                <c:pt idx="7070">
                  <c:v>30611.583333373805</c:v>
                </c:pt>
                <c:pt idx="7071">
                  <c:v>30611.625000040473</c:v>
                </c:pt>
                <c:pt idx="7072">
                  <c:v>30611.66666670714</c:v>
                </c:pt>
                <c:pt idx="7073">
                  <c:v>30611.708333373808</c:v>
                </c:pt>
                <c:pt idx="7074">
                  <c:v>30611.750000040476</c:v>
                </c:pt>
                <c:pt idx="7075">
                  <c:v>30611.791666707144</c:v>
                </c:pt>
                <c:pt idx="7076">
                  <c:v>30611.833333373812</c:v>
                </c:pt>
                <c:pt idx="7077">
                  <c:v>30611.87500004048</c:v>
                </c:pt>
                <c:pt idx="7078">
                  <c:v>30611.916666707148</c:v>
                </c:pt>
                <c:pt idx="7079">
                  <c:v>30611.958333373816</c:v>
                </c:pt>
                <c:pt idx="7080">
                  <c:v>30612.000000040483</c:v>
                </c:pt>
                <c:pt idx="7081">
                  <c:v>30612.041666707151</c:v>
                </c:pt>
                <c:pt idx="7082">
                  <c:v>30612.083333373819</c:v>
                </c:pt>
                <c:pt idx="7083">
                  <c:v>30612.125000040487</c:v>
                </c:pt>
                <c:pt idx="7084">
                  <c:v>30612.166666707155</c:v>
                </c:pt>
                <c:pt idx="7085">
                  <c:v>30612.208333373823</c:v>
                </c:pt>
                <c:pt idx="7086">
                  <c:v>30612.250000040491</c:v>
                </c:pt>
                <c:pt idx="7087">
                  <c:v>30612.291666707159</c:v>
                </c:pt>
                <c:pt idx="7088">
                  <c:v>30612.333333373826</c:v>
                </c:pt>
                <c:pt idx="7089">
                  <c:v>30612.375000040494</c:v>
                </c:pt>
                <c:pt idx="7090">
                  <c:v>30612.416666707162</c:v>
                </c:pt>
                <c:pt idx="7091">
                  <c:v>30612.45833337383</c:v>
                </c:pt>
                <c:pt idx="7092">
                  <c:v>30612.500000040498</c:v>
                </c:pt>
                <c:pt idx="7093">
                  <c:v>30612.541666707166</c:v>
                </c:pt>
                <c:pt idx="7094">
                  <c:v>30612.583333373834</c:v>
                </c:pt>
                <c:pt idx="7095">
                  <c:v>30612.625000040502</c:v>
                </c:pt>
                <c:pt idx="7096">
                  <c:v>30612.666666707169</c:v>
                </c:pt>
                <c:pt idx="7097">
                  <c:v>30612.708333373837</c:v>
                </c:pt>
                <c:pt idx="7098">
                  <c:v>30612.750000040505</c:v>
                </c:pt>
                <c:pt idx="7099">
                  <c:v>30612.791666707173</c:v>
                </c:pt>
                <c:pt idx="7100">
                  <c:v>30612.833333373841</c:v>
                </c:pt>
                <c:pt idx="7101">
                  <c:v>30612.875000040509</c:v>
                </c:pt>
                <c:pt idx="7102">
                  <c:v>30612.916666707177</c:v>
                </c:pt>
                <c:pt idx="7103">
                  <c:v>30612.958333373845</c:v>
                </c:pt>
                <c:pt idx="7104">
                  <c:v>30613.000000040513</c:v>
                </c:pt>
                <c:pt idx="7105">
                  <c:v>30613.04166670718</c:v>
                </c:pt>
                <c:pt idx="7106">
                  <c:v>30613.083333373848</c:v>
                </c:pt>
                <c:pt idx="7107">
                  <c:v>30613.125000040516</c:v>
                </c:pt>
                <c:pt idx="7108">
                  <c:v>30613.166666707184</c:v>
                </c:pt>
                <c:pt idx="7109">
                  <c:v>30613.208333373852</c:v>
                </c:pt>
                <c:pt idx="7110">
                  <c:v>30613.25000004052</c:v>
                </c:pt>
                <c:pt idx="7111">
                  <c:v>30613.291666707188</c:v>
                </c:pt>
                <c:pt idx="7112">
                  <c:v>30613.333333373856</c:v>
                </c:pt>
                <c:pt idx="7113">
                  <c:v>30613.375000040523</c:v>
                </c:pt>
                <c:pt idx="7114">
                  <c:v>30613.416666707191</c:v>
                </c:pt>
                <c:pt idx="7115">
                  <c:v>30613.458333373859</c:v>
                </c:pt>
                <c:pt idx="7116">
                  <c:v>30613.500000040527</c:v>
                </c:pt>
                <c:pt idx="7117">
                  <c:v>30613.541666707195</c:v>
                </c:pt>
                <c:pt idx="7118">
                  <c:v>30613.583333373863</c:v>
                </c:pt>
                <c:pt idx="7119">
                  <c:v>30613.625000040531</c:v>
                </c:pt>
                <c:pt idx="7120">
                  <c:v>30613.666666707199</c:v>
                </c:pt>
                <c:pt idx="7121">
                  <c:v>30613.708333373866</c:v>
                </c:pt>
                <c:pt idx="7122">
                  <c:v>30613.750000040534</c:v>
                </c:pt>
                <c:pt idx="7123">
                  <c:v>30613.791666707202</c:v>
                </c:pt>
                <c:pt idx="7124">
                  <c:v>30613.83333337387</c:v>
                </c:pt>
                <c:pt idx="7125">
                  <c:v>30613.875000040538</c:v>
                </c:pt>
                <c:pt idx="7126">
                  <c:v>30613.916666707206</c:v>
                </c:pt>
                <c:pt idx="7127">
                  <c:v>30613.958333373874</c:v>
                </c:pt>
                <c:pt idx="7128">
                  <c:v>30614.000000040542</c:v>
                </c:pt>
                <c:pt idx="7129">
                  <c:v>30614.04166670721</c:v>
                </c:pt>
                <c:pt idx="7130">
                  <c:v>30614.083333373877</c:v>
                </c:pt>
                <c:pt idx="7131">
                  <c:v>30614.125000040545</c:v>
                </c:pt>
                <c:pt idx="7132">
                  <c:v>30614.166666707213</c:v>
                </c:pt>
                <c:pt idx="7133">
                  <c:v>30614.208333373881</c:v>
                </c:pt>
                <c:pt idx="7134">
                  <c:v>30614.250000040549</c:v>
                </c:pt>
                <c:pt idx="7135">
                  <c:v>30614.291666707217</c:v>
                </c:pt>
                <c:pt idx="7136">
                  <c:v>30614.333333373885</c:v>
                </c:pt>
                <c:pt idx="7137">
                  <c:v>30614.375000040553</c:v>
                </c:pt>
                <c:pt idx="7138">
                  <c:v>30614.41666670722</c:v>
                </c:pt>
                <c:pt idx="7139">
                  <c:v>30614.458333373888</c:v>
                </c:pt>
                <c:pt idx="7140">
                  <c:v>30614.500000040556</c:v>
                </c:pt>
                <c:pt idx="7141">
                  <c:v>30614.541666707224</c:v>
                </c:pt>
                <c:pt idx="7142">
                  <c:v>30614.583333373892</c:v>
                </c:pt>
                <c:pt idx="7143">
                  <c:v>30614.62500004056</c:v>
                </c:pt>
                <c:pt idx="7144">
                  <c:v>30614.666666707228</c:v>
                </c:pt>
                <c:pt idx="7145">
                  <c:v>30614.708333373896</c:v>
                </c:pt>
                <c:pt idx="7146">
                  <c:v>30614.750000040563</c:v>
                </c:pt>
                <c:pt idx="7147">
                  <c:v>30614.791666707231</c:v>
                </c:pt>
                <c:pt idx="7148">
                  <c:v>30614.833333373899</c:v>
                </c:pt>
                <c:pt idx="7149">
                  <c:v>30614.875000040567</c:v>
                </c:pt>
                <c:pt idx="7150">
                  <c:v>30614.916666707235</c:v>
                </c:pt>
                <c:pt idx="7151">
                  <c:v>30614.958333373903</c:v>
                </c:pt>
                <c:pt idx="7152">
                  <c:v>30615.000000040571</c:v>
                </c:pt>
                <c:pt idx="7153">
                  <c:v>30615.041666707239</c:v>
                </c:pt>
                <c:pt idx="7154">
                  <c:v>30615.083333373906</c:v>
                </c:pt>
                <c:pt idx="7155">
                  <c:v>30615.125000040574</c:v>
                </c:pt>
                <c:pt idx="7156">
                  <c:v>30615.166666707242</c:v>
                </c:pt>
                <c:pt idx="7157">
                  <c:v>30615.20833337391</c:v>
                </c:pt>
                <c:pt idx="7158">
                  <c:v>30615.250000040578</c:v>
                </c:pt>
                <c:pt idx="7159">
                  <c:v>30615.291666707246</c:v>
                </c:pt>
                <c:pt idx="7160">
                  <c:v>30615.333333373914</c:v>
                </c:pt>
                <c:pt idx="7161">
                  <c:v>30615.375000040582</c:v>
                </c:pt>
                <c:pt idx="7162">
                  <c:v>30615.41666670725</c:v>
                </c:pt>
                <c:pt idx="7163">
                  <c:v>30615.458333373917</c:v>
                </c:pt>
                <c:pt idx="7164">
                  <c:v>30615.500000040585</c:v>
                </c:pt>
                <c:pt idx="7165">
                  <c:v>30615.541666707253</c:v>
                </c:pt>
                <c:pt idx="7166">
                  <c:v>30615.583333373921</c:v>
                </c:pt>
                <c:pt idx="7167">
                  <c:v>30615.625000040589</c:v>
                </c:pt>
                <c:pt idx="7168">
                  <c:v>30615.666666707257</c:v>
                </c:pt>
                <c:pt idx="7169">
                  <c:v>30615.708333373925</c:v>
                </c:pt>
                <c:pt idx="7170">
                  <c:v>30615.750000040593</c:v>
                </c:pt>
                <c:pt idx="7171">
                  <c:v>30615.79166670726</c:v>
                </c:pt>
                <c:pt idx="7172">
                  <c:v>30615.833333373928</c:v>
                </c:pt>
                <c:pt idx="7173">
                  <c:v>30615.875000040596</c:v>
                </c:pt>
                <c:pt idx="7174">
                  <c:v>30615.916666707264</c:v>
                </c:pt>
                <c:pt idx="7175">
                  <c:v>30615.958333373932</c:v>
                </c:pt>
                <c:pt idx="7176">
                  <c:v>30616.0000000406</c:v>
                </c:pt>
                <c:pt idx="7177">
                  <c:v>30616.041666707268</c:v>
                </c:pt>
                <c:pt idx="7178">
                  <c:v>30616.083333373936</c:v>
                </c:pt>
                <c:pt idx="7179">
                  <c:v>30616.125000040603</c:v>
                </c:pt>
                <c:pt idx="7180">
                  <c:v>30616.166666707271</c:v>
                </c:pt>
                <c:pt idx="7181">
                  <c:v>30616.208333373939</c:v>
                </c:pt>
                <c:pt idx="7182">
                  <c:v>30616.250000040607</c:v>
                </c:pt>
                <c:pt idx="7183">
                  <c:v>30616.291666707275</c:v>
                </c:pt>
                <c:pt idx="7184">
                  <c:v>30616.333333373943</c:v>
                </c:pt>
                <c:pt idx="7185">
                  <c:v>30616.375000040611</c:v>
                </c:pt>
                <c:pt idx="7186">
                  <c:v>30616.416666707279</c:v>
                </c:pt>
                <c:pt idx="7187">
                  <c:v>30616.458333373947</c:v>
                </c:pt>
                <c:pt idx="7188">
                  <c:v>30616.500000040614</c:v>
                </c:pt>
                <c:pt idx="7189">
                  <c:v>30616.541666707282</c:v>
                </c:pt>
                <c:pt idx="7190">
                  <c:v>30616.58333337395</c:v>
                </c:pt>
                <c:pt idx="7191">
                  <c:v>30616.625000040618</c:v>
                </c:pt>
                <c:pt idx="7192">
                  <c:v>30616.666666707286</c:v>
                </c:pt>
                <c:pt idx="7193">
                  <c:v>30616.708333373954</c:v>
                </c:pt>
                <c:pt idx="7194">
                  <c:v>30616.750000040622</c:v>
                </c:pt>
                <c:pt idx="7195">
                  <c:v>30616.79166670729</c:v>
                </c:pt>
                <c:pt idx="7196">
                  <c:v>30616.833333373957</c:v>
                </c:pt>
                <c:pt idx="7197">
                  <c:v>30616.875000040625</c:v>
                </c:pt>
                <c:pt idx="7198">
                  <c:v>30616.916666707293</c:v>
                </c:pt>
                <c:pt idx="7199">
                  <c:v>30616.958333373961</c:v>
                </c:pt>
                <c:pt idx="7200">
                  <c:v>30617.000000040629</c:v>
                </c:pt>
                <c:pt idx="7201">
                  <c:v>30617.041666707297</c:v>
                </c:pt>
                <c:pt idx="7202">
                  <c:v>30617.083333373965</c:v>
                </c:pt>
                <c:pt idx="7203">
                  <c:v>30617.125000040633</c:v>
                </c:pt>
                <c:pt idx="7204">
                  <c:v>30617.1666667073</c:v>
                </c:pt>
                <c:pt idx="7205">
                  <c:v>30617.208333373968</c:v>
                </c:pt>
                <c:pt idx="7206">
                  <c:v>30617.250000040636</c:v>
                </c:pt>
                <c:pt idx="7207">
                  <c:v>30617.291666707304</c:v>
                </c:pt>
                <c:pt idx="7208">
                  <c:v>30617.333333373972</c:v>
                </c:pt>
                <c:pt idx="7209">
                  <c:v>30617.37500004064</c:v>
                </c:pt>
                <c:pt idx="7210">
                  <c:v>30617.416666707308</c:v>
                </c:pt>
                <c:pt idx="7211">
                  <c:v>30617.458333373976</c:v>
                </c:pt>
                <c:pt idx="7212">
                  <c:v>30617.500000040643</c:v>
                </c:pt>
                <c:pt idx="7213">
                  <c:v>30617.541666707311</c:v>
                </c:pt>
                <c:pt idx="7214">
                  <c:v>30617.583333373979</c:v>
                </c:pt>
                <c:pt idx="7215">
                  <c:v>30617.625000040647</c:v>
                </c:pt>
                <c:pt idx="7216">
                  <c:v>30617.666666707315</c:v>
                </c:pt>
                <c:pt idx="7217">
                  <c:v>30617.708333373983</c:v>
                </c:pt>
                <c:pt idx="7218">
                  <c:v>30617.750000040651</c:v>
                </c:pt>
                <c:pt idx="7219">
                  <c:v>30617.791666707319</c:v>
                </c:pt>
                <c:pt idx="7220">
                  <c:v>30617.833333373987</c:v>
                </c:pt>
                <c:pt idx="7221">
                  <c:v>30617.875000040654</c:v>
                </c:pt>
                <c:pt idx="7222">
                  <c:v>30617.916666707322</c:v>
                </c:pt>
                <c:pt idx="7223">
                  <c:v>30617.95833337399</c:v>
                </c:pt>
                <c:pt idx="7224">
                  <c:v>30618.000000040658</c:v>
                </c:pt>
                <c:pt idx="7225">
                  <c:v>30618.041666707326</c:v>
                </c:pt>
                <c:pt idx="7226">
                  <c:v>30618.083333373994</c:v>
                </c:pt>
                <c:pt idx="7227">
                  <c:v>30618.125000040662</c:v>
                </c:pt>
                <c:pt idx="7228">
                  <c:v>30618.16666670733</c:v>
                </c:pt>
                <c:pt idx="7229">
                  <c:v>30618.208333373997</c:v>
                </c:pt>
                <c:pt idx="7230">
                  <c:v>30618.250000040665</c:v>
                </c:pt>
                <c:pt idx="7231">
                  <c:v>30618.291666707333</c:v>
                </c:pt>
                <c:pt idx="7232">
                  <c:v>30618.333333374001</c:v>
                </c:pt>
                <c:pt idx="7233">
                  <c:v>30618.375000040669</c:v>
                </c:pt>
                <c:pt idx="7234">
                  <c:v>30618.416666707337</c:v>
                </c:pt>
                <c:pt idx="7235">
                  <c:v>30618.458333374005</c:v>
                </c:pt>
                <c:pt idx="7236">
                  <c:v>30618.500000040673</c:v>
                </c:pt>
                <c:pt idx="7237">
                  <c:v>30618.54166670734</c:v>
                </c:pt>
                <c:pt idx="7238">
                  <c:v>30618.583333374008</c:v>
                </c:pt>
                <c:pt idx="7239">
                  <c:v>30618.625000040676</c:v>
                </c:pt>
                <c:pt idx="7240">
                  <c:v>30618.666666707344</c:v>
                </c:pt>
                <c:pt idx="7241">
                  <c:v>30618.708333374012</c:v>
                </c:pt>
                <c:pt idx="7242">
                  <c:v>30618.75000004068</c:v>
                </c:pt>
                <c:pt idx="7243">
                  <c:v>30618.791666707348</c:v>
                </c:pt>
                <c:pt idx="7244">
                  <c:v>30618.833333374016</c:v>
                </c:pt>
                <c:pt idx="7245">
                  <c:v>30618.875000040684</c:v>
                </c:pt>
                <c:pt idx="7246">
                  <c:v>30618.916666707351</c:v>
                </c:pt>
                <c:pt idx="7247">
                  <c:v>30618.958333374019</c:v>
                </c:pt>
                <c:pt idx="7248">
                  <c:v>30619.000000040687</c:v>
                </c:pt>
                <c:pt idx="7249">
                  <c:v>30619.041666707355</c:v>
                </c:pt>
                <c:pt idx="7250">
                  <c:v>30619.083333374023</c:v>
                </c:pt>
                <c:pt idx="7251">
                  <c:v>30619.125000040691</c:v>
                </c:pt>
                <c:pt idx="7252">
                  <c:v>30619.166666707359</c:v>
                </c:pt>
                <c:pt idx="7253">
                  <c:v>30619.208333374027</c:v>
                </c:pt>
                <c:pt idx="7254">
                  <c:v>30619.250000040694</c:v>
                </c:pt>
                <c:pt idx="7255">
                  <c:v>30619.291666707362</c:v>
                </c:pt>
                <c:pt idx="7256">
                  <c:v>30619.33333337403</c:v>
                </c:pt>
                <c:pt idx="7257">
                  <c:v>30619.375000040698</c:v>
                </c:pt>
                <c:pt idx="7258">
                  <c:v>30619.416666707366</c:v>
                </c:pt>
                <c:pt idx="7259">
                  <c:v>30619.458333374034</c:v>
                </c:pt>
                <c:pt idx="7260">
                  <c:v>30619.500000040702</c:v>
                </c:pt>
                <c:pt idx="7261">
                  <c:v>30619.54166670737</c:v>
                </c:pt>
                <c:pt idx="7262">
                  <c:v>30619.583333374037</c:v>
                </c:pt>
                <c:pt idx="7263">
                  <c:v>30619.625000040705</c:v>
                </c:pt>
                <c:pt idx="7264">
                  <c:v>30619.666666707373</c:v>
                </c:pt>
                <c:pt idx="7265">
                  <c:v>30619.708333374041</c:v>
                </c:pt>
                <c:pt idx="7266">
                  <c:v>30619.750000040709</c:v>
                </c:pt>
                <c:pt idx="7267">
                  <c:v>30619.791666707377</c:v>
                </c:pt>
                <c:pt idx="7268">
                  <c:v>30619.833333374045</c:v>
                </c:pt>
                <c:pt idx="7269">
                  <c:v>30619.875000040713</c:v>
                </c:pt>
                <c:pt idx="7270">
                  <c:v>30619.916666707381</c:v>
                </c:pt>
                <c:pt idx="7271">
                  <c:v>30619.958333374048</c:v>
                </c:pt>
                <c:pt idx="7272">
                  <c:v>30620.000000040716</c:v>
                </c:pt>
                <c:pt idx="7273">
                  <c:v>30620.041666707384</c:v>
                </c:pt>
                <c:pt idx="7274">
                  <c:v>30620.083333374052</c:v>
                </c:pt>
                <c:pt idx="7275">
                  <c:v>30620.12500004072</c:v>
                </c:pt>
                <c:pt idx="7276">
                  <c:v>30620.166666707388</c:v>
                </c:pt>
                <c:pt idx="7277">
                  <c:v>30620.208333374056</c:v>
                </c:pt>
                <c:pt idx="7278">
                  <c:v>30620.250000040724</c:v>
                </c:pt>
                <c:pt idx="7279">
                  <c:v>30620.291666707391</c:v>
                </c:pt>
                <c:pt idx="7280">
                  <c:v>30620.333333374059</c:v>
                </c:pt>
                <c:pt idx="7281">
                  <c:v>30620.375000040727</c:v>
                </c:pt>
                <c:pt idx="7282">
                  <c:v>30620.416666707395</c:v>
                </c:pt>
                <c:pt idx="7283">
                  <c:v>30620.458333374063</c:v>
                </c:pt>
                <c:pt idx="7284">
                  <c:v>30620.500000040731</c:v>
                </c:pt>
                <c:pt idx="7285">
                  <c:v>30620.541666707399</c:v>
                </c:pt>
                <c:pt idx="7286">
                  <c:v>30620.583333374067</c:v>
                </c:pt>
                <c:pt idx="7287">
                  <c:v>30620.625000040734</c:v>
                </c:pt>
                <c:pt idx="7288">
                  <c:v>30620.666666707402</c:v>
                </c:pt>
                <c:pt idx="7289">
                  <c:v>30620.70833337407</c:v>
                </c:pt>
                <c:pt idx="7290">
                  <c:v>30620.750000040738</c:v>
                </c:pt>
                <c:pt idx="7291">
                  <c:v>30620.791666707406</c:v>
                </c:pt>
                <c:pt idx="7292">
                  <c:v>30620.833333374074</c:v>
                </c:pt>
                <c:pt idx="7293">
                  <c:v>30620.875000040742</c:v>
                </c:pt>
                <c:pt idx="7294">
                  <c:v>30620.91666670741</c:v>
                </c:pt>
                <c:pt idx="7295">
                  <c:v>30620.958333374077</c:v>
                </c:pt>
                <c:pt idx="7296">
                  <c:v>30621.000000040745</c:v>
                </c:pt>
                <c:pt idx="7297">
                  <c:v>30621.041666707413</c:v>
                </c:pt>
                <c:pt idx="7298">
                  <c:v>30621.083333374081</c:v>
                </c:pt>
                <c:pt idx="7299">
                  <c:v>30621.125000040749</c:v>
                </c:pt>
                <c:pt idx="7300">
                  <c:v>30621.166666707417</c:v>
                </c:pt>
                <c:pt idx="7301">
                  <c:v>30621.208333374085</c:v>
                </c:pt>
                <c:pt idx="7302">
                  <c:v>30621.250000040753</c:v>
                </c:pt>
                <c:pt idx="7303">
                  <c:v>30621.291666707421</c:v>
                </c:pt>
                <c:pt idx="7304">
                  <c:v>30621.333333374088</c:v>
                </c:pt>
                <c:pt idx="7305">
                  <c:v>30621.375000040756</c:v>
                </c:pt>
                <c:pt idx="7306">
                  <c:v>30621.416666707424</c:v>
                </c:pt>
                <c:pt idx="7307">
                  <c:v>30621.458333374092</c:v>
                </c:pt>
                <c:pt idx="7308">
                  <c:v>30621.50000004076</c:v>
                </c:pt>
                <c:pt idx="7309">
                  <c:v>30621.541666707428</c:v>
                </c:pt>
                <c:pt idx="7310">
                  <c:v>30621.583333374096</c:v>
                </c:pt>
                <c:pt idx="7311">
                  <c:v>30621.625000040764</c:v>
                </c:pt>
                <c:pt idx="7312">
                  <c:v>30621.666666707431</c:v>
                </c:pt>
                <c:pt idx="7313">
                  <c:v>30621.708333374099</c:v>
                </c:pt>
                <c:pt idx="7314">
                  <c:v>30621.750000040767</c:v>
                </c:pt>
                <c:pt idx="7315">
                  <c:v>30621.791666707435</c:v>
                </c:pt>
                <c:pt idx="7316">
                  <c:v>30621.833333374103</c:v>
                </c:pt>
                <c:pt idx="7317">
                  <c:v>30621.875000040771</c:v>
                </c:pt>
                <c:pt idx="7318">
                  <c:v>30621.916666707439</c:v>
                </c:pt>
                <c:pt idx="7319">
                  <c:v>30621.958333374107</c:v>
                </c:pt>
                <c:pt idx="7320">
                  <c:v>30622.000000040774</c:v>
                </c:pt>
                <c:pt idx="7321">
                  <c:v>30622.041666707442</c:v>
                </c:pt>
                <c:pt idx="7322">
                  <c:v>30622.08333337411</c:v>
                </c:pt>
                <c:pt idx="7323">
                  <c:v>30622.125000040778</c:v>
                </c:pt>
                <c:pt idx="7324">
                  <c:v>30622.166666707446</c:v>
                </c:pt>
                <c:pt idx="7325">
                  <c:v>30622.208333374114</c:v>
                </c:pt>
                <c:pt idx="7326">
                  <c:v>30622.250000040782</c:v>
                </c:pt>
                <c:pt idx="7327">
                  <c:v>30622.29166670745</c:v>
                </c:pt>
                <c:pt idx="7328">
                  <c:v>30622.333333374118</c:v>
                </c:pt>
                <c:pt idx="7329">
                  <c:v>30622.375000040785</c:v>
                </c:pt>
                <c:pt idx="7330">
                  <c:v>30622.416666707453</c:v>
                </c:pt>
                <c:pt idx="7331">
                  <c:v>30622.458333374121</c:v>
                </c:pt>
                <c:pt idx="7332">
                  <c:v>30622.500000040789</c:v>
                </c:pt>
                <c:pt idx="7333">
                  <c:v>30622.541666707457</c:v>
                </c:pt>
                <c:pt idx="7334">
                  <c:v>30622.583333374125</c:v>
                </c:pt>
                <c:pt idx="7335">
                  <c:v>30622.625000040793</c:v>
                </c:pt>
                <c:pt idx="7336">
                  <c:v>30622.666666707461</c:v>
                </c:pt>
                <c:pt idx="7337">
                  <c:v>30622.708333374128</c:v>
                </c:pt>
                <c:pt idx="7338">
                  <c:v>30622.750000040796</c:v>
                </c:pt>
                <c:pt idx="7339">
                  <c:v>30622.791666707464</c:v>
                </c:pt>
                <c:pt idx="7340">
                  <c:v>30622.833333374132</c:v>
                </c:pt>
                <c:pt idx="7341">
                  <c:v>30622.8750000408</c:v>
                </c:pt>
                <c:pt idx="7342">
                  <c:v>30622.916666707468</c:v>
                </c:pt>
                <c:pt idx="7343">
                  <c:v>30622.958333374136</c:v>
                </c:pt>
                <c:pt idx="7344">
                  <c:v>30623.000000040804</c:v>
                </c:pt>
                <c:pt idx="7345">
                  <c:v>30623.041666707471</c:v>
                </c:pt>
                <c:pt idx="7346">
                  <c:v>30623.083333374139</c:v>
                </c:pt>
                <c:pt idx="7347">
                  <c:v>30623.125000040807</c:v>
                </c:pt>
                <c:pt idx="7348">
                  <c:v>30623.166666707475</c:v>
                </c:pt>
                <c:pt idx="7349">
                  <c:v>30623.208333374143</c:v>
                </c:pt>
                <c:pt idx="7350">
                  <c:v>30623.250000040811</c:v>
                </c:pt>
                <c:pt idx="7351">
                  <c:v>30623.291666707479</c:v>
                </c:pt>
                <c:pt idx="7352">
                  <c:v>30623.333333374147</c:v>
                </c:pt>
                <c:pt idx="7353">
                  <c:v>30623.375000040814</c:v>
                </c:pt>
                <c:pt idx="7354">
                  <c:v>30623.416666707482</c:v>
                </c:pt>
                <c:pt idx="7355">
                  <c:v>30623.45833337415</c:v>
                </c:pt>
                <c:pt idx="7356">
                  <c:v>30623.500000040818</c:v>
                </c:pt>
                <c:pt idx="7357">
                  <c:v>30623.541666707486</c:v>
                </c:pt>
                <c:pt idx="7358">
                  <c:v>30623.583333374154</c:v>
                </c:pt>
                <c:pt idx="7359">
                  <c:v>30623.625000040822</c:v>
                </c:pt>
                <c:pt idx="7360">
                  <c:v>30623.66666670749</c:v>
                </c:pt>
                <c:pt idx="7361">
                  <c:v>30623.708333374158</c:v>
                </c:pt>
                <c:pt idx="7362">
                  <c:v>30623.750000040825</c:v>
                </c:pt>
                <c:pt idx="7363">
                  <c:v>30623.791666707493</c:v>
                </c:pt>
                <c:pt idx="7364">
                  <c:v>30623.833333374161</c:v>
                </c:pt>
                <c:pt idx="7365">
                  <c:v>30623.875000040829</c:v>
                </c:pt>
                <c:pt idx="7366">
                  <c:v>30623.916666707497</c:v>
                </c:pt>
                <c:pt idx="7367">
                  <c:v>30623.958333374165</c:v>
                </c:pt>
                <c:pt idx="7368">
                  <c:v>30624.000000040833</c:v>
                </c:pt>
                <c:pt idx="7369">
                  <c:v>30624.041666707501</c:v>
                </c:pt>
                <c:pt idx="7370">
                  <c:v>30624.083333374168</c:v>
                </c:pt>
                <c:pt idx="7371">
                  <c:v>30624.125000040836</c:v>
                </c:pt>
                <c:pt idx="7372">
                  <c:v>30624.166666707504</c:v>
                </c:pt>
                <c:pt idx="7373">
                  <c:v>30624.208333374172</c:v>
                </c:pt>
                <c:pt idx="7374">
                  <c:v>30624.25000004084</c:v>
                </c:pt>
                <c:pt idx="7375">
                  <c:v>30624.291666707508</c:v>
                </c:pt>
                <c:pt idx="7376">
                  <c:v>30624.333333374176</c:v>
                </c:pt>
                <c:pt idx="7377">
                  <c:v>30624.375000040844</c:v>
                </c:pt>
                <c:pt idx="7378">
                  <c:v>30624.416666707511</c:v>
                </c:pt>
                <c:pt idx="7379">
                  <c:v>30624.458333374179</c:v>
                </c:pt>
                <c:pt idx="7380">
                  <c:v>30624.500000040847</c:v>
                </c:pt>
                <c:pt idx="7381">
                  <c:v>30624.541666707515</c:v>
                </c:pt>
                <c:pt idx="7382">
                  <c:v>30624.583333374183</c:v>
                </c:pt>
                <c:pt idx="7383">
                  <c:v>30624.625000040851</c:v>
                </c:pt>
                <c:pt idx="7384">
                  <c:v>30624.666666707519</c:v>
                </c:pt>
                <c:pt idx="7385">
                  <c:v>30624.708333374187</c:v>
                </c:pt>
                <c:pt idx="7386">
                  <c:v>30624.750000040855</c:v>
                </c:pt>
                <c:pt idx="7387">
                  <c:v>30624.791666707522</c:v>
                </c:pt>
                <c:pt idx="7388">
                  <c:v>30624.83333337419</c:v>
                </c:pt>
                <c:pt idx="7389">
                  <c:v>30624.875000040858</c:v>
                </c:pt>
                <c:pt idx="7390">
                  <c:v>30624.916666707526</c:v>
                </c:pt>
                <c:pt idx="7391">
                  <c:v>30624.958333374194</c:v>
                </c:pt>
                <c:pt idx="7392">
                  <c:v>30625.000000040862</c:v>
                </c:pt>
                <c:pt idx="7393">
                  <c:v>30625.04166670753</c:v>
                </c:pt>
                <c:pt idx="7394">
                  <c:v>30625.083333374198</c:v>
                </c:pt>
                <c:pt idx="7395">
                  <c:v>30625.125000040865</c:v>
                </c:pt>
                <c:pt idx="7396">
                  <c:v>30625.166666707533</c:v>
                </c:pt>
                <c:pt idx="7397">
                  <c:v>30625.208333374201</c:v>
                </c:pt>
                <c:pt idx="7398">
                  <c:v>30625.250000040869</c:v>
                </c:pt>
                <c:pt idx="7399">
                  <c:v>30625.291666707537</c:v>
                </c:pt>
                <c:pt idx="7400">
                  <c:v>30625.333333374205</c:v>
                </c:pt>
                <c:pt idx="7401">
                  <c:v>30625.375000040873</c:v>
                </c:pt>
                <c:pt idx="7402">
                  <c:v>30625.416666707541</c:v>
                </c:pt>
                <c:pt idx="7403">
                  <c:v>30625.458333374208</c:v>
                </c:pt>
                <c:pt idx="7404">
                  <c:v>30625.500000040876</c:v>
                </c:pt>
                <c:pt idx="7405">
                  <c:v>30625.541666707544</c:v>
                </c:pt>
                <c:pt idx="7406">
                  <c:v>30625.583333374212</c:v>
                </c:pt>
                <c:pt idx="7407">
                  <c:v>30625.62500004088</c:v>
                </c:pt>
                <c:pt idx="7408">
                  <c:v>30625.666666707548</c:v>
                </c:pt>
                <c:pt idx="7409">
                  <c:v>30625.708333374216</c:v>
                </c:pt>
                <c:pt idx="7410">
                  <c:v>30625.750000040884</c:v>
                </c:pt>
                <c:pt idx="7411">
                  <c:v>30625.791666707551</c:v>
                </c:pt>
                <c:pt idx="7412">
                  <c:v>30625.833333374219</c:v>
                </c:pt>
                <c:pt idx="7413">
                  <c:v>30625.875000040887</c:v>
                </c:pt>
                <c:pt idx="7414">
                  <c:v>30625.916666707555</c:v>
                </c:pt>
                <c:pt idx="7415">
                  <c:v>30625.958333374223</c:v>
                </c:pt>
                <c:pt idx="7416">
                  <c:v>30626.000000040891</c:v>
                </c:pt>
                <c:pt idx="7417">
                  <c:v>30626.041666707559</c:v>
                </c:pt>
                <c:pt idx="7418">
                  <c:v>30626.083333374227</c:v>
                </c:pt>
                <c:pt idx="7419">
                  <c:v>30626.125000040895</c:v>
                </c:pt>
                <c:pt idx="7420">
                  <c:v>30626.166666707562</c:v>
                </c:pt>
                <c:pt idx="7421">
                  <c:v>30626.20833337423</c:v>
                </c:pt>
                <c:pt idx="7422">
                  <c:v>30626.250000040898</c:v>
                </c:pt>
                <c:pt idx="7423">
                  <c:v>30626.291666707566</c:v>
                </c:pt>
                <c:pt idx="7424">
                  <c:v>30626.333333374234</c:v>
                </c:pt>
                <c:pt idx="7425">
                  <c:v>30626.375000040902</c:v>
                </c:pt>
                <c:pt idx="7426">
                  <c:v>30626.41666670757</c:v>
                </c:pt>
                <c:pt idx="7427">
                  <c:v>30626.458333374238</c:v>
                </c:pt>
                <c:pt idx="7428">
                  <c:v>30626.500000040905</c:v>
                </c:pt>
                <c:pt idx="7429">
                  <c:v>30626.541666707573</c:v>
                </c:pt>
                <c:pt idx="7430">
                  <c:v>30626.583333374241</c:v>
                </c:pt>
                <c:pt idx="7431">
                  <c:v>30626.625000040909</c:v>
                </c:pt>
                <c:pt idx="7432">
                  <c:v>30626.666666707577</c:v>
                </c:pt>
                <c:pt idx="7433">
                  <c:v>30626.708333374245</c:v>
                </c:pt>
                <c:pt idx="7434">
                  <c:v>30626.750000040913</c:v>
                </c:pt>
                <c:pt idx="7435">
                  <c:v>30626.791666707581</c:v>
                </c:pt>
                <c:pt idx="7436">
                  <c:v>30626.833333374248</c:v>
                </c:pt>
                <c:pt idx="7437">
                  <c:v>30626.875000040916</c:v>
                </c:pt>
                <c:pt idx="7438">
                  <c:v>30626.916666707584</c:v>
                </c:pt>
                <c:pt idx="7439">
                  <c:v>30626.958333374252</c:v>
                </c:pt>
                <c:pt idx="7440">
                  <c:v>30627.00000004092</c:v>
                </c:pt>
                <c:pt idx="7441">
                  <c:v>30627.041666707588</c:v>
                </c:pt>
                <c:pt idx="7442">
                  <c:v>30627.083333374256</c:v>
                </c:pt>
                <c:pt idx="7443">
                  <c:v>30627.125000040924</c:v>
                </c:pt>
                <c:pt idx="7444">
                  <c:v>30627.166666707592</c:v>
                </c:pt>
                <c:pt idx="7445">
                  <c:v>30627.208333374259</c:v>
                </c:pt>
                <c:pt idx="7446">
                  <c:v>30627.250000040927</c:v>
                </c:pt>
                <c:pt idx="7447">
                  <c:v>30627.291666707595</c:v>
                </c:pt>
                <c:pt idx="7448">
                  <c:v>30627.333333374263</c:v>
                </c:pt>
                <c:pt idx="7449">
                  <c:v>30627.375000040931</c:v>
                </c:pt>
                <c:pt idx="7450">
                  <c:v>30627.416666707599</c:v>
                </c:pt>
                <c:pt idx="7451">
                  <c:v>30627.458333374267</c:v>
                </c:pt>
                <c:pt idx="7452">
                  <c:v>30627.500000040935</c:v>
                </c:pt>
                <c:pt idx="7453">
                  <c:v>30627.541666707602</c:v>
                </c:pt>
                <c:pt idx="7454">
                  <c:v>30627.58333337427</c:v>
                </c:pt>
                <c:pt idx="7455">
                  <c:v>30627.625000040938</c:v>
                </c:pt>
                <c:pt idx="7456">
                  <c:v>30627.666666707606</c:v>
                </c:pt>
                <c:pt idx="7457">
                  <c:v>30627.708333374274</c:v>
                </c:pt>
                <c:pt idx="7458">
                  <c:v>30627.750000040942</c:v>
                </c:pt>
                <c:pt idx="7459">
                  <c:v>30627.79166670761</c:v>
                </c:pt>
                <c:pt idx="7460">
                  <c:v>30627.833333374278</c:v>
                </c:pt>
                <c:pt idx="7461">
                  <c:v>30627.875000040945</c:v>
                </c:pt>
                <c:pt idx="7462">
                  <c:v>30627.916666707613</c:v>
                </c:pt>
                <c:pt idx="7463">
                  <c:v>30627.958333374281</c:v>
                </c:pt>
                <c:pt idx="7464">
                  <c:v>30628.000000040949</c:v>
                </c:pt>
                <c:pt idx="7465">
                  <c:v>30628.041666707617</c:v>
                </c:pt>
                <c:pt idx="7466">
                  <c:v>30628.083333374285</c:v>
                </c:pt>
                <c:pt idx="7467">
                  <c:v>30628.125000040953</c:v>
                </c:pt>
                <c:pt idx="7468">
                  <c:v>30628.166666707621</c:v>
                </c:pt>
                <c:pt idx="7469">
                  <c:v>30628.208333374288</c:v>
                </c:pt>
                <c:pt idx="7470">
                  <c:v>30628.250000040956</c:v>
                </c:pt>
                <c:pt idx="7471">
                  <c:v>30628.291666707624</c:v>
                </c:pt>
                <c:pt idx="7472">
                  <c:v>30628.333333374292</c:v>
                </c:pt>
                <c:pt idx="7473">
                  <c:v>30628.37500004096</c:v>
                </c:pt>
                <c:pt idx="7474">
                  <c:v>30628.416666707628</c:v>
                </c:pt>
                <c:pt idx="7475">
                  <c:v>30628.458333374296</c:v>
                </c:pt>
                <c:pt idx="7476">
                  <c:v>30628.500000040964</c:v>
                </c:pt>
                <c:pt idx="7477">
                  <c:v>30628.541666707632</c:v>
                </c:pt>
                <c:pt idx="7478">
                  <c:v>30628.583333374299</c:v>
                </c:pt>
                <c:pt idx="7479">
                  <c:v>30628.625000040967</c:v>
                </c:pt>
                <c:pt idx="7480">
                  <c:v>30628.666666707635</c:v>
                </c:pt>
                <c:pt idx="7481">
                  <c:v>30628.708333374303</c:v>
                </c:pt>
                <c:pt idx="7482">
                  <c:v>30628.750000040971</c:v>
                </c:pt>
                <c:pt idx="7483">
                  <c:v>30628.791666707639</c:v>
                </c:pt>
                <c:pt idx="7484">
                  <c:v>30628.833333374307</c:v>
                </c:pt>
                <c:pt idx="7485">
                  <c:v>30628.875000040975</c:v>
                </c:pt>
                <c:pt idx="7486">
                  <c:v>30628.916666707642</c:v>
                </c:pt>
                <c:pt idx="7487">
                  <c:v>30628.95833337431</c:v>
                </c:pt>
                <c:pt idx="7488">
                  <c:v>30629.000000040978</c:v>
                </c:pt>
                <c:pt idx="7489">
                  <c:v>30629.041666707646</c:v>
                </c:pt>
                <c:pt idx="7490">
                  <c:v>30629.083333374314</c:v>
                </c:pt>
                <c:pt idx="7491">
                  <c:v>30629.125000040982</c:v>
                </c:pt>
                <c:pt idx="7492">
                  <c:v>30629.16666670765</c:v>
                </c:pt>
                <c:pt idx="7493">
                  <c:v>30629.208333374318</c:v>
                </c:pt>
                <c:pt idx="7494">
                  <c:v>30629.250000040985</c:v>
                </c:pt>
                <c:pt idx="7495">
                  <c:v>30629.291666707653</c:v>
                </c:pt>
                <c:pt idx="7496">
                  <c:v>30629.333333374321</c:v>
                </c:pt>
                <c:pt idx="7497">
                  <c:v>30629.375000040989</c:v>
                </c:pt>
                <c:pt idx="7498">
                  <c:v>30629.416666707657</c:v>
                </c:pt>
                <c:pt idx="7499">
                  <c:v>30629.458333374325</c:v>
                </c:pt>
                <c:pt idx="7500">
                  <c:v>30629.500000040993</c:v>
                </c:pt>
                <c:pt idx="7501">
                  <c:v>30629.541666707661</c:v>
                </c:pt>
                <c:pt idx="7502">
                  <c:v>30629.583333374329</c:v>
                </c:pt>
                <c:pt idx="7503">
                  <c:v>30629.625000040996</c:v>
                </c:pt>
                <c:pt idx="7504">
                  <c:v>30629.666666707664</c:v>
                </c:pt>
                <c:pt idx="7505">
                  <c:v>30629.708333374332</c:v>
                </c:pt>
                <c:pt idx="7506">
                  <c:v>30629.750000041</c:v>
                </c:pt>
                <c:pt idx="7507">
                  <c:v>30629.791666707668</c:v>
                </c:pt>
                <c:pt idx="7508">
                  <c:v>30629.833333374336</c:v>
                </c:pt>
                <c:pt idx="7509">
                  <c:v>30629.875000041004</c:v>
                </c:pt>
                <c:pt idx="7510">
                  <c:v>30629.916666707672</c:v>
                </c:pt>
                <c:pt idx="7511">
                  <c:v>30629.958333374339</c:v>
                </c:pt>
                <c:pt idx="7512">
                  <c:v>30630.000000041007</c:v>
                </c:pt>
                <c:pt idx="7513">
                  <c:v>30630.041666707675</c:v>
                </c:pt>
                <c:pt idx="7514">
                  <c:v>30630.083333374343</c:v>
                </c:pt>
                <c:pt idx="7515">
                  <c:v>30630.125000041011</c:v>
                </c:pt>
                <c:pt idx="7516">
                  <c:v>30630.166666707679</c:v>
                </c:pt>
                <c:pt idx="7517">
                  <c:v>30630.208333374347</c:v>
                </c:pt>
                <c:pt idx="7518">
                  <c:v>30630.250000041015</c:v>
                </c:pt>
                <c:pt idx="7519">
                  <c:v>30630.291666707682</c:v>
                </c:pt>
                <c:pt idx="7520">
                  <c:v>30630.33333337435</c:v>
                </c:pt>
                <c:pt idx="7521">
                  <c:v>30630.375000041018</c:v>
                </c:pt>
                <c:pt idx="7522">
                  <c:v>30630.416666707686</c:v>
                </c:pt>
                <c:pt idx="7523">
                  <c:v>30630.458333374354</c:v>
                </c:pt>
                <c:pt idx="7524">
                  <c:v>30630.500000041022</c:v>
                </c:pt>
                <c:pt idx="7525">
                  <c:v>30630.54166670769</c:v>
                </c:pt>
                <c:pt idx="7526">
                  <c:v>30630.583333374358</c:v>
                </c:pt>
                <c:pt idx="7527">
                  <c:v>30630.625000041025</c:v>
                </c:pt>
                <c:pt idx="7528">
                  <c:v>30630.666666707693</c:v>
                </c:pt>
                <c:pt idx="7529">
                  <c:v>30630.708333374361</c:v>
                </c:pt>
                <c:pt idx="7530">
                  <c:v>30630.750000041029</c:v>
                </c:pt>
                <c:pt idx="7531">
                  <c:v>30630.791666707697</c:v>
                </c:pt>
                <c:pt idx="7532">
                  <c:v>30630.833333374365</c:v>
                </c:pt>
                <c:pt idx="7533">
                  <c:v>30630.875000041033</c:v>
                </c:pt>
                <c:pt idx="7534">
                  <c:v>30630.916666707701</c:v>
                </c:pt>
                <c:pt idx="7535">
                  <c:v>30630.958333374369</c:v>
                </c:pt>
                <c:pt idx="7536">
                  <c:v>30631.000000041036</c:v>
                </c:pt>
                <c:pt idx="7537">
                  <c:v>30631.041666707704</c:v>
                </c:pt>
                <c:pt idx="7538">
                  <c:v>30631.083333374372</c:v>
                </c:pt>
                <c:pt idx="7539">
                  <c:v>30631.12500004104</c:v>
                </c:pt>
                <c:pt idx="7540">
                  <c:v>30631.166666707708</c:v>
                </c:pt>
                <c:pt idx="7541">
                  <c:v>30631.208333374376</c:v>
                </c:pt>
                <c:pt idx="7542">
                  <c:v>30631.250000041044</c:v>
                </c:pt>
                <c:pt idx="7543">
                  <c:v>30631.291666707712</c:v>
                </c:pt>
                <c:pt idx="7544">
                  <c:v>30631.333333374379</c:v>
                </c:pt>
                <c:pt idx="7545">
                  <c:v>30631.375000041047</c:v>
                </c:pt>
                <c:pt idx="7546">
                  <c:v>30631.416666707715</c:v>
                </c:pt>
                <c:pt idx="7547">
                  <c:v>30631.458333374383</c:v>
                </c:pt>
                <c:pt idx="7548">
                  <c:v>30631.500000041051</c:v>
                </c:pt>
                <c:pt idx="7549">
                  <c:v>30631.541666707719</c:v>
                </c:pt>
                <c:pt idx="7550">
                  <c:v>30631.583333374387</c:v>
                </c:pt>
                <c:pt idx="7551">
                  <c:v>30631.625000041055</c:v>
                </c:pt>
                <c:pt idx="7552">
                  <c:v>30631.666666707722</c:v>
                </c:pt>
                <c:pt idx="7553">
                  <c:v>30631.70833337439</c:v>
                </c:pt>
                <c:pt idx="7554">
                  <c:v>30631.750000041058</c:v>
                </c:pt>
                <c:pt idx="7555">
                  <c:v>30631.791666707726</c:v>
                </c:pt>
                <c:pt idx="7556">
                  <c:v>30631.833333374394</c:v>
                </c:pt>
                <c:pt idx="7557">
                  <c:v>30631.875000041062</c:v>
                </c:pt>
                <c:pt idx="7558">
                  <c:v>30631.91666670773</c:v>
                </c:pt>
                <c:pt idx="7559">
                  <c:v>30631.958333374398</c:v>
                </c:pt>
                <c:pt idx="7560">
                  <c:v>30632.000000041066</c:v>
                </c:pt>
                <c:pt idx="7561">
                  <c:v>30632.041666707733</c:v>
                </c:pt>
                <c:pt idx="7562">
                  <c:v>30632.083333374401</c:v>
                </c:pt>
                <c:pt idx="7563">
                  <c:v>30632.125000041069</c:v>
                </c:pt>
                <c:pt idx="7564">
                  <c:v>30632.166666707737</c:v>
                </c:pt>
                <c:pt idx="7565">
                  <c:v>30632.208333374405</c:v>
                </c:pt>
                <c:pt idx="7566">
                  <c:v>30632.250000041073</c:v>
                </c:pt>
                <c:pt idx="7567">
                  <c:v>30632.291666707741</c:v>
                </c:pt>
                <c:pt idx="7568">
                  <c:v>30632.333333374409</c:v>
                </c:pt>
                <c:pt idx="7569">
                  <c:v>30632.375000041076</c:v>
                </c:pt>
                <c:pt idx="7570">
                  <c:v>30632.416666707744</c:v>
                </c:pt>
                <c:pt idx="7571">
                  <c:v>30632.458333374412</c:v>
                </c:pt>
                <c:pt idx="7572">
                  <c:v>30632.50000004108</c:v>
                </c:pt>
                <c:pt idx="7573">
                  <c:v>30632.541666707748</c:v>
                </c:pt>
                <c:pt idx="7574">
                  <c:v>30632.583333374416</c:v>
                </c:pt>
                <c:pt idx="7575">
                  <c:v>30632.625000041084</c:v>
                </c:pt>
                <c:pt idx="7576">
                  <c:v>30632.666666707752</c:v>
                </c:pt>
                <c:pt idx="7577">
                  <c:v>30632.708333374419</c:v>
                </c:pt>
                <c:pt idx="7578">
                  <c:v>30632.750000041087</c:v>
                </c:pt>
                <c:pt idx="7579">
                  <c:v>30632.791666707755</c:v>
                </c:pt>
                <c:pt idx="7580">
                  <c:v>30632.833333374423</c:v>
                </c:pt>
                <c:pt idx="7581">
                  <c:v>30632.875000041091</c:v>
                </c:pt>
                <c:pt idx="7582">
                  <c:v>30632.916666707759</c:v>
                </c:pt>
                <c:pt idx="7583">
                  <c:v>30632.958333374427</c:v>
                </c:pt>
                <c:pt idx="7584">
                  <c:v>30633.000000041095</c:v>
                </c:pt>
                <c:pt idx="7585">
                  <c:v>30633.041666707762</c:v>
                </c:pt>
                <c:pt idx="7586">
                  <c:v>30633.08333337443</c:v>
                </c:pt>
                <c:pt idx="7587">
                  <c:v>30633.125000041098</c:v>
                </c:pt>
                <c:pt idx="7588">
                  <c:v>30633.166666707766</c:v>
                </c:pt>
                <c:pt idx="7589">
                  <c:v>30633.208333374434</c:v>
                </c:pt>
                <c:pt idx="7590">
                  <c:v>30633.250000041102</c:v>
                </c:pt>
                <c:pt idx="7591">
                  <c:v>30633.29166670777</c:v>
                </c:pt>
                <c:pt idx="7592">
                  <c:v>30633.333333374438</c:v>
                </c:pt>
                <c:pt idx="7593">
                  <c:v>30633.375000041106</c:v>
                </c:pt>
                <c:pt idx="7594">
                  <c:v>30633.416666707773</c:v>
                </c:pt>
                <c:pt idx="7595">
                  <c:v>30633.458333374441</c:v>
                </c:pt>
                <c:pt idx="7596">
                  <c:v>30633.500000041109</c:v>
                </c:pt>
                <c:pt idx="7597">
                  <c:v>30633.541666707777</c:v>
                </c:pt>
                <c:pt idx="7598">
                  <c:v>30633.583333374445</c:v>
                </c:pt>
                <c:pt idx="7599">
                  <c:v>30633.625000041113</c:v>
                </c:pt>
                <c:pt idx="7600">
                  <c:v>30633.666666707781</c:v>
                </c:pt>
                <c:pt idx="7601">
                  <c:v>30633.708333374449</c:v>
                </c:pt>
                <c:pt idx="7602">
                  <c:v>30633.750000041116</c:v>
                </c:pt>
                <c:pt idx="7603">
                  <c:v>30633.791666707784</c:v>
                </c:pt>
                <c:pt idx="7604">
                  <c:v>30633.833333374452</c:v>
                </c:pt>
                <c:pt idx="7605">
                  <c:v>30633.87500004112</c:v>
                </c:pt>
                <c:pt idx="7606">
                  <c:v>30633.916666707788</c:v>
                </c:pt>
                <c:pt idx="7607">
                  <c:v>30633.958333374456</c:v>
                </c:pt>
                <c:pt idx="7608">
                  <c:v>30634.000000041124</c:v>
                </c:pt>
                <c:pt idx="7609">
                  <c:v>30634.041666707792</c:v>
                </c:pt>
                <c:pt idx="7610">
                  <c:v>30634.083333374459</c:v>
                </c:pt>
                <c:pt idx="7611">
                  <c:v>30634.125000041127</c:v>
                </c:pt>
                <c:pt idx="7612">
                  <c:v>30634.166666707795</c:v>
                </c:pt>
                <c:pt idx="7613">
                  <c:v>30634.208333374463</c:v>
                </c:pt>
                <c:pt idx="7614">
                  <c:v>30634.250000041131</c:v>
                </c:pt>
                <c:pt idx="7615">
                  <c:v>30634.291666707799</c:v>
                </c:pt>
                <c:pt idx="7616">
                  <c:v>30634.333333374467</c:v>
                </c:pt>
                <c:pt idx="7617">
                  <c:v>30634.375000041135</c:v>
                </c:pt>
                <c:pt idx="7618">
                  <c:v>30634.416666707803</c:v>
                </c:pt>
                <c:pt idx="7619">
                  <c:v>30634.45833337447</c:v>
                </c:pt>
                <c:pt idx="7620">
                  <c:v>30634.500000041138</c:v>
                </c:pt>
                <c:pt idx="7621">
                  <c:v>30634.541666707806</c:v>
                </c:pt>
                <c:pt idx="7622">
                  <c:v>30634.583333374474</c:v>
                </c:pt>
                <c:pt idx="7623">
                  <c:v>30634.625000041142</c:v>
                </c:pt>
                <c:pt idx="7624">
                  <c:v>30634.66666670781</c:v>
                </c:pt>
                <c:pt idx="7625">
                  <c:v>30634.708333374478</c:v>
                </c:pt>
                <c:pt idx="7626">
                  <c:v>30634.750000041146</c:v>
                </c:pt>
                <c:pt idx="7627">
                  <c:v>30634.791666707813</c:v>
                </c:pt>
                <c:pt idx="7628">
                  <c:v>30634.833333374481</c:v>
                </c:pt>
                <c:pt idx="7629">
                  <c:v>30634.875000041149</c:v>
                </c:pt>
                <c:pt idx="7630">
                  <c:v>30634.916666707817</c:v>
                </c:pt>
                <c:pt idx="7631">
                  <c:v>30634.958333374485</c:v>
                </c:pt>
                <c:pt idx="7632">
                  <c:v>30635.000000041153</c:v>
                </c:pt>
                <c:pt idx="7633">
                  <c:v>30635.041666707821</c:v>
                </c:pt>
                <c:pt idx="7634">
                  <c:v>30635.083333374489</c:v>
                </c:pt>
                <c:pt idx="7635">
                  <c:v>30635.125000041156</c:v>
                </c:pt>
                <c:pt idx="7636">
                  <c:v>30635.166666707824</c:v>
                </c:pt>
                <c:pt idx="7637">
                  <c:v>30635.208333374492</c:v>
                </c:pt>
                <c:pt idx="7638">
                  <c:v>30635.25000004116</c:v>
                </c:pt>
                <c:pt idx="7639">
                  <c:v>30635.291666707828</c:v>
                </c:pt>
                <c:pt idx="7640">
                  <c:v>30635.333333374496</c:v>
                </c:pt>
                <c:pt idx="7641">
                  <c:v>30635.375000041164</c:v>
                </c:pt>
                <c:pt idx="7642">
                  <c:v>30635.416666707832</c:v>
                </c:pt>
                <c:pt idx="7643">
                  <c:v>30635.458333374499</c:v>
                </c:pt>
                <c:pt idx="7644">
                  <c:v>30635.500000041167</c:v>
                </c:pt>
                <c:pt idx="7645">
                  <c:v>30635.541666707835</c:v>
                </c:pt>
                <c:pt idx="7646">
                  <c:v>30635.583333374503</c:v>
                </c:pt>
                <c:pt idx="7647">
                  <c:v>30635.625000041171</c:v>
                </c:pt>
                <c:pt idx="7648">
                  <c:v>30635.666666707839</c:v>
                </c:pt>
                <c:pt idx="7649">
                  <c:v>30635.708333374507</c:v>
                </c:pt>
                <c:pt idx="7650">
                  <c:v>30635.750000041175</c:v>
                </c:pt>
                <c:pt idx="7651">
                  <c:v>30635.791666707843</c:v>
                </c:pt>
                <c:pt idx="7652">
                  <c:v>30635.83333337451</c:v>
                </c:pt>
                <c:pt idx="7653">
                  <c:v>30635.875000041178</c:v>
                </c:pt>
                <c:pt idx="7654">
                  <c:v>30635.916666707846</c:v>
                </c:pt>
                <c:pt idx="7655">
                  <c:v>30635.958333374514</c:v>
                </c:pt>
                <c:pt idx="7656">
                  <c:v>30636.000000041182</c:v>
                </c:pt>
                <c:pt idx="7657">
                  <c:v>30636.04166670785</c:v>
                </c:pt>
                <c:pt idx="7658">
                  <c:v>30636.083333374518</c:v>
                </c:pt>
                <c:pt idx="7659">
                  <c:v>30636.125000041186</c:v>
                </c:pt>
                <c:pt idx="7660">
                  <c:v>30636.166666707853</c:v>
                </c:pt>
                <c:pt idx="7661">
                  <c:v>30636.208333374521</c:v>
                </c:pt>
                <c:pt idx="7662">
                  <c:v>30636.250000041189</c:v>
                </c:pt>
                <c:pt idx="7663">
                  <c:v>30636.291666707857</c:v>
                </c:pt>
                <c:pt idx="7664">
                  <c:v>30636.333333374525</c:v>
                </c:pt>
                <c:pt idx="7665">
                  <c:v>30636.375000041193</c:v>
                </c:pt>
                <c:pt idx="7666">
                  <c:v>30636.416666707861</c:v>
                </c:pt>
                <c:pt idx="7667">
                  <c:v>30636.458333374529</c:v>
                </c:pt>
                <c:pt idx="7668">
                  <c:v>30636.500000041196</c:v>
                </c:pt>
                <c:pt idx="7669">
                  <c:v>30636.541666707864</c:v>
                </c:pt>
                <c:pt idx="7670">
                  <c:v>30636.583333374532</c:v>
                </c:pt>
                <c:pt idx="7671">
                  <c:v>30636.6250000412</c:v>
                </c:pt>
                <c:pt idx="7672">
                  <c:v>30636.666666707868</c:v>
                </c:pt>
                <c:pt idx="7673">
                  <c:v>30636.708333374536</c:v>
                </c:pt>
                <c:pt idx="7674">
                  <c:v>30636.750000041204</c:v>
                </c:pt>
                <c:pt idx="7675">
                  <c:v>30636.791666707872</c:v>
                </c:pt>
                <c:pt idx="7676">
                  <c:v>30636.83333337454</c:v>
                </c:pt>
                <c:pt idx="7677">
                  <c:v>30636.875000041207</c:v>
                </c:pt>
                <c:pt idx="7678">
                  <c:v>30636.916666707875</c:v>
                </c:pt>
                <c:pt idx="7679">
                  <c:v>30636.958333374543</c:v>
                </c:pt>
                <c:pt idx="7680">
                  <c:v>30637.000000041211</c:v>
                </c:pt>
                <c:pt idx="7681">
                  <c:v>30637.041666707879</c:v>
                </c:pt>
                <c:pt idx="7682">
                  <c:v>30637.083333374547</c:v>
                </c:pt>
                <c:pt idx="7683">
                  <c:v>30637.125000041215</c:v>
                </c:pt>
                <c:pt idx="7684">
                  <c:v>30637.166666707883</c:v>
                </c:pt>
                <c:pt idx="7685">
                  <c:v>30637.20833337455</c:v>
                </c:pt>
                <c:pt idx="7686">
                  <c:v>30637.250000041218</c:v>
                </c:pt>
                <c:pt idx="7687">
                  <c:v>30637.291666707886</c:v>
                </c:pt>
                <c:pt idx="7688">
                  <c:v>30637.333333374554</c:v>
                </c:pt>
                <c:pt idx="7689">
                  <c:v>30637.375000041222</c:v>
                </c:pt>
                <c:pt idx="7690">
                  <c:v>30637.41666670789</c:v>
                </c:pt>
                <c:pt idx="7691">
                  <c:v>30637.458333374558</c:v>
                </c:pt>
                <c:pt idx="7692">
                  <c:v>30637.500000041226</c:v>
                </c:pt>
                <c:pt idx="7693">
                  <c:v>30637.541666707893</c:v>
                </c:pt>
                <c:pt idx="7694">
                  <c:v>30637.583333374561</c:v>
                </c:pt>
                <c:pt idx="7695">
                  <c:v>30637.625000041229</c:v>
                </c:pt>
                <c:pt idx="7696">
                  <c:v>30637.666666707897</c:v>
                </c:pt>
                <c:pt idx="7697">
                  <c:v>30637.708333374565</c:v>
                </c:pt>
                <c:pt idx="7698">
                  <c:v>30637.750000041233</c:v>
                </c:pt>
                <c:pt idx="7699">
                  <c:v>30637.791666707901</c:v>
                </c:pt>
                <c:pt idx="7700">
                  <c:v>30637.833333374569</c:v>
                </c:pt>
                <c:pt idx="7701">
                  <c:v>30637.875000041236</c:v>
                </c:pt>
                <c:pt idx="7702">
                  <c:v>30637.916666707904</c:v>
                </c:pt>
                <c:pt idx="7703">
                  <c:v>30637.958333374572</c:v>
                </c:pt>
                <c:pt idx="7704">
                  <c:v>30638.00000004124</c:v>
                </c:pt>
                <c:pt idx="7705">
                  <c:v>30638.041666707908</c:v>
                </c:pt>
                <c:pt idx="7706">
                  <c:v>30638.083333374576</c:v>
                </c:pt>
                <c:pt idx="7707">
                  <c:v>30638.125000041244</c:v>
                </c:pt>
                <c:pt idx="7708">
                  <c:v>30638.166666707912</c:v>
                </c:pt>
                <c:pt idx="7709">
                  <c:v>30638.20833337458</c:v>
                </c:pt>
                <c:pt idx="7710">
                  <c:v>30638.250000041247</c:v>
                </c:pt>
                <c:pt idx="7711">
                  <c:v>30638.291666707915</c:v>
                </c:pt>
                <c:pt idx="7712">
                  <c:v>30638.333333374583</c:v>
                </c:pt>
                <c:pt idx="7713">
                  <c:v>30638.375000041251</c:v>
                </c:pt>
                <c:pt idx="7714">
                  <c:v>30638.416666707919</c:v>
                </c:pt>
                <c:pt idx="7715">
                  <c:v>30638.458333374587</c:v>
                </c:pt>
                <c:pt idx="7716">
                  <c:v>30638.500000041255</c:v>
                </c:pt>
                <c:pt idx="7717">
                  <c:v>30638.541666707923</c:v>
                </c:pt>
                <c:pt idx="7718">
                  <c:v>30638.58333337459</c:v>
                </c:pt>
                <c:pt idx="7719">
                  <c:v>30638.625000041258</c:v>
                </c:pt>
                <c:pt idx="7720">
                  <c:v>30638.666666707926</c:v>
                </c:pt>
                <c:pt idx="7721">
                  <c:v>30638.708333374594</c:v>
                </c:pt>
                <c:pt idx="7722">
                  <c:v>30638.750000041262</c:v>
                </c:pt>
                <c:pt idx="7723">
                  <c:v>30638.79166670793</c:v>
                </c:pt>
                <c:pt idx="7724">
                  <c:v>30638.833333374598</c:v>
                </c:pt>
                <c:pt idx="7725">
                  <c:v>30638.875000041266</c:v>
                </c:pt>
                <c:pt idx="7726">
                  <c:v>30638.916666707933</c:v>
                </c:pt>
                <c:pt idx="7727">
                  <c:v>30638.958333374601</c:v>
                </c:pt>
                <c:pt idx="7728">
                  <c:v>30639.000000041269</c:v>
                </c:pt>
                <c:pt idx="7729">
                  <c:v>30639.041666707937</c:v>
                </c:pt>
                <c:pt idx="7730">
                  <c:v>30639.083333374605</c:v>
                </c:pt>
                <c:pt idx="7731">
                  <c:v>30639.125000041273</c:v>
                </c:pt>
                <c:pt idx="7732">
                  <c:v>30639.166666707941</c:v>
                </c:pt>
                <c:pt idx="7733">
                  <c:v>30639.208333374609</c:v>
                </c:pt>
                <c:pt idx="7734">
                  <c:v>30639.250000041277</c:v>
                </c:pt>
                <c:pt idx="7735">
                  <c:v>30639.291666707944</c:v>
                </c:pt>
                <c:pt idx="7736">
                  <c:v>30639.333333374612</c:v>
                </c:pt>
                <c:pt idx="7737">
                  <c:v>30639.37500004128</c:v>
                </c:pt>
                <c:pt idx="7738">
                  <c:v>30639.416666707948</c:v>
                </c:pt>
                <c:pt idx="7739">
                  <c:v>30639.458333374616</c:v>
                </c:pt>
                <c:pt idx="7740">
                  <c:v>30639.500000041284</c:v>
                </c:pt>
                <c:pt idx="7741">
                  <c:v>30639.541666707952</c:v>
                </c:pt>
                <c:pt idx="7742">
                  <c:v>30639.58333337462</c:v>
                </c:pt>
                <c:pt idx="7743">
                  <c:v>30639.625000041287</c:v>
                </c:pt>
                <c:pt idx="7744">
                  <c:v>30639.666666707955</c:v>
                </c:pt>
                <c:pt idx="7745">
                  <c:v>30639.708333374623</c:v>
                </c:pt>
                <c:pt idx="7746">
                  <c:v>30639.750000041291</c:v>
                </c:pt>
                <c:pt idx="7747">
                  <c:v>30639.791666707959</c:v>
                </c:pt>
                <c:pt idx="7748">
                  <c:v>30639.833333374627</c:v>
                </c:pt>
                <c:pt idx="7749">
                  <c:v>30639.875000041295</c:v>
                </c:pt>
                <c:pt idx="7750">
                  <c:v>30639.916666707963</c:v>
                </c:pt>
                <c:pt idx="7751">
                  <c:v>30639.95833337463</c:v>
                </c:pt>
                <c:pt idx="7752">
                  <c:v>30640.000000041298</c:v>
                </c:pt>
                <c:pt idx="7753">
                  <c:v>30640.041666707966</c:v>
                </c:pt>
                <c:pt idx="7754">
                  <c:v>30640.083333374634</c:v>
                </c:pt>
                <c:pt idx="7755">
                  <c:v>30640.125000041302</c:v>
                </c:pt>
                <c:pt idx="7756">
                  <c:v>30640.16666670797</c:v>
                </c:pt>
                <c:pt idx="7757">
                  <c:v>30640.208333374638</c:v>
                </c:pt>
                <c:pt idx="7758">
                  <c:v>30640.250000041306</c:v>
                </c:pt>
                <c:pt idx="7759">
                  <c:v>30640.291666707973</c:v>
                </c:pt>
                <c:pt idx="7760">
                  <c:v>30640.333333374641</c:v>
                </c:pt>
                <c:pt idx="7761">
                  <c:v>30640.375000041309</c:v>
                </c:pt>
                <c:pt idx="7762">
                  <c:v>30640.416666707977</c:v>
                </c:pt>
                <c:pt idx="7763">
                  <c:v>30640.458333374645</c:v>
                </c:pt>
                <c:pt idx="7764">
                  <c:v>30640.500000041313</c:v>
                </c:pt>
                <c:pt idx="7765">
                  <c:v>30640.541666707981</c:v>
                </c:pt>
                <c:pt idx="7766">
                  <c:v>30640.583333374649</c:v>
                </c:pt>
                <c:pt idx="7767">
                  <c:v>30640.625000041317</c:v>
                </c:pt>
                <c:pt idx="7768">
                  <c:v>30640.666666707984</c:v>
                </c:pt>
                <c:pt idx="7769">
                  <c:v>30640.708333374652</c:v>
                </c:pt>
                <c:pt idx="7770">
                  <c:v>30640.75000004132</c:v>
                </c:pt>
                <c:pt idx="7771">
                  <c:v>30640.791666707988</c:v>
                </c:pt>
                <c:pt idx="7772">
                  <c:v>30640.833333374656</c:v>
                </c:pt>
                <c:pt idx="7773">
                  <c:v>30640.875000041324</c:v>
                </c:pt>
                <c:pt idx="7774">
                  <c:v>30640.916666707992</c:v>
                </c:pt>
                <c:pt idx="7775">
                  <c:v>30640.95833337466</c:v>
                </c:pt>
                <c:pt idx="7776">
                  <c:v>30641.000000041327</c:v>
                </c:pt>
                <c:pt idx="7777">
                  <c:v>30641.041666707995</c:v>
                </c:pt>
                <c:pt idx="7778">
                  <c:v>30641.083333374663</c:v>
                </c:pt>
                <c:pt idx="7779">
                  <c:v>30641.125000041331</c:v>
                </c:pt>
                <c:pt idx="7780">
                  <c:v>30641.166666707999</c:v>
                </c:pt>
                <c:pt idx="7781">
                  <c:v>30641.208333374667</c:v>
                </c:pt>
                <c:pt idx="7782">
                  <c:v>30641.250000041335</c:v>
                </c:pt>
                <c:pt idx="7783">
                  <c:v>30641.291666708003</c:v>
                </c:pt>
                <c:pt idx="7784">
                  <c:v>30641.33333337467</c:v>
                </c:pt>
                <c:pt idx="7785">
                  <c:v>30641.375000041338</c:v>
                </c:pt>
                <c:pt idx="7786">
                  <c:v>30641.416666708006</c:v>
                </c:pt>
                <c:pt idx="7787">
                  <c:v>30641.458333374674</c:v>
                </c:pt>
                <c:pt idx="7788">
                  <c:v>30641.500000041342</c:v>
                </c:pt>
                <c:pt idx="7789">
                  <c:v>30641.54166670801</c:v>
                </c:pt>
                <c:pt idx="7790">
                  <c:v>30641.583333374678</c:v>
                </c:pt>
                <c:pt idx="7791">
                  <c:v>30641.625000041346</c:v>
                </c:pt>
                <c:pt idx="7792">
                  <c:v>30641.666666708014</c:v>
                </c:pt>
                <c:pt idx="7793">
                  <c:v>30641.708333374681</c:v>
                </c:pt>
                <c:pt idx="7794">
                  <c:v>30641.750000041349</c:v>
                </c:pt>
                <c:pt idx="7795">
                  <c:v>30641.791666708017</c:v>
                </c:pt>
                <c:pt idx="7796">
                  <c:v>30641.833333374685</c:v>
                </c:pt>
                <c:pt idx="7797">
                  <c:v>30641.875000041353</c:v>
                </c:pt>
                <c:pt idx="7798">
                  <c:v>30641.916666708021</c:v>
                </c:pt>
                <c:pt idx="7799">
                  <c:v>30641.958333374689</c:v>
                </c:pt>
                <c:pt idx="7800">
                  <c:v>30642.000000041357</c:v>
                </c:pt>
                <c:pt idx="7801">
                  <c:v>30642.041666708024</c:v>
                </c:pt>
                <c:pt idx="7802">
                  <c:v>30642.083333374692</c:v>
                </c:pt>
                <c:pt idx="7803">
                  <c:v>30642.12500004136</c:v>
                </c:pt>
                <c:pt idx="7804">
                  <c:v>30642.166666708028</c:v>
                </c:pt>
                <c:pt idx="7805">
                  <c:v>30642.208333374696</c:v>
                </c:pt>
                <c:pt idx="7806">
                  <c:v>30642.250000041364</c:v>
                </c:pt>
                <c:pt idx="7807">
                  <c:v>30642.291666708032</c:v>
                </c:pt>
                <c:pt idx="7808">
                  <c:v>30642.3333333747</c:v>
                </c:pt>
                <c:pt idx="7809">
                  <c:v>30642.375000041367</c:v>
                </c:pt>
                <c:pt idx="7810">
                  <c:v>30642.416666708035</c:v>
                </c:pt>
                <c:pt idx="7811">
                  <c:v>30642.458333374703</c:v>
                </c:pt>
                <c:pt idx="7812">
                  <c:v>30642.500000041371</c:v>
                </c:pt>
                <c:pt idx="7813">
                  <c:v>30642.541666708039</c:v>
                </c:pt>
                <c:pt idx="7814">
                  <c:v>30642.583333374707</c:v>
                </c:pt>
                <c:pt idx="7815">
                  <c:v>30642.625000041375</c:v>
                </c:pt>
                <c:pt idx="7816">
                  <c:v>30642.666666708043</c:v>
                </c:pt>
                <c:pt idx="7817">
                  <c:v>30642.70833337471</c:v>
                </c:pt>
                <c:pt idx="7818">
                  <c:v>30642.750000041378</c:v>
                </c:pt>
                <c:pt idx="7819">
                  <c:v>30642.791666708046</c:v>
                </c:pt>
                <c:pt idx="7820">
                  <c:v>30642.833333374714</c:v>
                </c:pt>
                <c:pt idx="7821">
                  <c:v>30642.875000041382</c:v>
                </c:pt>
                <c:pt idx="7822">
                  <c:v>30642.91666670805</c:v>
                </c:pt>
                <c:pt idx="7823">
                  <c:v>30642.958333374718</c:v>
                </c:pt>
                <c:pt idx="7824">
                  <c:v>30643.000000041386</c:v>
                </c:pt>
                <c:pt idx="7825">
                  <c:v>30643.041666708054</c:v>
                </c:pt>
                <c:pt idx="7826">
                  <c:v>30643.083333374721</c:v>
                </c:pt>
                <c:pt idx="7827">
                  <c:v>30643.125000041389</c:v>
                </c:pt>
                <c:pt idx="7828">
                  <c:v>30643.166666708057</c:v>
                </c:pt>
                <c:pt idx="7829">
                  <c:v>30643.208333374725</c:v>
                </c:pt>
                <c:pt idx="7830">
                  <c:v>30643.250000041393</c:v>
                </c:pt>
                <c:pt idx="7831">
                  <c:v>30643.291666708061</c:v>
                </c:pt>
                <c:pt idx="7832">
                  <c:v>30643.333333374729</c:v>
                </c:pt>
                <c:pt idx="7833">
                  <c:v>30643.375000041397</c:v>
                </c:pt>
                <c:pt idx="7834">
                  <c:v>30643.416666708064</c:v>
                </c:pt>
                <c:pt idx="7835">
                  <c:v>30643.458333374732</c:v>
                </c:pt>
                <c:pt idx="7836">
                  <c:v>30643.5000000414</c:v>
                </c:pt>
                <c:pt idx="7837">
                  <c:v>30643.541666708068</c:v>
                </c:pt>
                <c:pt idx="7838">
                  <c:v>30643.583333374736</c:v>
                </c:pt>
                <c:pt idx="7839">
                  <c:v>30643.625000041404</c:v>
                </c:pt>
                <c:pt idx="7840">
                  <c:v>30643.666666708072</c:v>
                </c:pt>
                <c:pt idx="7841">
                  <c:v>30643.70833337474</c:v>
                </c:pt>
                <c:pt idx="7842">
                  <c:v>30643.750000041407</c:v>
                </c:pt>
                <c:pt idx="7843">
                  <c:v>30643.791666708075</c:v>
                </c:pt>
                <c:pt idx="7844">
                  <c:v>30643.833333374743</c:v>
                </c:pt>
                <c:pt idx="7845">
                  <c:v>30643.875000041411</c:v>
                </c:pt>
                <c:pt idx="7846">
                  <c:v>30643.916666708079</c:v>
                </c:pt>
                <c:pt idx="7847">
                  <c:v>30643.958333374747</c:v>
                </c:pt>
                <c:pt idx="7848">
                  <c:v>30644.000000041415</c:v>
                </c:pt>
                <c:pt idx="7849">
                  <c:v>30644.041666708083</c:v>
                </c:pt>
                <c:pt idx="7850">
                  <c:v>30644.083333374751</c:v>
                </c:pt>
                <c:pt idx="7851">
                  <c:v>30644.125000041418</c:v>
                </c:pt>
                <c:pt idx="7852">
                  <c:v>30644.166666708086</c:v>
                </c:pt>
                <c:pt idx="7853">
                  <c:v>30644.208333374754</c:v>
                </c:pt>
                <c:pt idx="7854">
                  <c:v>30644.250000041422</c:v>
                </c:pt>
                <c:pt idx="7855">
                  <c:v>30644.29166670809</c:v>
                </c:pt>
                <c:pt idx="7856">
                  <c:v>30644.333333374758</c:v>
                </c:pt>
                <c:pt idx="7857">
                  <c:v>30644.375000041426</c:v>
                </c:pt>
                <c:pt idx="7858">
                  <c:v>30644.416666708094</c:v>
                </c:pt>
                <c:pt idx="7859">
                  <c:v>30644.458333374761</c:v>
                </c:pt>
                <c:pt idx="7860">
                  <c:v>30644.500000041429</c:v>
                </c:pt>
                <c:pt idx="7861">
                  <c:v>30644.541666708097</c:v>
                </c:pt>
                <c:pt idx="7862">
                  <c:v>30644.583333374765</c:v>
                </c:pt>
                <c:pt idx="7863">
                  <c:v>30644.625000041433</c:v>
                </c:pt>
                <c:pt idx="7864">
                  <c:v>30644.666666708101</c:v>
                </c:pt>
                <c:pt idx="7865">
                  <c:v>30644.708333374769</c:v>
                </c:pt>
                <c:pt idx="7866">
                  <c:v>30644.750000041437</c:v>
                </c:pt>
                <c:pt idx="7867">
                  <c:v>30644.791666708104</c:v>
                </c:pt>
                <c:pt idx="7868">
                  <c:v>30644.833333374772</c:v>
                </c:pt>
                <c:pt idx="7869">
                  <c:v>30644.87500004144</c:v>
                </c:pt>
                <c:pt idx="7870">
                  <c:v>30644.916666708108</c:v>
                </c:pt>
                <c:pt idx="7871">
                  <c:v>30644.958333374776</c:v>
                </c:pt>
                <c:pt idx="7872">
                  <c:v>30645.000000041444</c:v>
                </c:pt>
                <c:pt idx="7873">
                  <c:v>30645.041666708112</c:v>
                </c:pt>
                <c:pt idx="7874">
                  <c:v>30645.08333337478</c:v>
                </c:pt>
                <c:pt idx="7875">
                  <c:v>30645.125000041447</c:v>
                </c:pt>
                <c:pt idx="7876">
                  <c:v>30645.166666708115</c:v>
                </c:pt>
                <c:pt idx="7877">
                  <c:v>30645.208333374783</c:v>
                </c:pt>
                <c:pt idx="7878">
                  <c:v>30645.250000041451</c:v>
                </c:pt>
                <c:pt idx="7879">
                  <c:v>30645.291666708119</c:v>
                </c:pt>
                <c:pt idx="7880">
                  <c:v>30645.333333374787</c:v>
                </c:pt>
                <c:pt idx="7881">
                  <c:v>30645.375000041455</c:v>
                </c:pt>
                <c:pt idx="7882">
                  <c:v>30645.416666708123</c:v>
                </c:pt>
                <c:pt idx="7883">
                  <c:v>30645.458333374791</c:v>
                </c:pt>
                <c:pt idx="7884">
                  <c:v>30645.500000041458</c:v>
                </c:pt>
                <c:pt idx="7885">
                  <c:v>30645.541666708126</c:v>
                </c:pt>
                <c:pt idx="7886">
                  <c:v>30645.583333374794</c:v>
                </c:pt>
                <c:pt idx="7887">
                  <c:v>30645.625000041462</c:v>
                </c:pt>
                <c:pt idx="7888">
                  <c:v>30645.66666670813</c:v>
                </c:pt>
                <c:pt idx="7889">
                  <c:v>30645.708333374798</c:v>
                </c:pt>
                <c:pt idx="7890">
                  <c:v>30645.750000041466</c:v>
                </c:pt>
                <c:pt idx="7891">
                  <c:v>30645.791666708134</c:v>
                </c:pt>
                <c:pt idx="7892">
                  <c:v>30645.833333374801</c:v>
                </c:pt>
                <c:pt idx="7893">
                  <c:v>30645.875000041469</c:v>
                </c:pt>
                <c:pt idx="7894">
                  <c:v>30645.916666708137</c:v>
                </c:pt>
                <c:pt idx="7895">
                  <c:v>30645.958333374805</c:v>
                </c:pt>
                <c:pt idx="7896">
                  <c:v>30646.000000041473</c:v>
                </c:pt>
                <c:pt idx="7897">
                  <c:v>30646.041666708141</c:v>
                </c:pt>
                <c:pt idx="7898">
                  <c:v>30646.083333374809</c:v>
                </c:pt>
                <c:pt idx="7899">
                  <c:v>30646.125000041477</c:v>
                </c:pt>
                <c:pt idx="7900">
                  <c:v>30646.166666708144</c:v>
                </c:pt>
                <c:pt idx="7901">
                  <c:v>30646.208333374812</c:v>
                </c:pt>
                <c:pt idx="7902">
                  <c:v>30646.25000004148</c:v>
                </c:pt>
                <c:pt idx="7903">
                  <c:v>30646.291666708148</c:v>
                </c:pt>
                <c:pt idx="7904">
                  <c:v>30646.333333374816</c:v>
                </c:pt>
                <c:pt idx="7905">
                  <c:v>30646.375000041484</c:v>
                </c:pt>
                <c:pt idx="7906">
                  <c:v>30646.416666708152</c:v>
                </c:pt>
                <c:pt idx="7907">
                  <c:v>30646.45833337482</c:v>
                </c:pt>
                <c:pt idx="7908">
                  <c:v>30646.500000041488</c:v>
                </c:pt>
                <c:pt idx="7909">
                  <c:v>30646.541666708155</c:v>
                </c:pt>
                <c:pt idx="7910">
                  <c:v>30646.583333374823</c:v>
                </c:pt>
                <c:pt idx="7911">
                  <c:v>30646.625000041491</c:v>
                </c:pt>
                <c:pt idx="7912">
                  <c:v>30646.666666708159</c:v>
                </c:pt>
                <c:pt idx="7913">
                  <c:v>30646.708333374827</c:v>
                </c:pt>
                <c:pt idx="7914">
                  <c:v>30646.750000041495</c:v>
                </c:pt>
                <c:pt idx="7915">
                  <c:v>30646.791666708163</c:v>
                </c:pt>
                <c:pt idx="7916">
                  <c:v>30646.833333374831</c:v>
                </c:pt>
                <c:pt idx="7917">
                  <c:v>30646.875000041498</c:v>
                </c:pt>
                <c:pt idx="7918">
                  <c:v>30646.916666708166</c:v>
                </c:pt>
                <c:pt idx="7919">
                  <c:v>30646.958333374834</c:v>
                </c:pt>
                <c:pt idx="7920">
                  <c:v>30647.000000041502</c:v>
                </c:pt>
                <c:pt idx="7921">
                  <c:v>30647.04166670817</c:v>
                </c:pt>
                <c:pt idx="7922">
                  <c:v>30647.083333374838</c:v>
                </c:pt>
                <c:pt idx="7923">
                  <c:v>30647.125000041506</c:v>
                </c:pt>
                <c:pt idx="7924">
                  <c:v>30647.166666708174</c:v>
                </c:pt>
                <c:pt idx="7925">
                  <c:v>30647.208333374841</c:v>
                </c:pt>
                <c:pt idx="7926">
                  <c:v>30647.250000041509</c:v>
                </c:pt>
                <c:pt idx="7927">
                  <c:v>30647.291666708177</c:v>
                </c:pt>
                <c:pt idx="7928">
                  <c:v>30647.333333374845</c:v>
                </c:pt>
                <c:pt idx="7929">
                  <c:v>30647.375000041513</c:v>
                </c:pt>
                <c:pt idx="7930">
                  <c:v>30647.416666708181</c:v>
                </c:pt>
                <c:pt idx="7931">
                  <c:v>30647.458333374849</c:v>
                </c:pt>
                <c:pt idx="7932">
                  <c:v>30647.500000041517</c:v>
                </c:pt>
                <c:pt idx="7933">
                  <c:v>30647.541666708184</c:v>
                </c:pt>
                <c:pt idx="7934">
                  <c:v>30647.583333374852</c:v>
                </c:pt>
                <c:pt idx="7935">
                  <c:v>30647.62500004152</c:v>
                </c:pt>
                <c:pt idx="7936">
                  <c:v>30647.666666708188</c:v>
                </c:pt>
                <c:pt idx="7937">
                  <c:v>30647.708333374856</c:v>
                </c:pt>
                <c:pt idx="7938">
                  <c:v>30647.750000041524</c:v>
                </c:pt>
                <c:pt idx="7939">
                  <c:v>30647.791666708192</c:v>
                </c:pt>
                <c:pt idx="7940">
                  <c:v>30647.83333337486</c:v>
                </c:pt>
                <c:pt idx="7941">
                  <c:v>30647.875000041528</c:v>
                </c:pt>
                <c:pt idx="7942">
                  <c:v>30647.916666708195</c:v>
                </c:pt>
                <c:pt idx="7943">
                  <c:v>30647.958333374863</c:v>
                </c:pt>
                <c:pt idx="7944">
                  <c:v>30648.000000041531</c:v>
                </c:pt>
                <c:pt idx="7945">
                  <c:v>30648.041666708199</c:v>
                </c:pt>
                <c:pt idx="7946">
                  <c:v>30648.083333374867</c:v>
                </c:pt>
                <c:pt idx="7947">
                  <c:v>30648.125000041535</c:v>
                </c:pt>
                <c:pt idx="7948">
                  <c:v>30648.166666708203</c:v>
                </c:pt>
                <c:pt idx="7949">
                  <c:v>30648.208333374871</c:v>
                </c:pt>
                <c:pt idx="7950">
                  <c:v>30648.250000041538</c:v>
                </c:pt>
                <c:pt idx="7951">
                  <c:v>30648.291666708206</c:v>
                </c:pt>
                <c:pt idx="7952">
                  <c:v>30648.333333374874</c:v>
                </c:pt>
                <c:pt idx="7953">
                  <c:v>30648.375000041542</c:v>
                </c:pt>
                <c:pt idx="7954">
                  <c:v>30648.41666670821</c:v>
                </c:pt>
                <c:pt idx="7955">
                  <c:v>30648.458333374878</c:v>
                </c:pt>
                <c:pt idx="7956">
                  <c:v>30648.500000041546</c:v>
                </c:pt>
                <c:pt idx="7957">
                  <c:v>30648.541666708214</c:v>
                </c:pt>
                <c:pt idx="7958">
                  <c:v>30648.583333374881</c:v>
                </c:pt>
                <c:pt idx="7959">
                  <c:v>30648.625000041549</c:v>
                </c:pt>
                <c:pt idx="7960">
                  <c:v>30648.666666708217</c:v>
                </c:pt>
                <c:pt idx="7961">
                  <c:v>30648.708333374885</c:v>
                </c:pt>
                <c:pt idx="7962">
                  <c:v>30648.750000041553</c:v>
                </c:pt>
                <c:pt idx="7963">
                  <c:v>30648.791666708221</c:v>
                </c:pt>
                <c:pt idx="7964">
                  <c:v>30648.833333374889</c:v>
                </c:pt>
                <c:pt idx="7965">
                  <c:v>30648.875000041557</c:v>
                </c:pt>
                <c:pt idx="7966">
                  <c:v>30648.916666708225</c:v>
                </c:pt>
                <c:pt idx="7967">
                  <c:v>30648.958333374892</c:v>
                </c:pt>
                <c:pt idx="7968">
                  <c:v>30649.00000004156</c:v>
                </c:pt>
                <c:pt idx="7969">
                  <c:v>30649.041666708228</c:v>
                </c:pt>
                <c:pt idx="7970">
                  <c:v>30649.083333374896</c:v>
                </c:pt>
                <c:pt idx="7971">
                  <c:v>30649.125000041564</c:v>
                </c:pt>
                <c:pt idx="7972">
                  <c:v>30649.166666708232</c:v>
                </c:pt>
                <c:pt idx="7973">
                  <c:v>30649.2083333749</c:v>
                </c:pt>
                <c:pt idx="7974">
                  <c:v>30649.250000041568</c:v>
                </c:pt>
                <c:pt idx="7975">
                  <c:v>30649.291666708235</c:v>
                </c:pt>
                <c:pt idx="7976">
                  <c:v>30649.333333374903</c:v>
                </c:pt>
                <c:pt idx="7977">
                  <c:v>30649.375000041571</c:v>
                </c:pt>
                <c:pt idx="7978">
                  <c:v>30649.416666708239</c:v>
                </c:pt>
                <c:pt idx="7979">
                  <c:v>30649.458333374907</c:v>
                </c:pt>
                <c:pt idx="7980">
                  <c:v>30649.500000041575</c:v>
                </c:pt>
                <c:pt idx="7981">
                  <c:v>30649.541666708243</c:v>
                </c:pt>
                <c:pt idx="7982">
                  <c:v>30649.583333374911</c:v>
                </c:pt>
                <c:pt idx="7983">
                  <c:v>30649.625000041578</c:v>
                </c:pt>
                <c:pt idx="7984">
                  <c:v>30649.666666708246</c:v>
                </c:pt>
                <c:pt idx="7985">
                  <c:v>30649.708333374914</c:v>
                </c:pt>
                <c:pt idx="7986">
                  <c:v>30649.750000041582</c:v>
                </c:pt>
                <c:pt idx="7987">
                  <c:v>30649.79166670825</c:v>
                </c:pt>
                <c:pt idx="7988">
                  <c:v>30649.833333374918</c:v>
                </c:pt>
                <c:pt idx="7989">
                  <c:v>30649.875000041586</c:v>
                </c:pt>
                <c:pt idx="7990">
                  <c:v>30649.916666708254</c:v>
                </c:pt>
                <c:pt idx="7991">
                  <c:v>30649.958333374921</c:v>
                </c:pt>
                <c:pt idx="7992">
                  <c:v>30650.000000041589</c:v>
                </c:pt>
                <c:pt idx="7993">
                  <c:v>30650.041666708257</c:v>
                </c:pt>
                <c:pt idx="7994">
                  <c:v>30650.083333374925</c:v>
                </c:pt>
                <c:pt idx="7995">
                  <c:v>30650.125000041593</c:v>
                </c:pt>
                <c:pt idx="7996">
                  <c:v>30650.166666708261</c:v>
                </c:pt>
                <c:pt idx="7997">
                  <c:v>30650.208333374929</c:v>
                </c:pt>
                <c:pt idx="7998">
                  <c:v>30650.250000041597</c:v>
                </c:pt>
                <c:pt idx="7999">
                  <c:v>30650.291666708265</c:v>
                </c:pt>
                <c:pt idx="8000">
                  <c:v>30650.333333374932</c:v>
                </c:pt>
                <c:pt idx="8001">
                  <c:v>30650.3750000416</c:v>
                </c:pt>
                <c:pt idx="8002">
                  <c:v>30650.416666708268</c:v>
                </c:pt>
                <c:pt idx="8003">
                  <c:v>30650.458333374936</c:v>
                </c:pt>
                <c:pt idx="8004">
                  <c:v>30650.500000041604</c:v>
                </c:pt>
                <c:pt idx="8005">
                  <c:v>30650.541666708272</c:v>
                </c:pt>
                <c:pt idx="8006">
                  <c:v>30650.58333337494</c:v>
                </c:pt>
                <c:pt idx="8007">
                  <c:v>30650.625000041608</c:v>
                </c:pt>
                <c:pt idx="8008">
                  <c:v>30650.666666708275</c:v>
                </c:pt>
                <c:pt idx="8009">
                  <c:v>30650.708333374943</c:v>
                </c:pt>
                <c:pt idx="8010">
                  <c:v>30650.750000041611</c:v>
                </c:pt>
                <c:pt idx="8011">
                  <c:v>30650.791666708279</c:v>
                </c:pt>
                <c:pt idx="8012">
                  <c:v>30650.833333374947</c:v>
                </c:pt>
                <c:pt idx="8013">
                  <c:v>30650.875000041615</c:v>
                </c:pt>
                <c:pt idx="8014">
                  <c:v>30650.916666708283</c:v>
                </c:pt>
                <c:pt idx="8015">
                  <c:v>30650.958333374951</c:v>
                </c:pt>
                <c:pt idx="8016">
                  <c:v>30651.000000041618</c:v>
                </c:pt>
                <c:pt idx="8017">
                  <c:v>30651.041666708286</c:v>
                </c:pt>
                <c:pt idx="8018">
                  <c:v>30651.083333374954</c:v>
                </c:pt>
                <c:pt idx="8019">
                  <c:v>30651.125000041622</c:v>
                </c:pt>
                <c:pt idx="8020">
                  <c:v>30651.16666670829</c:v>
                </c:pt>
                <c:pt idx="8021">
                  <c:v>30651.208333374958</c:v>
                </c:pt>
                <c:pt idx="8022">
                  <c:v>30651.250000041626</c:v>
                </c:pt>
                <c:pt idx="8023">
                  <c:v>30651.291666708294</c:v>
                </c:pt>
                <c:pt idx="8024">
                  <c:v>30651.333333374962</c:v>
                </c:pt>
                <c:pt idx="8025">
                  <c:v>30651.375000041629</c:v>
                </c:pt>
                <c:pt idx="8026">
                  <c:v>30651.416666708297</c:v>
                </c:pt>
                <c:pt idx="8027">
                  <c:v>30651.458333374965</c:v>
                </c:pt>
                <c:pt idx="8028">
                  <c:v>30651.500000041633</c:v>
                </c:pt>
                <c:pt idx="8029">
                  <c:v>30651.541666708301</c:v>
                </c:pt>
                <c:pt idx="8030">
                  <c:v>30651.583333374969</c:v>
                </c:pt>
                <c:pt idx="8031">
                  <c:v>30651.625000041637</c:v>
                </c:pt>
                <c:pt idx="8032">
                  <c:v>30651.666666708305</c:v>
                </c:pt>
                <c:pt idx="8033">
                  <c:v>30651.708333374972</c:v>
                </c:pt>
                <c:pt idx="8034">
                  <c:v>30651.75000004164</c:v>
                </c:pt>
                <c:pt idx="8035">
                  <c:v>30651.791666708308</c:v>
                </c:pt>
                <c:pt idx="8036">
                  <c:v>30651.833333374976</c:v>
                </c:pt>
                <c:pt idx="8037">
                  <c:v>30651.875000041644</c:v>
                </c:pt>
                <c:pt idx="8038">
                  <c:v>30651.916666708312</c:v>
                </c:pt>
                <c:pt idx="8039">
                  <c:v>30651.95833337498</c:v>
                </c:pt>
                <c:pt idx="8040">
                  <c:v>30652.000000041648</c:v>
                </c:pt>
                <c:pt idx="8041">
                  <c:v>30652.041666708315</c:v>
                </c:pt>
                <c:pt idx="8042">
                  <c:v>30652.083333374983</c:v>
                </c:pt>
                <c:pt idx="8043">
                  <c:v>30652.125000041651</c:v>
                </c:pt>
                <c:pt idx="8044">
                  <c:v>30652.166666708319</c:v>
                </c:pt>
                <c:pt idx="8045">
                  <c:v>30652.208333374987</c:v>
                </c:pt>
                <c:pt idx="8046">
                  <c:v>30652.250000041655</c:v>
                </c:pt>
                <c:pt idx="8047">
                  <c:v>30652.291666708323</c:v>
                </c:pt>
                <c:pt idx="8048">
                  <c:v>30652.333333374991</c:v>
                </c:pt>
                <c:pt idx="8049">
                  <c:v>30652.375000041658</c:v>
                </c:pt>
                <c:pt idx="8050">
                  <c:v>30652.416666708326</c:v>
                </c:pt>
                <c:pt idx="8051">
                  <c:v>30652.458333374994</c:v>
                </c:pt>
                <c:pt idx="8052">
                  <c:v>30652.500000041662</c:v>
                </c:pt>
                <c:pt idx="8053">
                  <c:v>30652.54166670833</c:v>
                </c:pt>
                <c:pt idx="8054">
                  <c:v>30652.583333374998</c:v>
                </c:pt>
                <c:pt idx="8055">
                  <c:v>30652.625000041666</c:v>
                </c:pt>
                <c:pt idx="8056">
                  <c:v>30652.666666708334</c:v>
                </c:pt>
                <c:pt idx="8057">
                  <c:v>30652.708333375002</c:v>
                </c:pt>
                <c:pt idx="8058">
                  <c:v>30652.750000041669</c:v>
                </c:pt>
                <c:pt idx="8059">
                  <c:v>30652.791666708337</c:v>
                </c:pt>
                <c:pt idx="8060">
                  <c:v>30652.833333375005</c:v>
                </c:pt>
                <c:pt idx="8061">
                  <c:v>30652.875000041673</c:v>
                </c:pt>
                <c:pt idx="8062">
                  <c:v>30652.916666708341</c:v>
                </c:pt>
                <c:pt idx="8063">
                  <c:v>30652.958333375009</c:v>
                </c:pt>
                <c:pt idx="8064">
                  <c:v>30653.000000041677</c:v>
                </c:pt>
                <c:pt idx="8065">
                  <c:v>30653.041666708345</c:v>
                </c:pt>
                <c:pt idx="8066">
                  <c:v>30653.083333375012</c:v>
                </c:pt>
                <c:pt idx="8067">
                  <c:v>30653.12500004168</c:v>
                </c:pt>
                <c:pt idx="8068">
                  <c:v>30653.166666708348</c:v>
                </c:pt>
                <c:pt idx="8069">
                  <c:v>30653.208333375016</c:v>
                </c:pt>
                <c:pt idx="8070">
                  <c:v>30653.250000041684</c:v>
                </c:pt>
                <c:pt idx="8071">
                  <c:v>30653.291666708352</c:v>
                </c:pt>
                <c:pt idx="8072">
                  <c:v>30653.33333337502</c:v>
                </c:pt>
                <c:pt idx="8073">
                  <c:v>30653.375000041688</c:v>
                </c:pt>
                <c:pt idx="8074">
                  <c:v>30653.416666708355</c:v>
                </c:pt>
                <c:pt idx="8075">
                  <c:v>30653.458333375023</c:v>
                </c:pt>
                <c:pt idx="8076">
                  <c:v>30653.500000041691</c:v>
                </c:pt>
                <c:pt idx="8077">
                  <c:v>30653.541666708359</c:v>
                </c:pt>
                <c:pt idx="8078">
                  <c:v>30653.583333375027</c:v>
                </c:pt>
                <c:pt idx="8079">
                  <c:v>30653.625000041695</c:v>
                </c:pt>
                <c:pt idx="8080">
                  <c:v>30653.666666708363</c:v>
                </c:pt>
                <c:pt idx="8081">
                  <c:v>30653.708333375031</c:v>
                </c:pt>
                <c:pt idx="8082">
                  <c:v>30653.750000041699</c:v>
                </c:pt>
                <c:pt idx="8083">
                  <c:v>30653.791666708366</c:v>
                </c:pt>
                <c:pt idx="8084">
                  <c:v>30653.833333375034</c:v>
                </c:pt>
                <c:pt idx="8085">
                  <c:v>30653.875000041702</c:v>
                </c:pt>
                <c:pt idx="8086">
                  <c:v>30653.91666670837</c:v>
                </c:pt>
                <c:pt idx="8087">
                  <c:v>30653.958333375038</c:v>
                </c:pt>
                <c:pt idx="8088">
                  <c:v>30654.000000041706</c:v>
                </c:pt>
                <c:pt idx="8089">
                  <c:v>30654.041666708374</c:v>
                </c:pt>
                <c:pt idx="8090">
                  <c:v>30654.083333375042</c:v>
                </c:pt>
                <c:pt idx="8091">
                  <c:v>30654.125000041709</c:v>
                </c:pt>
                <c:pt idx="8092">
                  <c:v>30654.166666708377</c:v>
                </c:pt>
                <c:pt idx="8093">
                  <c:v>30654.208333375045</c:v>
                </c:pt>
                <c:pt idx="8094">
                  <c:v>30654.250000041713</c:v>
                </c:pt>
                <c:pt idx="8095">
                  <c:v>30654.291666708381</c:v>
                </c:pt>
                <c:pt idx="8096">
                  <c:v>30654.333333375049</c:v>
                </c:pt>
                <c:pt idx="8097">
                  <c:v>30654.375000041717</c:v>
                </c:pt>
                <c:pt idx="8098">
                  <c:v>30654.416666708385</c:v>
                </c:pt>
                <c:pt idx="8099">
                  <c:v>30654.458333375052</c:v>
                </c:pt>
                <c:pt idx="8100">
                  <c:v>30654.50000004172</c:v>
                </c:pt>
                <c:pt idx="8101">
                  <c:v>30654.541666708388</c:v>
                </c:pt>
                <c:pt idx="8102">
                  <c:v>30654.583333375056</c:v>
                </c:pt>
                <c:pt idx="8103">
                  <c:v>30654.625000041724</c:v>
                </c:pt>
                <c:pt idx="8104">
                  <c:v>30654.666666708392</c:v>
                </c:pt>
                <c:pt idx="8105">
                  <c:v>30654.70833337506</c:v>
                </c:pt>
                <c:pt idx="8106">
                  <c:v>30654.750000041728</c:v>
                </c:pt>
                <c:pt idx="8107">
                  <c:v>30654.791666708395</c:v>
                </c:pt>
                <c:pt idx="8108">
                  <c:v>30654.833333375063</c:v>
                </c:pt>
                <c:pt idx="8109">
                  <c:v>30654.875000041731</c:v>
                </c:pt>
                <c:pt idx="8110">
                  <c:v>30654.916666708399</c:v>
                </c:pt>
                <c:pt idx="8111">
                  <c:v>30654.958333375067</c:v>
                </c:pt>
                <c:pt idx="8112">
                  <c:v>30655.000000041735</c:v>
                </c:pt>
                <c:pt idx="8113">
                  <c:v>30655.041666708403</c:v>
                </c:pt>
                <c:pt idx="8114">
                  <c:v>30655.083333375071</c:v>
                </c:pt>
                <c:pt idx="8115">
                  <c:v>30655.125000041739</c:v>
                </c:pt>
                <c:pt idx="8116">
                  <c:v>30655.166666708406</c:v>
                </c:pt>
                <c:pt idx="8117">
                  <c:v>30655.208333375074</c:v>
                </c:pt>
                <c:pt idx="8118">
                  <c:v>30655.250000041742</c:v>
                </c:pt>
                <c:pt idx="8119">
                  <c:v>30655.29166670841</c:v>
                </c:pt>
                <c:pt idx="8120">
                  <c:v>30655.333333375078</c:v>
                </c:pt>
                <c:pt idx="8121">
                  <c:v>30655.375000041746</c:v>
                </c:pt>
                <c:pt idx="8122">
                  <c:v>30655.416666708414</c:v>
                </c:pt>
                <c:pt idx="8123">
                  <c:v>30655.458333375082</c:v>
                </c:pt>
                <c:pt idx="8124">
                  <c:v>30655.500000041749</c:v>
                </c:pt>
                <c:pt idx="8125">
                  <c:v>30655.541666708417</c:v>
                </c:pt>
                <c:pt idx="8126">
                  <c:v>30655.583333375085</c:v>
                </c:pt>
                <c:pt idx="8127">
                  <c:v>30655.625000041753</c:v>
                </c:pt>
                <c:pt idx="8128">
                  <c:v>30655.666666708421</c:v>
                </c:pt>
                <c:pt idx="8129">
                  <c:v>30655.708333375089</c:v>
                </c:pt>
                <c:pt idx="8130">
                  <c:v>30655.750000041757</c:v>
                </c:pt>
                <c:pt idx="8131">
                  <c:v>30655.791666708425</c:v>
                </c:pt>
                <c:pt idx="8132">
                  <c:v>30655.833333375092</c:v>
                </c:pt>
                <c:pt idx="8133">
                  <c:v>30655.87500004176</c:v>
                </c:pt>
                <c:pt idx="8134">
                  <c:v>30655.916666708428</c:v>
                </c:pt>
                <c:pt idx="8135">
                  <c:v>30655.958333375096</c:v>
                </c:pt>
                <c:pt idx="8136">
                  <c:v>30656.000000041764</c:v>
                </c:pt>
                <c:pt idx="8137">
                  <c:v>30656.041666708432</c:v>
                </c:pt>
                <c:pt idx="8138">
                  <c:v>30656.0833333751</c:v>
                </c:pt>
                <c:pt idx="8139">
                  <c:v>30656.125000041768</c:v>
                </c:pt>
                <c:pt idx="8140">
                  <c:v>30656.166666708436</c:v>
                </c:pt>
                <c:pt idx="8141">
                  <c:v>30656.208333375103</c:v>
                </c:pt>
                <c:pt idx="8142">
                  <c:v>30656.250000041771</c:v>
                </c:pt>
                <c:pt idx="8143">
                  <c:v>30656.291666708439</c:v>
                </c:pt>
                <c:pt idx="8144">
                  <c:v>30656.333333375107</c:v>
                </c:pt>
                <c:pt idx="8145">
                  <c:v>30656.375000041775</c:v>
                </c:pt>
                <c:pt idx="8146">
                  <c:v>30656.416666708443</c:v>
                </c:pt>
                <c:pt idx="8147">
                  <c:v>30656.458333375111</c:v>
                </c:pt>
                <c:pt idx="8148">
                  <c:v>30656.500000041779</c:v>
                </c:pt>
                <c:pt idx="8149">
                  <c:v>30656.541666708446</c:v>
                </c:pt>
                <c:pt idx="8150">
                  <c:v>30656.583333375114</c:v>
                </c:pt>
                <c:pt idx="8151">
                  <c:v>30656.625000041782</c:v>
                </c:pt>
                <c:pt idx="8152">
                  <c:v>30656.66666670845</c:v>
                </c:pt>
                <c:pt idx="8153">
                  <c:v>30656.708333375118</c:v>
                </c:pt>
                <c:pt idx="8154">
                  <c:v>30656.750000041786</c:v>
                </c:pt>
                <c:pt idx="8155">
                  <c:v>30656.791666708454</c:v>
                </c:pt>
                <c:pt idx="8156">
                  <c:v>30656.833333375122</c:v>
                </c:pt>
                <c:pt idx="8157">
                  <c:v>30656.875000041789</c:v>
                </c:pt>
                <c:pt idx="8158">
                  <c:v>30656.916666708457</c:v>
                </c:pt>
                <c:pt idx="8159">
                  <c:v>30656.958333375125</c:v>
                </c:pt>
                <c:pt idx="8160">
                  <c:v>30657.000000041793</c:v>
                </c:pt>
                <c:pt idx="8161">
                  <c:v>30657.041666708461</c:v>
                </c:pt>
                <c:pt idx="8162">
                  <c:v>30657.083333375129</c:v>
                </c:pt>
                <c:pt idx="8163">
                  <c:v>30657.125000041797</c:v>
                </c:pt>
                <c:pt idx="8164">
                  <c:v>30657.166666708465</c:v>
                </c:pt>
                <c:pt idx="8165">
                  <c:v>30657.208333375132</c:v>
                </c:pt>
                <c:pt idx="8166">
                  <c:v>30657.2500000418</c:v>
                </c:pt>
                <c:pt idx="8167">
                  <c:v>30657.291666708468</c:v>
                </c:pt>
                <c:pt idx="8168">
                  <c:v>30657.333333375136</c:v>
                </c:pt>
                <c:pt idx="8169">
                  <c:v>30657.375000041804</c:v>
                </c:pt>
                <c:pt idx="8170">
                  <c:v>30657.416666708472</c:v>
                </c:pt>
                <c:pt idx="8171">
                  <c:v>30657.45833337514</c:v>
                </c:pt>
                <c:pt idx="8172">
                  <c:v>30657.500000041808</c:v>
                </c:pt>
                <c:pt idx="8173">
                  <c:v>30657.541666708476</c:v>
                </c:pt>
                <c:pt idx="8174">
                  <c:v>30657.583333375143</c:v>
                </c:pt>
                <c:pt idx="8175">
                  <c:v>30657.625000041811</c:v>
                </c:pt>
                <c:pt idx="8176">
                  <c:v>30657.666666708479</c:v>
                </c:pt>
                <c:pt idx="8177">
                  <c:v>30657.708333375147</c:v>
                </c:pt>
                <c:pt idx="8178">
                  <c:v>30657.750000041815</c:v>
                </c:pt>
                <c:pt idx="8179">
                  <c:v>30657.791666708483</c:v>
                </c:pt>
                <c:pt idx="8180">
                  <c:v>30657.833333375151</c:v>
                </c:pt>
                <c:pt idx="8181">
                  <c:v>30657.875000041819</c:v>
                </c:pt>
                <c:pt idx="8182">
                  <c:v>30657.916666708486</c:v>
                </c:pt>
                <c:pt idx="8183">
                  <c:v>30657.958333375154</c:v>
                </c:pt>
                <c:pt idx="8184">
                  <c:v>30658.000000041822</c:v>
                </c:pt>
                <c:pt idx="8185">
                  <c:v>30658.04166670849</c:v>
                </c:pt>
                <c:pt idx="8186">
                  <c:v>30658.083333375158</c:v>
                </c:pt>
                <c:pt idx="8187">
                  <c:v>30658.125000041826</c:v>
                </c:pt>
                <c:pt idx="8188">
                  <c:v>30658.166666708494</c:v>
                </c:pt>
                <c:pt idx="8189">
                  <c:v>30658.208333375162</c:v>
                </c:pt>
                <c:pt idx="8190">
                  <c:v>30658.250000041829</c:v>
                </c:pt>
                <c:pt idx="8191">
                  <c:v>30658.291666708497</c:v>
                </c:pt>
                <c:pt idx="8192">
                  <c:v>30658.333333375165</c:v>
                </c:pt>
                <c:pt idx="8193">
                  <c:v>30658.375000041833</c:v>
                </c:pt>
                <c:pt idx="8194">
                  <c:v>30658.416666708501</c:v>
                </c:pt>
                <c:pt idx="8195">
                  <c:v>30658.458333375169</c:v>
                </c:pt>
                <c:pt idx="8196">
                  <c:v>30658.500000041837</c:v>
                </c:pt>
                <c:pt idx="8197">
                  <c:v>30658.541666708505</c:v>
                </c:pt>
                <c:pt idx="8198">
                  <c:v>30658.583333375173</c:v>
                </c:pt>
                <c:pt idx="8199">
                  <c:v>30658.62500004184</c:v>
                </c:pt>
                <c:pt idx="8200">
                  <c:v>30658.666666708508</c:v>
                </c:pt>
                <c:pt idx="8201">
                  <c:v>30658.708333375176</c:v>
                </c:pt>
                <c:pt idx="8202">
                  <c:v>30658.750000041844</c:v>
                </c:pt>
                <c:pt idx="8203">
                  <c:v>30658.791666708512</c:v>
                </c:pt>
                <c:pt idx="8204">
                  <c:v>30658.83333337518</c:v>
                </c:pt>
                <c:pt idx="8205">
                  <c:v>30658.875000041848</c:v>
                </c:pt>
                <c:pt idx="8206">
                  <c:v>30658.916666708516</c:v>
                </c:pt>
                <c:pt idx="8207">
                  <c:v>30658.958333375183</c:v>
                </c:pt>
                <c:pt idx="8208">
                  <c:v>30659.000000041851</c:v>
                </c:pt>
                <c:pt idx="8209">
                  <c:v>30659.041666708519</c:v>
                </c:pt>
                <c:pt idx="8210">
                  <c:v>30659.083333375187</c:v>
                </c:pt>
                <c:pt idx="8211">
                  <c:v>30659.125000041855</c:v>
                </c:pt>
                <c:pt idx="8212">
                  <c:v>30659.166666708523</c:v>
                </c:pt>
                <c:pt idx="8213">
                  <c:v>30659.208333375191</c:v>
                </c:pt>
                <c:pt idx="8214">
                  <c:v>30659.250000041859</c:v>
                </c:pt>
                <c:pt idx="8215">
                  <c:v>30659.291666708526</c:v>
                </c:pt>
                <c:pt idx="8216">
                  <c:v>30659.333333375194</c:v>
                </c:pt>
                <c:pt idx="8217">
                  <c:v>30659.375000041862</c:v>
                </c:pt>
                <c:pt idx="8218">
                  <c:v>30659.41666670853</c:v>
                </c:pt>
                <c:pt idx="8219">
                  <c:v>30659.458333375198</c:v>
                </c:pt>
                <c:pt idx="8220">
                  <c:v>30659.500000041866</c:v>
                </c:pt>
                <c:pt idx="8221">
                  <c:v>30659.541666708534</c:v>
                </c:pt>
                <c:pt idx="8222">
                  <c:v>30659.583333375202</c:v>
                </c:pt>
                <c:pt idx="8223">
                  <c:v>30659.625000041869</c:v>
                </c:pt>
                <c:pt idx="8224">
                  <c:v>30659.666666708537</c:v>
                </c:pt>
                <c:pt idx="8225">
                  <c:v>30659.708333375205</c:v>
                </c:pt>
                <c:pt idx="8226">
                  <c:v>30659.750000041873</c:v>
                </c:pt>
                <c:pt idx="8227">
                  <c:v>30659.791666708541</c:v>
                </c:pt>
                <c:pt idx="8228">
                  <c:v>30659.833333375209</c:v>
                </c:pt>
                <c:pt idx="8229">
                  <c:v>30659.875000041877</c:v>
                </c:pt>
                <c:pt idx="8230">
                  <c:v>30659.916666708545</c:v>
                </c:pt>
                <c:pt idx="8231">
                  <c:v>30659.958333375213</c:v>
                </c:pt>
                <c:pt idx="8232">
                  <c:v>30660.00000004188</c:v>
                </c:pt>
                <c:pt idx="8233">
                  <c:v>30660.041666708548</c:v>
                </c:pt>
                <c:pt idx="8234">
                  <c:v>30660.083333375216</c:v>
                </c:pt>
                <c:pt idx="8235">
                  <c:v>30660.125000041884</c:v>
                </c:pt>
                <c:pt idx="8236">
                  <c:v>30660.166666708552</c:v>
                </c:pt>
                <c:pt idx="8237">
                  <c:v>30660.20833337522</c:v>
                </c:pt>
                <c:pt idx="8238">
                  <c:v>30660.250000041888</c:v>
                </c:pt>
                <c:pt idx="8239">
                  <c:v>30660.291666708556</c:v>
                </c:pt>
                <c:pt idx="8240">
                  <c:v>30660.333333375223</c:v>
                </c:pt>
                <c:pt idx="8241">
                  <c:v>30660.375000041891</c:v>
                </c:pt>
                <c:pt idx="8242">
                  <c:v>30660.416666708559</c:v>
                </c:pt>
                <c:pt idx="8243">
                  <c:v>30660.458333375227</c:v>
                </c:pt>
                <c:pt idx="8244">
                  <c:v>30660.500000041895</c:v>
                </c:pt>
                <c:pt idx="8245">
                  <c:v>30660.541666708563</c:v>
                </c:pt>
                <c:pt idx="8246">
                  <c:v>30660.583333375231</c:v>
                </c:pt>
                <c:pt idx="8247">
                  <c:v>30660.625000041899</c:v>
                </c:pt>
                <c:pt idx="8248">
                  <c:v>30660.666666708566</c:v>
                </c:pt>
                <c:pt idx="8249">
                  <c:v>30660.708333375234</c:v>
                </c:pt>
                <c:pt idx="8250">
                  <c:v>30660.750000041902</c:v>
                </c:pt>
                <c:pt idx="8251">
                  <c:v>30660.79166670857</c:v>
                </c:pt>
                <c:pt idx="8252">
                  <c:v>30660.833333375238</c:v>
                </c:pt>
                <c:pt idx="8253">
                  <c:v>30660.875000041906</c:v>
                </c:pt>
                <c:pt idx="8254">
                  <c:v>30660.916666708574</c:v>
                </c:pt>
                <c:pt idx="8255">
                  <c:v>30660.958333375242</c:v>
                </c:pt>
                <c:pt idx="8256">
                  <c:v>30661.00000004191</c:v>
                </c:pt>
                <c:pt idx="8257">
                  <c:v>30661.041666708577</c:v>
                </c:pt>
                <c:pt idx="8258">
                  <c:v>30661.083333375245</c:v>
                </c:pt>
                <c:pt idx="8259">
                  <c:v>30661.125000041913</c:v>
                </c:pt>
                <c:pt idx="8260">
                  <c:v>30661.166666708581</c:v>
                </c:pt>
                <c:pt idx="8261">
                  <c:v>30661.208333375249</c:v>
                </c:pt>
                <c:pt idx="8262">
                  <c:v>30661.250000041917</c:v>
                </c:pt>
                <c:pt idx="8263">
                  <c:v>30661.291666708585</c:v>
                </c:pt>
                <c:pt idx="8264">
                  <c:v>30661.333333375253</c:v>
                </c:pt>
                <c:pt idx="8265">
                  <c:v>30661.37500004192</c:v>
                </c:pt>
                <c:pt idx="8266">
                  <c:v>30661.416666708588</c:v>
                </c:pt>
                <c:pt idx="8267">
                  <c:v>30661.458333375256</c:v>
                </c:pt>
                <c:pt idx="8268">
                  <c:v>30661.500000041924</c:v>
                </c:pt>
                <c:pt idx="8269">
                  <c:v>30661.541666708592</c:v>
                </c:pt>
                <c:pt idx="8270">
                  <c:v>30661.58333337526</c:v>
                </c:pt>
                <c:pt idx="8271">
                  <c:v>30661.625000041928</c:v>
                </c:pt>
                <c:pt idx="8272">
                  <c:v>30661.666666708596</c:v>
                </c:pt>
                <c:pt idx="8273">
                  <c:v>30661.708333375263</c:v>
                </c:pt>
                <c:pt idx="8274">
                  <c:v>30661.750000041931</c:v>
                </c:pt>
                <c:pt idx="8275">
                  <c:v>30661.791666708599</c:v>
                </c:pt>
                <c:pt idx="8276">
                  <c:v>30661.833333375267</c:v>
                </c:pt>
                <c:pt idx="8277">
                  <c:v>30661.875000041935</c:v>
                </c:pt>
                <c:pt idx="8278">
                  <c:v>30661.916666708603</c:v>
                </c:pt>
                <c:pt idx="8279">
                  <c:v>30661.958333375271</c:v>
                </c:pt>
                <c:pt idx="8280">
                  <c:v>30662.000000041939</c:v>
                </c:pt>
                <c:pt idx="8281">
                  <c:v>30662.041666708606</c:v>
                </c:pt>
                <c:pt idx="8282">
                  <c:v>30662.083333375274</c:v>
                </c:pt>
                <c:pt idx="8283">
                  <c:v>30662.125000041942</c:v>
                </c:pt>
                <c:pt idx="8284">
                  <c:v>30662.16666670861</c:v>
                </c:pt>
                <c:pt idx="8285">
                  <c:v>30662.208333375278</c:v>
                </c:pt>
                <c:pt idx="8286">
                  <c:v>30662.250000041946</c:v>
                </c:pt>
                <c:pt idx="8287">
                  <c:v>30662.291666708614</c:v>
                </c:pt>
                <c:pt idx="8288">
                  <c:v>30662.333333375282</c:v>
                </c:pt>
                <c:pt idx="8289">
                  <c:v>30662.37500004195</c:v>
                </c:pt>
                <c:pt idx="8290">
                  <c:v>30662.416666708617</c:v>
                </c:pt>
                <c:pt idx="8291">
                  <c:v>30662.458333375285</c:v>
                </c:pt>
                <c:pt idx="8292">
                  <c:v>30662.500000041953</c:v>
                </c:pt>
                <c:pt idx="8293">
                  <c:v>30662.541666708621</c:v>
                </c:pt>
                <c:pt idx="8294">
                  <c:v>30662.583333375289</c:v>
                </c:pt>
                <c:pt idx="8295">
                  <c:v>30662.625000041957</c:v>
                </c:pt>
                <c:pt idx="8296">
                  <c:v>30662.666666708625</c:v>
                </c:pt>
                <c:pt idx="8297">
                  <c:v>30662.708333375293</c:v>
                </c:pt>
                <c:pt idx="8298">
                  <c:v>30662.75000004196</c:v>
                </c:pt>
                <c:pt idx="8299">
                  <c:v>30662.791666708628</c:v>
                </c:pt>
                <c:pt idx="8300">
                  <c:v>30662.833333375296</c:v>
                </c:pt>
                <c:pt idx="8301">
                  <c:v>30662.875000041964</c:v>
                </c:pt>
                <c:pt idx="8302">
                  <c:v>30662.916666708632</c:v>
                </c:pt>
                <c:pt idx="8303">
                  <c:v>30662.9583333753</c:v>
                </c:pt>
                <c:pt idx="8304">
                  <c:v>30663.000000041968</c:v>
                </c:pt>
                <c:pt idx="8305">
                  <c:v>30663.041666708636</c:v>
                </c:pt>
                <c:pt idx="8306">
                  <c:v>30663.083333375303</c:v>
                </c:pt>
                <c:pt idx="8307">
                  <c:v>30663.125000041971</c:v>
                </c:pt>
                <c:pt idx="8308">
                  <c:v>30663.166666708639</c:v>
                </c:pt>
                <c:pt idx="8309">
                  <c:v>30663.208333375307</c:v>
                </c:pt>
                <c:pt idx="8310">
                  <c:v>30663.250000041975</c:v>
                </c:pt>
                <c:pt idx="8311">
                  <c:v>30663.291666708643</c:v>
                </c:pt>
                <c:pt idx="8312">
                  <c:v>30663.333333375311</c:v>
                </c:pt>
                <c:pt idx="8313">
                  <c:v>30663.375000041979</c:v>
                </c:pt>
                <c:pt idx="8314">
                  <c:v>30663.416666708647</c:v>
                </c:pt>
                <c:pt idx="8315">
                  <c:v>30663.458333375314</c:v>
                </c:pt>
                <c:pt idx="8316">
                  <c:v>30663.500000041982</c:v>
                </c:pt>
                <c:pt idx="8317">
                  <c:v>30663.54166670865</c:v>
                </c:pt>
                <c:pt idx="8318">
                  <c:v>30663.583333375318</c:v>
                </c:pt>
                <c:pt idx="8319">
                  <c:v>30663.625000041986</c:v>
                </c:pt>
                <c:pt idx="8320">
                  <c:v>30663.666666708654</c:v>
                </c:pt>
                <c:pt idx="8321">
                  <c:v>30663.708333375322</c:v>
                </c:pt>
                <c:pt idx="8322">
                  <c:v>30663.75000004199</c:v>
                </c:pt>
                <c:pt idx="8323">
                  <c:v>30663.791666708657</c:v>
                </c:pt>
                <c:pt idx="8324">
                  <c:v>30663.833333375325</c:v>
                </c:pt>
                <c:pt idx="8325">
                  <c:v>30663.875000041993</c:v>
                </c:pt>
                <c:pt idx="8326">
                  <c:v>30663.916666708661</c:v>
                </c:pt>
                <c:pt idx="8327">
                  <c:v>30663.958333375329</c:v>
                </c:pt>
                <c:pt idx="8328">
                  <c:v>30664.000000041997</c:v>
                </c:pt>
                <c:pt idx="8329">
                  <c:v>30664.041666708665</c:v>
                </c:pt>
                <c:pt idx="8330">
                  <c:v>30664.083333375333</c:v>
                </c:pt>
                <c:pt idx="8331">
                  <c:v>30664.125000042</c:v>
                </c:pt>
                <c:pt idx="8332">
                  <c:v>30664.166666708668</c:v>
                </c:pt>
                <c:pt idx="8333">
                  <c:v>30664.208333375336</c:v>
                </c:pt>
                <c:pt idx="8334">
                  <c:v>30664.250000042004</c:v>
                </c:pt>
                <c:pt idx="8335">
                  <c:v>30664.291666708672</c:v>
                </c:pt>
                <c:pt idx="8336">
                  <c:v>30664.33333337534</c:v>
                </c:pt>
                <c:pt idx="8337">
                  <c:v>30664.375000042008</c:v>
                </c:pt>
                <c:pt idx="8338">
                  <c:v>30664.416666708676</c:v>
                </c:pt>
                <c:pt idx="8339">
                  <c:v>30664.458333375343</c:v>
                </c:pt>
                <c:pt idx="8340">
                  <c:v>30664.500000042011</c:v>
                </c:pt>
                <c:pt idx="8341">
                  <c:v>30664.541666708679</c:v>
                </c:pt>
                <c:pt idx="8342">
                  <c:v>30664.583333375347</c:v>
                </c:pt>
                <c:pt idx="8343">
                  <c:v>30664.625000042015</c:v>
                </c:pt>
                <c:pt idx="8344">
                  <c:v>30664.666666708683</c:v>
                </c:pt>
                <c:pt idx="8345">
                  <c:v>30664.708333375351</c:v>
                </c:pt>
                <c:pt idx="8346">
                  <c:v>30664.750000042019</c:v>
                </c:pt>
                <c:pt idx="8347">
                  <c:v>30664.791666708687</c:v>
                </c:pt>
                <c:pt idx="8348">
                  <c:v>30664.833333375354</c:v>
                </c:pt>
                <c:pt idx="8349">
                  <c:v>30664.875000042022</c:v>
                </c:pt>
                <c:pt idx="8350">
                  <c:v>30664.91666670869</c:v>
                </c:pt>
                <c:pt idx="8351">
                  <c:v>30664.958333375358</c:v>
                </c:pt>
                <c:pt idx="8352">
                  <c:v>30665.000000042026</c:v>
                </c:pt>
                <c:pt idx="8353">
                  <c:v>30665.041666708694</c:v>
                </c:pt>
                <c:pt idx="8354">
                  <c:v>30665.083333375362</c:v>
                </c:pt>
                <c:pt idx="8355">
                  <c:v>30665.12500004203</c:v>
                </c:pt>
                <c:pt idx="8356">
                  <c:v>30665.166666708697</c:v>
                </c:pt>
                <c:pt idx="8357">
                  <c:v>30665.208333375365</c:v>
                </c:pt>
                <c:pt idx="8358">
                  <c:v>30665.250000042033</c:v>
                </c:pt>
                <c:pt idx="8359">
                  <c:v>30665.291666708701</c:v>
                </c:pt>
                <c:pt idx="8360">
                  <c:v>30665.333333375369</c:v>
                </c:pt>
                <c:pt idx="8361">
                  <c:v>30665.375000042037</c:v>
                </c:pt>
                <c:pt idx="8362">
                  <c:v>30665.416666708705</c:v>
                </c:pt>
                <c:pt idx="8363">
                  <c:v>30665.458333375373</c:v>
                </c:pt>
                <c:pt idx="8364">
                  <c:v>30665.50000004204</c:v>
                </c:pt>
                <c:pt idx="8365">
                  <c:v>30665.541666708708</c:v>
                </c:pt>
                <c:pt idx="8366">
                  <c:v>30665.583333375376</c:v>
                </c:pt>
                <c:pt idx="8367">
                  <c:v>30665.625000042044</c:v>
                </c:pt>
                <c:pt idx="8368">
                  <c:v>30665.666666708712</c:v>
                </c:pt>
                <c:pt idx="8369">
                  <c:v>30665.70833337538</c:v>
                </c:pt>
                <c:pt idx="8370">
                  <c:v>30665.750000042048</c:v>
                </c:pt>
                <c:pt idx="8371">
                  <c:v>30665.791666708716</c:v>
                </c:pt>
                <c:pt idx="8372">
                  <c:v>30665.833333375384</c:v>
                </c:pt>
                <c:pt idx="8373">
                  <c:v>30665.875000042051</c:v>
                </c:pt>
                <c:pt idx="8374">
                  <c:v>30665.916666708719</c:v>
                </c:pt>
                <c:pt idx="8375">
                  <c:v>30665.958333375387</c:v>
                </c:pt>
                <c:pt idx="8376">
                  <c:v>30666.000000042055</c:v>
                </c:pt>
                <c:pt idx="8377">
                  <c:v>30666.041666708723</c:v>
                </c:pt>
                <c:pt idx="8378">
                  <c:v>30666.083333375391</c:v>
                </c:pt>
                <c:pt idx="8379">
                  <c:v>30666.125000042059</c:v>
                </c:pt>
                <c:pt idx="8380">
                  <c:v>30666.166666708727</c:v>
                </c:pt>
                <c:pt idx="8381">
                  <c:v>30666.208333375394</c:v>
                </c:pt>
                <c:pt idx="8382">
                  <c:v>30666.250000042062</c:v>
                </c:pt>
                <c:pt idx="8383">
                  <c:v>30666.29166670873</c:v>
                </c:pt>
                <c:pt idx="8384">
                  <c:v>30666.333333375398</c:v>
                </c:pt>
                <c:pt idx="8385">
                  <c:v>30666.375000042066</c:v>
                </c:pt>
                <c:pt idx="8386">
                  <c:v>30666.416666708734</c:v>
                </c:pt>
                <c:pt idx="8387">
                  <c:v>30666.458333375402</c:v>
                </c:pt>
                <c:pt idx="8388">
                  <c:v>30666.50000004207</c:v>
                </c:pt>
                <c:pt idx="8389">
                  <c:v>30666.541666708737</c:v>
                </c:pt>
                <c:pt idx="8390">
                  <c:v>30666.583333375405</c:v>
                </c:pt>
                <c:pt idx="8391">
                  <c:v>30666.625000042073</c:v>
                </c:pt>
                <c:pt idx="8392">
                  <c:v>30666.666666708741</c:v>
                </c:pt>
                <c:pt idx="8393">
                  <c:v>30666.708333375409</c:v>
                </c:pt>
                <c:pt idx="8394">
                  <c:v>30666.750000042077</c:v>
                </c:pt>
                <c:pt idx="8395">
                  <c:v>30666.791666708745</c:v>
                </c:pt>
                <c:pt idx="8396">
                  <c:v>30666.833333375413</c:v>
                </c:pt>
                <c:pt idx="8397">
                  <c:v>30666.875000042081</c:v>
                </c:pt>
                <c:pt idx="8398">
                  <c:v>30666.916666708748</c:v>
                </c:pt>
                <c:pt idx="8399">
                  <c:v>30666.958333375416</c:v>
                </c:pt>
                <c:pt idx="8400">
                  <c:v>30667.000000042084</c:v>
                </c:pt>
                <c:pt idx="8401">
                  <c:v>30667.041666708752</c:v>
                </c:pt>
                <c:pt idx="8402">
                  <c:v>30667.08333337542</c:v>
                </c:pt>
                <c:pt idx="8403">
                  <c:v>30667.125000042088</c:v>
                </c:pt>
                <c:pt idx="8404">
                  <c:v>30667.166666708756</c:v>
                </c:pt>
                <c:pt idx="8405">
                  <c:v>30667.208333375424</c:v>
                </c:pt>
                <c:pt idx="8406">
                  <c:v>30667.250000042091</c:v>
                </c:pt>
                <c:pt idx="8407">
                  <c:v>30667.291666708759</c:v>
                </c:pt>
                <c:pt idx="8408">
                  <c:v>30667.333333375427</c:v>
                </c:pt>
                <c:pt idx="8409">
                  <c:v>30667.375000042095</c:v>
                </c:pt>
                <c:pt idx="8410">
                  <c:v>30667.416666708763</c:v>
                </c:pt>
                <c:pt idx="8411">
                  <c:v>30667.458333375431</c:v>
                </c:pt>
                <c:pt idx="8412">
                  <c:v>30667.500000042099</c:v>
                </c:pt>
                <c:pt idx="8413">
                  <c:v>30667.541666708767</c:v>
                </c:pt>
                <c:pt idx="8414">
                  <c:v>30667.583333375434</c:v>
                </c:pt>
                <c:pt idx="8415">
                  <c:v>30667.625000042102</c:v>
                </c:pt>
                <c:pt idx="8416">
                  <c:v>30667.66666670877</c:v>
                </c:pt>
                <c:pt idx="8417">
                  <c:v>30667.708333375438</c:v>
                </c:pt>
                <c:pt idx="8418">
                  <c:v>30667.750000042106</c:v>
                </c:pt>
                <c:pt idx="8419">
                  <c:v>30667.791666708774</c:v>
                </c:pt>
                <c:pt idx="8420">
                  <c:v>30667.833333375442</c:v>
                </c:pt>
                <c:pt idx="8421">
                  <c:v>30667.87500004211</c:v>
                </c:pt>
                <c:pt idx="8422">
                  <c:v>30667.916666708777</c:v>
                </c:pt>
                <c:pt idx="8423">
                  <c:v>30667.958333375445</c:v>
                </c:pt>
                <c:pt idx="8424">
                  <c:v>30668.000000042113</c:v>
                </c:pt>
                <c:pt idx="8425">
                  <c:v>30668.041666708781</c:v>
                </c:pt>
                <c:pt idx="8426">
                  <c:v>30668.083333375449</c:v>
                </c:pt>
                <c:pt idx="8427">
                  <c:v>30668.125000042117</c:v>
                </c:pt>
                <c:pt idx="8428">
                  <c:v>30668.166666708785</c:v>
                </c:pt>
                <c:pt idx="8429">
                  <c:v>30668.208333375453</c:v>
                </c:pt>
                <c:pt idx="8430">
                  <c:v>30668.250000042121</c:v>
                </c:pt>
                <c:pt idx="8431">
                  <c:v>30668.291666708788</c:v>
                </c:pt>
                <c:pt idx="8432">
                  <c:v>30668.333333375456</c:v>
                </c:pt>
                <c:pt idx="8433">
                  <c:v>30668.375000042124</c:v>
                </c:pt>
                <c:pt idx="8434">
                  <c:v>30668.416666708792</c:v>
                </c:pt>
                <c:pt idx="8435">
                  <c:v>30668.45833337546</c:v>
                </c:pt>
                <c:pt idx="8436">
                  <c:v>30668.500000042128</c:v>
                </c:pt>
                <c:pt idx="8437">
                  <c:v>30668.541666708796</c:v>
                </c:pt>
                <c:pt idx="8438">
                  <c:v>30668.583333375464</c:v>
                </c:pt>
                <c:pt idx="8439">
                  <c:v>30668.625000042131</c:v>
                </c:pt>
                <c:pt idx="8440">
                  <c:v>30668.666666708799</c:v>
                </c:pt>
                <c:pt idx="8441">
                  <c:v>30668.708333375467</c:v>
                </c:pt>
                <c:pt idx="8442">
                  <c:v>30668.750000042135</c:v>
                </c:pt>
                <c:pt idx="8443">
                  <c:v>30668.791666708803</c:v>
                </c:pt>
                <c:pt idx="8444">
                  <c:v>30668.833333375471</c:v>
                </c:pt>
                <c:pt idx="8445">
                  <c:v>30668.875000042139</c:v>
                </c:pt>
                <c:pt idx="8446">
                  <c:v>30668.916666708807</c:v>
                </c:pt>
                <c:pt idx="8447">
                  <c:v>30668.958333375474</c:v>
                </c:pt>
                <c:pt idx="8448">
                  <c:v>30669.000000042142</c:v>
                </c:pt>
                <c:pt idx="8449">
                  <c:v>30669.04166670881</c:v>
                </c:pt>
                <c:pt idx="8450">
                  <c:v>30669.083333375478</c:v>
                </c:pt>
                <c:pt idx="8451">
                  <c:v>30669.125000042146</c:v>
                </c:pt>
                <c:pt idx="8452">
                  <c:v>30669.166666708814</c:v>
                </c:pt>
                <c:pt idx="8453">
                  <c:v>30669.208333375482</c:v>
                </c:pt>
                <c:pt idx="8454">
                  <c:v>30669.25000004215</c:v>
                </c:pt>
                <c:pt idx="8455">
                  <c:v>30669.291666708818</c:v>
                </c:pt>
                <c:pt idx="8456">
                  <c:v>30669.333333375485</c:v>
                </c:pt>
                <c:pt idx="8457">
                  <c:v>30669.375000042153</c:v>
                </c:pt>
                <c:pt idx="8458">
                  <c:v>30669.416666708821</c:v>
                </c:pt>
                <c:pt idx="8459">
                  <c:v>30669.458333375489</c:v>
                </c:pt>
                <c:pt idx="8460">
                  <c:v>30669.500000042157</c:v>
                </c:pt>
                <c:pt idx="8461">
                  <c:v>30669.541666708825</c:v>
                </c:pt>
                <c:pt idx="8462">
                  <c:v>30669.583333375493</c:v>
                </c:pt>
                <c:pt idx="8463">
                  <c:v>30669.625000042161</c:v>
                </c:pt>
                <c:pt idx="8464">
                  <c:v>30669.666666708828</c:v>
                </c:pt>
                <c:pt idx="8465">
                  <c:v>30669.708333375496</c:v>
                </c:pt>
                <c:pt idx="8466">
                  <c:v>30669.750000042164</c:v>
                </c:pt>
                <c:pt idx="8467">
                  <c:v>30669.791666708832</c:v>
                </c:pt>
                <c:pt idx="8468">
                  <c:v>30669.8333333755</c:v>
                </c:pt>
                <c:pt idx="8469">
                  <c:v>30669.875000042168</c:v>
                </c:pt>
                <c:pt idx="8470">
                  <c:v>30669.916666708836</c:v>
                </c:pt>
                <c:pt idx="8471">
                  <c:v>30669.958333375504</c:v>
                </c:pt>
                <c:pt idx="8472">
                  <c:v>30670.000000042171</c:v>
                </c:pt>
                <c:pt idx="8473">
                  <c:v>30670.041666708839</c:v>
                </c:pt>
                <c:pt idx="8474">
                  <c:v>30670.083333375507</c:v>
                </c:pt>
                <c:pt idx="8475">
                  <c:v>30670.125000042175</c:v>
                </c:pt>
                <c:pt idx="8476">
                  <c:v>30670.166666708843</c:v>
                </c:pt>
                <c:pt idx="8477">
                  <c:v>30670.208333375511</c:v>
                </c:pt>
                <c:pt idx="8478">
                  <c:v>30670.250000042179</c:v>
                </c:pt>
                <c:pt idx="8479">
                  <c:v>30670.291666708847</c:v>
                </c:pt>
                <c:pt idx="8480">
                  <c:v>30670.333333375514</c:v>
                </c:pt>
                <c:pt idx="8481">
                  <c:v>30670.375000042182</c:v>
                </c:pt>
                <c:pt idx="8482">
                  <c:v>30670.41666670885</c:v>
                </c:pt>
                <c:pt idx="8483">
                  <c:v>30670.458333375518</c:v>
                </c:pt>
                <c:pt idx="8484">
                  <c:v>30670.500000042186</c:v>
                </c:pt>
                <c:pt idx="8485">
                  <c:v>30670.541666708854</c:v>
                </c:pt>
                <c:pt idx="8486">
                  <c:v>30670.583333375522</c:v>
                </c:pt>
                <c:pt idx="8487">
                  <c:v>30670.62500004219</c:v>
                </c:pt>
                <c:pt idx="8488">
                  <c:v>30670.666666708858</c:v>
                </c:pt>
                <c:pt idx="8489">
                  <c:v>30670.708333375525</c:v>
                </c:pt>
                <c:pt idx="8490">
                  <c:v>30670.750000042193</c:v>
                </c:pt>
                <c:pt idx="8491">
                  <c:v>30670.791666708861</c:v>
                </c:pt>
                <c:pt idx="8492">
                  <c:v>30670.833333375529</c:v>
                </c:pt>
                <c:pt idx="8493">
                  <c:v>30670.875000042197</c:v>
                </c:pt>
                <c:pt idx="8494">
                  <c:v>30670.916666708865</c:v>
                </c:pt>
                <c:pt idx="8495">
                  <c:v>30670.958333375533</c:v>
                </c:pt>
                <c:pt idx="8496">
                  <c:v>30671.000000042201</c:v>
                </c:pt>
                <c:pt idx="8497">
                  <c:v>30671.041666708868</c:v>
                </c:pt>
                <c:pt idx="8498">
                  <c:v>30671.083333375536</c:v>
                </c:pt>
                <c:pt idx="8499">
                  <c:v>30671.125000042204</c:v>
                </c:pt>
                <c:pt idx="8500">
                  <c:v>30671.166666708872</c:v>
                </c:pt>
                <c:pt idx="8501">
                  <c:v>30671.20833337554</c:v>
                </c:pt>
                <c:pt idx="8502">
                  <c:v>30671.250000042208</c:v>
                </c:pt>
                <c:pt idx="8503">
                  <c:v>30671.291666708876</c:v>
                </c:pt>
                <c:pt idx="8504">
                  <c:v>30671.333333375544</c:v>
                </c:pt>
                <c:pt idx="8505">
                  <c:v>30671.375000042211</c:v>
                </c:pt>
                <c:pt idx="8506">
                  <c:v>30671.416666708879</c:v>
                </c:pt>
                <c:pt idx="8507">
                  <c:v>30671.458333375547</c:v>
                </c:pt>
                <c:pt idx="8508">
                  <c:v>30671.500000042215</c:v>
                </c:pt>
                <c:pt idx="8509">
                  <c:v>30671.541666708883</c:v>
                </c:pt>
                <c:pt idx="8510">
                  <c:v>30671.583333375551</c:v>
                </c:pt>
                <c:pt idx="8511">
                  <c:v>30671.625000042219</c:v>
                </c:pt>
                <c:pt idx="8512">
                  <c:v>30671.666666708887</c:v>
                </c:pt>
                <c:pt idx="8513">
                  <c:v>30671.708333375555</c:v>
                </c:pt>
                <c:pt idx="8514">
                  <c:v>30671.750000042222</c:v>
                </c:pt>
                <c:pt idx="8515">
                  <c:v>30671.79166670889</c:v>
                </c:pt>
                <c:pt idx="8516">
                  <c:v>30671.833333375558</c:v>
                </c:pt>
                <c:pt idx="8517">
                  <c:v>30671.875000042226</c:v>
                </c:pt>
                <c:pt idx="8518">
                  <c:v>30671.916666708894</c:v>
                </c:pt>
                <c:pt idx="8519">
                  <c:v>30671.958333375562</c:v>
                </c:pt>
                <c:pt idx="8520">
                  <c:v>30672.00000004223</c:v>
                </c:pt>
                <c:pt idx="8521">
                  <c:v>30672.041666708898</c:v>
                </c:pt>
                <c:pt idx="8522">
                  <c:v>30672.083333375565</c:v>
                </c:pt>
                <c:pt idx="8523">
                  <c:v>30672.125000042233</c:v>
                </c:pt>
                <c:pt idx="8524">
                  <c:v>30672.166666708901</c:v>
                </c:pt>
                <c:pt idx="8525">
                  <c:v>30672.208333375569</c:v>
                </c:pt>
                <c:pt idx="8526">
                  <c:v>30672.250000042237</c:v>
                </c:pt>
                <c:pt idx="8527">
                  <c:v>30672.291666708905</c:v>
                </c:pt>
                <c:pt idx="8528">
                  <c:v>30672.333333375573</c:v>
                </c:pt>
                <c:pt idx="8529">
                  <c:v>30672.375000042241</c:v>
                </c:pt>
                <c:pt idx="8530">
                  <c:v>30672.416666708908</c:v>
                </c:pt>
                <c:pt idx="8531">
                  <c:v>30672.458333375576</c:v>
                </c:pt>
                <c:pt idx="8532">
                  <c:v>30672.500000042244</c:v>
                </c:pt>
                <c:pt idx="8533">
                  <c:v>30672.541666708912</c:v>
                </c:pt>
                <c:pt idx="8534">
                  <c:v>30672.58333337558</c:v>
                </c:pt>
                <c:pt idx="8535">
                  <c:v>30672.625000042248</c:v>
                </c:pt>
                <c:pt idx="8536">
                  <c:v>30672.666666708916</c:v>
                </c:pt>
                <c:pt idx="8537">
                  <c:v>30672.708333375584</c:v>
                </c:pt>
                <c:pt idx="8538">
                  <c:v>30672.750000042251</c:v>
                </c:pt>
                <c:pt idx="8539">
                  <c:v>30672.791666708919</c:v>
                </c:pt>
                <c:pt idx="8540">
                  <c:v>30672.833333375587</c:v>
                </c:pt>
                <c:pt idx="8541">
                  <c:v>30672.875000042255</c:v>
                </c:pt>
                <c:pt idx="8542">
                  <c:v>30672.916666708923</c:v>
                </c:pt>
                <c:pt idx="8543">
                  <c:v>30672.958333375591</c:v>
                </c:pt>
                <c:pt idx="8544">
                  <c:v>30673.000000042259</c:v>
                </c:pt>
                <c:pt idx="8545">
                  <c:v>30673.041666708927</c:v>
                </c:pt>
                <c:pt idx="8546">
                  <c:v>30673.083333375595</c:v>
                </c:pt>
                <c:pt idx="8547">
                  <c:v>30673.125000042262</c:v>
                </c:pt>
                <c:pt idx="8548">
                  <c:v>30673.16666670893</c:v>
                </c:pt>
                <c:pt idx="8549">
                  <c:v>30673.208333375598</c:v>
                </c:pt>
                <c:pt idx="8550">
                  <c:v>30673.250000042266</c:v>
                </c:pt>
                <c:pt idx="8551">
                  <c:v>30673.291666708934</c:v>
                </c:pt>
                <c:pt idx="8552">
                  <c:v>30673.333333375602</c:v>
                </c:pt>
                <c:pt idx="8553">
                  <c:v>30673.37500004227</c:v>
                </c:pt>
                <c:pt idx="8554">
                  <c:v>30673.416666708938</c:v>
                </c:pt>
                <c:pt idx="8555">
                  <c:v>30673.458333375605</c:v>
                </c:pt>
                <c:pt idx="8556">
                  <c:v>30673.500000042273</c:v>
                </c:pt>
                <c:pt idx="8557">
                  <c:v>30673.541666708941</c:v>
                </c:pt>
                <c:pt idx="8558">
                  <c:v>30673.583333375609</c:v>
                </c:pt>
                <c:pt idx="8559">
                  <c:v>30673.625000042277</c:v>
                </c:pt>
                <c:pt idx="8560">
                  <c:v>30673.666666708945</c:v>
                </c:pt>
                <c:pt idx="8561">
                  <c:v>30673.708333375613</c:v>
                </c:pt>
                <c:pt idx="8562">
                  <c:v>30673.750000042281</c:v>
                </c:pt>
                <c:pt idx="8563">
                  <c:v>30673.791666708948</c:v>
                </c:pt>
                <c:pt idx="8564">
                  <c:v>30673.833333375616</c:v>
                </c:pt>
                <c:pt idx="8565">
                  <c:v>30673.875000042284</c:v>
                </c:pt>
                <c:pt idx="8566">
                  <c:v>30673.916666708952</c:v>
                </c:pt>
                <c:pt idx="8567">
                  <c:v>30673.95833337562</c:v>
                </c:pt>
                <c:pt idx="8568">
                  <c:v>30674.000000042288</c:v>
                </c:pt>
                <c:pt idx="8569">
                  <c:v>30674.041666708956</c:v>
                </c:pt>
                <c:pt idx="8570">
                  <c:v>30674.083333375624</c:v>
                </c:pt>
                <c:pt idx="8571">
                  <c:v>30674.125000042292</c:v>
                </c:pt>
                <c:pt idx="8572">
                  <c:v>30674.166666708959</c:v>
                </c:pt>
                <c:pt idx="8573">
                  <c:v>30674.208333375627</c:v>
                </c:pt>
                <c:pt idx="8574">
                  <c:v>30674.250000042295</c:v>
                </c:pt>
                <c:pt idx="8575">
                  <c:v>30674.291666708963</c:v>
                </c:pt>
                <c:pt idx="8576">
                  <c:v>30674.333333375631</c:v>
                </c:pt>
                <c:pt idx="8577">
                  <c:v>30674.375000042299</c:v>
                </c:pt>
                <c:pt idx="8578">
                  <c:v>30674.416666708967</c:v>
                </c:pt>
                <c:pt idx="8579">
                  <c:v>30674.458333375635</c:v>
                </c:pt>
                <c:pt idx="8580">
                  <c:v>30674.500000042302</c:v>
                </c:pt>
                <c:pt idx="8581">
                  <c:v>30674.54166670897</c:v>
                </c:pt>
                <c:pt idx="8582">
                  <c:v>30674.583333375638</c:v>
                </c:pt>
                <c:pt idx="8583">
                  <c:v>30674.625000042306</c:v>
                </c:pt>
                <c:pt idx="8584">
                  <c:v>30674.666666708974</c:v>
                </c:pt>
                <c:pt idx="8585">
                  <c:v>30674.708333375642</c:v>
                </c:pt>
                <c:pt idx="8586">
                  <c:v>30674.75000004231</c:v>
                </c:pt>
                <c:pt idx="8587">
                  <c:v>30674.791666708978</c:v>
                </c:pt>
                <c:pt idx="8588">
                  <c:v>30674.833333375645</c:v>
                </c:pt>
                <c:pt idx="8589">
                  <c:v>30674.875000042313</c:v>
                </c:pt>
                <c:pt idx="8590">
                  <c:v>30674.916666708981</c:v>
                </c:pt>
                <c:pt idx="8591">
                  <c:v>30674.958333375649</c:v>
                </c:pt>
                <c:pt idx="8592">
                  <c:v>30675.000000042317</c:v>
                </c:pt>
                <c:pt idx="8593">
                  <c:v>30675.041666708985</c:v>
                </c:pt>
                <c:pt idx="8594">
                  <c:v>30675.083333375653</c:v>
                </c:pt>
                <c:pt idx="8595">
                  <c:v>30675.125000042321</c:v>
                </c:pt>
                <c:pt idx="8596">
                  <c:v>30675.166666708988</c:v>
                </c:pt>
                <c:pt idx="8597">
                  <c:v>30675.208333375656</c:v>
                </c:pt>
                <c:pt idx="8598">
                  <c:v>30675.250000042324</c:v>
                </c:pt>
                <c:pt idx="8599">
                  <c:v>30675.291666708992</c:v>
                </c:pt>
                <c:pt idx="8600">
                  <c:v>30675.33333337566</c:v>
                </c:pt>
                <c:pt idx="8601">
                  <c:v>30675.375000042328</c:v>
                </c:pt>
                <c:pt idx="8602">
                  <c:v>30675.416666708996</c:v>
                </c:pt>
                <c:pt idx="8603">
                  <c:v>30675.458333375664</c:v>
                </c:pt>
                <c:pt idx="8604">
                  <c:v>30675.500000042332</c:v>
                </c:pt>
                <c:pt idx="8605">
                  <c:v>30675.541666708999</c:v>
                </c:pt>
                <c:pt idx="8606">
                  <c:v>30675.583333375667</c:v>
                </c:pt>
                <c:pt idx="8607">
                  <c:v>30675.625000042335</c:v>
                </c:pt>
                <c:pt idx="8608">
                  <c:v>30675.666666709003</c:v>
                </c:pt>
                <c:pt idx="8609">
                  <c:v>30675.708333375671</c:v>
                </c:pt>
                <c:pt idx="8610">
                  <c:v>30675.750000042339</c:v>
                </c:pt>
                <c:pt idx="8611">
                  <c:v>30675.791666709007</c:v>
                </c:pt>
                <c:pt idx="8612">
                  <c:v>30675.833333375675</c:v>
                </c:pt>
                <c:pt idx="8613">
                  <c:v>30675.875000042342</c:v>
                </c:pt>
                <c:pt idx="8614">
                  <c:v>30675.91666670901</c:v>
                </c:pt>
                <c:pt idx="8615">
                  <c:v>30675.958333375678</c:v>
                </c:pt>
                <c:pt idx="8616">
                  <c:v>30676.000000042346</c:v>
                </c:pt>
                <c:pt idx="8617">
                  <c:v>30676.041666709014</c:v>
                </c:pt>
                <c:pt idx="8618">
                  <c:v>30676.083333375682</c:v>
                </c:pt>
                <c:pt idx="8619">
                  <c:v>30676.12500004235</c:v>
                </c:pt>
                <c:pt idx="8620">
                  <c:v>30676.166666709018</c:v>
                </c:pt>
                <c:pt idx="8621">
                  <c:v>30676.208333375685</c:v>
                </c:pt>
                <c:pt idx="8622">
                  <c:v>30676.250000042353</c:v>
                </c:pt>
                <c:pt idx="8623">
                  <c:v>30676.291666709021</c:v>
                </c:pt>
                <c:pt idx="8624">
                  <c:v>30676.333333375689</c:v>
                </c:pt>
                <c:pt idx="8625">
                  <c:v>30676.375000042357</c:v>
                </c:pt>
                <c:pt idx="8626">
                  <c:v>30676.416666709025</c:v>
                </c:pt>
                <c:pt idx="8627">
                  <c:v>30676.458333375693</c:v>
                </c:pt>
                <c:pt idx="8628">
                  <c:v>30676.500000042361</c:v>
                </c:pt>
                <c:pt idx="8629">
                  <c:v>30676.541666709029</c:v>
                </c:pt>
                <c:pt idx="8630">
                  <c:v>30676.583333375696</c:v>
                </c:pt>
                <c:pt idx="8631">
                  <c:v>30676.625000042364</c:v>
                </c:pt>
                <c:pt idx="8632">
                  <c:v>30676.666666709032</c:v>
                </c:pt>
                <c:pt idx="8633">
                  <c:v>30676.7083333757</c:v>
                </c:pt>
                <c:pt idx="8634">
                  <c:v>30676.750000042368</c:v>
                </c:pt>
                <c:pt idx="8635">
                  <c:v>30676.791666709036</c:v>
                </c:pt>
                <c:pt idx="8636">
                  <c:v>30676.833333375704</c:v>
                </c:pt>
                <c:pt idx="8637">
                  <c:v>30676.875000042372</c:v>
                </c:pt>
                <c:pt idx="8638">
                  <c:v>30676.916666709039</c:v>
                </c:pt>
                <c:pt idx="8639">
                  <c:v>30676.958333375707</c:v>
                </c:pt>
                <c:pt idx="8640">
                  <c:v>30677.000000042375</c:v>
                </c:pt>
                <c:pt idx="8641">
                  <c:v>30677.041666709043</c:v>
                </c:pt>
                <c:pt idx="8642">
                  <c:v>30677.083333375711</c:v>
                </c:pt>
                <c:pt idx="8643">
                  <c:v>30677.125000042379</c:v>
                </c:pt>
                <c:pt idx="8644">
                  <c:v>30677.166666709047</c:v>
                </c:pt>
                <c:pt idx="8645">
                  <c:v>30677.208333375715</c:v>
                </c:pt>
                <c:pt idx="8646">
                  <c:v>30677.250000042382</c:v>
                </c:pt>
                <c:pt idx="8647">
                  <c:v>30677.29166670905</c:v>
                </c:pt>
                <c:pt idx="8648">
                  <c:v>30677.333333375718</c:v>
                </c:pt>
                <c:pt idx="8649">
                  <c:v>30677.375000042386</c:v>
                </c:pt>
                <c:pt idx="8650">
                  <c:v>30677.416666709054</c:v>
                </c:pt>
                <c:pt idx="8651">
                  <c:v>30677.458333375722</c:v>
                </c:pt>
                <c:pt idx="8652">
                  <c:v>30677.50000004239</c:v>
                </c:pt>
                <c:pt idx="8653">
                  <c:v>30677.541666709058</c:v>
                </c:pt>
                <c:pt idx="8654">
                  <c:v>30677.583333375725</c:v>
                </c:pt>
                <c:pt idx="8655">
                  <c:v>30677.625000042393</c:v>
                </c:pt>
                <c:pt idx="8656">
                  <c:v>30677.666666709061</c:v>
                </c:pt>
                <c:pt idx="8657">
                  <c:v>30677.708333375729</c:v>
                </c:pt>
                <c:pt idx="8658">
                  <c:v>30677.750000042397</c:v>
                </c:pt>
                <c:pt idx="8659">
                  <c:v>30677.791666709065</c:v>
                </c:pt>
                <c:pt idx="8660">
                  <c:v>30677.833333375733</c:v>
                </c:pt>
                <c:pt idx="8661">
                  <c:v>30677.875000042401</c:v>
                </c:pt>
                <c:pt idx="8662">
                  <c:v>30677.916666709069</c:v>
                </c:pt>
                <c:pt idx="8663">
                  <c:v>30677.958333375736</c:v>
                </c:pt>
                <c:pt idx="8664">
                  <c:v>30678.000000042404</c:v>
                </c:pt>
                <c:pt idx="8665">
                  <c:v>30678.041666709072</c:v>
                </c:pt>
                <c:pt idx="8666">
                  <c:v>30678.08333337574</c:v>
                </c:pt>
                <c:pt idx="8667">
                  <c:v>30678.125000042408</c:v>
                </c:pt>
                <c:pt idx="8668">
                  <c:v>30678.166666709076</c:v>
                </c:pt>
                <c:pt idx="8669">
                  <c:v>30678.208333375744</c:v>
                </c:pt>
                <c:pt idx="8670">
                  <c:v>30678.250000042412</c:v>
                </c:pt>
                <c:pt idx="8671">
                  <c:v>30678.291666709079</c:v>
                </c:pt>
                <c:pt idx="8672">
                  <c:v>30678.333333375747</c:v>
                </c:pt>
                <c:pt idx="8673">
                  <c:v>30678.375000042415</c:v>
                </c:pt>
                <c:pt idx="8674">
                  <c:v>30678.416666709083</c:v>
                </c:pt>
                <c:pt idx="8675">
                  <c:v>30678.458333375751</c:v>
                </c:pt>
                <c:pt idx="8676">
                  <c:v>30678.500000042419</c:v>
                </c:pt>
                <c:pt idx="8677">
                  <c:v>30678.541666709087</c:v>
                </c:pt>
                <c:pt idx="8678">
                  <c:v>30678.583333375755</c:v>
                </c:pt>
                <c:pt idx="8679">
                  <c:v>30678.625000042422</c:v>
                </c:pt>
                <c:pt idx="8680">
                  <c:v>30678.66666670909</c:v>
                </c:pt>
                <c:pt idx="8681">
                  <c:v>30678.708333375758</c:v>
                </c:pt>
                <c:pt idx="8682">
                  <c:v>30678.750000042426</c:v>
                </c:pt>
                <c:pt idx="8683">
                  <c:v>30678.791666709094</c:v>
                </c:pt>
                <c:pt idx="8684">
                  <c:v>30678.833333375762</c:v>
                </c:pt>
                <c:pt idx="8685">
                  <c:v>30678.87500004243</c:v>
                </c:pt>
                <c:pt idx="8686">
                  <c:v>30678.916666709098</c:v>
                </c:pt>
                <c:pt idx="8687">
                  <c:v>30678.958333375766</c:v>
                </c:pt>
                <c:pt idx="8688">
                  <c:v>30679.000000042433</c:v>
                </c:pt>
                <c:pt idx="8689">
                  <c:v>30679.041666709101</c:v>
                </c:pt>
                <c:pt idx="8690">
                  <c:v>30679.083333375769</c:v>
                </c:pt>
                <c:pt idx="8691">
                  <c:v>30679.125000042437</c:v>
                </c:pt>
                <c:pt idx="8692">
                  <c:v>30679.166666709105</c:v>
                </c:pt>
                <c:pt idx="8693">
                  <c:v>30679.208333375773</c:v>
                </c:pt>
                <c:pt idx="8694">
                  <c:v>30679.250000042441</c:v>
                </c:pt>
                <c:pt idx="8695">
                  <c:v>30679.291666709109</c:v>
                </c:pt>
                <c:pt idx="8696">
                  <c:v>30679.333333375776</c:v>
                </c:pt>
                <c:pt idx="8697">
                  <c:v>30679.375000042444</c:v>
                </c:pt>
                <c:pt idx="8698">
                  <c:v>30679.416666709112</c:v>
                </c:pt>
                <c:pt idx="8699">
                  <c:v>30679.45833337578</c:v>
                </c:pt>
                <c:pt idx="8700">
                  <c:v>30679.500000042448</c:v>
                </c:pt>
                <c:pt idx="8701">
                  <c:v>30679.541666709116</c:v>
                </c:pt>
                <c:pt idx="8702">
                  <c:v>30679.583333375784</c:v>
                </c:pt>
                <c:pt idx="8703">
                  <c:v>30679.625000042452</c:v>
                </c:pt>
                <c:pt idx="8704">
                  <c:v>30679.666666709119</c:v>
                </c:pt>
                <c:pt idx="8705">
                  <c:v>30679.708333375787</c:v>
                </c:pt>
                <c:pt idx="8706">
                  <c:v>30679.750000042455</c:v>
                </c:pt>
                <c:pt idx="8707">
                  <c:v>30679.791666709123</c:v>
                </c:pt>
                <c:pt idx="8708">
                  <c:v>30679.833333375791</c:v>
                </c:pt>
                <c:pt idx="8709">
                  <c:v>30679.875000042459</c:v>
                </c:pt>
                <c:pt idx="8710">
                  <c:v>30679.916666709127</c:v>
                </c:pt>
                <c:pt idx="8711">
                  <c:v>30679.958333375795</c:v>
                </c:pt>
                <c:pt idx="8712">
                  <c:v>30680.000000042462</c:v>
                </c:pt>
                <c:pt idx="8713">
                  <c:v>30680.04166670913</c:v>
                </c:pt>
                <c:pt idx="8714">
                  <c:v>30680.083333375798</c:v>
                </c:pt>
                <c:pt idx="8715">
                  <c:v>30680.125000042466</c:v>
                </c:pt>
                <c:pt idx="8716">
                  <c:v>30680.166666709134</c:v>
                </c:pt>
                <c:pt idx="8717">
                  <c:v>30680.208333375802</c:v>
                </c:pt>
                <c:pt idx="8718">
                  <c:v>30680.25000004247</c:v>
                </c:pt>
                <c:pt idx="8719">
                  <c:v>30680.291666709138</c:v>
                </c:pt>
                <c:pt idx="8720">
                  <c:v>30680.333333375806</c:v>
                </c:pt>
                <c:pt idx="8721">
                  <c:v>30680.375000042473</c:v>
                </c:pt>
                <c:pt idx="8722">
                  <c:v>30680.416666709141</c:v>
                </c:pt>
                <c:pt idx="8723">
                  <c:v>30680.458333375809</c:v>
                </c:pt>
                <c:pt idx="8724">
                  <c:v>30680.500000042477</c:v>
                </c:pt>
                <c:pt idx="8725">
                  <c:v>30680.541666709145</c:v>
                </c:pt>
                <c:pt idx="8726">
                  <c:v>30680.583333375813</c:v>
                </c:pt>
                <c:pt idx="8727">
                  <c:v>30680.625000042481</c:v>
                </c:pt>
                <c:pt idx="8728">
                  <c:v>30680.666666709149</c:v>
                </c:pt>
                <c:pt idx="8729">
                  <c:v>30680.708333375816</c:v>
                </c:pt>
                <c:pt idx="8730">
                  <c:v>30680.750000042484</c:v>
                </c:pt>
                <c:pt idx="8731">
                  <c:v>30680.791666709152</c:v>
                </c:pt>
                <c:pt idx="8732">
                  <c:v>30680.83333337582</c:v>
                </c:pt>
                <c:pt idx="8733">
                  <c:v>30680.875000042488</c:v>
                </c:pt>
                <c:pt idx="8734">
                  <c:v>30680.916666709156</c:v>
                </c:pt>
                <c:pt idx="8735">
                  <c:v>30680.958333375824</c:v>
                </c:pt>
                <c:pt idx="8736">
                  <c:v>30681.000000042492</c:v>
                </c:pt>
                <c:pt idx="8737">
                  <c:v>30681.041666709159</c:v>
                </c:pt>
                <c:pt idx="8738">
                  <c:v>30681.083333375827</c:v>
                </c:pt>
                <c:pt idx="8739">
                  <c:v>30681.125000042495</c:v>
                </c:pt>
                <c:pt idx="8740">
                  <c:v>30681.166666709163</c:v>
                </c:pt>
                <c:pt idx="8741">
                  <c:v>30681.208333375831</c:v>
                </c:pt>
                <c:pt idx="8742">
                  <c:v>30681.250000042499</c:v>
                </c:pt>
                <c:pt idx="8743">
                  <c:v>30681.291666709167</c:v>
                </c:pt>
                <c:pt idx="8744">
                  <c:v>30681.333333375835</c:v>
                </c:pt>
                <c:pt idx="8745">
                  <c:v>30681.375000042503</c:v>
                </c:pt>
                <c:pt idx="8746">
                  <c:v>30681.41666670917</c:v>
                </c:pt>
                <c:pt idx="8747">
                  <c:v>30681.458333375838</c:v>
                </c:pt>
                <c:pt idx="8748">
                  <c:v>30681.500000042506</c:v>
                </c:pt>
                <c:pt idx="8749">
                  <c:v>30681.541666709174</c:v>
                </c:pt>
                <c:pt idx="8750">
                  <c:v>30681.583333375842</c:v>
                </c:pt>
                <c:pt idx="8751">
                  <c:v>30681.62500004251</c:v>
                </c:pt>
                <c:pt idx="8752">
                  <c:v>30681.666666709178</c:v>
                </c:pt>
                <c:pt idx="8753">
                  <c:v>30681.708333375846</c:v>
                </c:pt>
                <c:pt idx="8754">
                  <c:v>30681.750000042513</c:v>
                </c:pt>
                <c:pt idx="8755">
                  <c:v>30681.791666709181</c:v>
                </c:pt>
                <c:pt idx="8756">
                  <c:v>30681.833333375849</c:v>
                </c:pt>
                <c:pt idx="8757">
                  <c:v>30681.875000042517</c:v>
                </c:pt>
                <c:pt idx="8758">
                  <c:v>30681.916666709185</c:v>
                </c:pt>
                <c:pt idx="8759">
                  <c:v>30681.958333375853</c:v>
                </c:pt>
              </c:numCache>
            </c:numRef>
          </c:xVal>
          <c:yVal>
            <c:numRef>
              <c:f>'1981'!$G$3:$G$8762</c:f>
              <c:numCache>
                <c:formatCode>General</c:formatCode>
                <c:ptCount val="8760"/>
                <c:pt idx="0">
                  <c:v>18917.634997154</c:v>
                </c:pt>
                <c:pt idx="1">
                  <c:v>20172.410184153996</c:v>
                </c:pt>
                <c:pt idx="2">
                  <c:v>19940.535320615501</c:v>
                </c:pt>
                <c:pt idx="3">
                  <c:v>20079.171917909494</c:v>
                </c:pt>
                <c:pt idx="4">
                  <c:v>20718.394160959499</c:v>
                </c:pt>
                <c:pt idx="5">
                  <c:v>22286.662861959499</c:v>
                </c:pt>
                <c:pt idx="6">
                  <c:v>24766.080660959502</c:v>
                </c:pt>
                <c:pt idx="7">
                  <c:v>24284.334643360005</c:v>
                </c:pt>
                <c:pt idx="8">
                  <c:v>17938.416977000001</c:v>
                </c:pt>
                <c:pt idx="9">
                  <c:v>12677.093669999998</c:v>
                </c:pt>
                <c:pt idx="10">
                  <c:v>11146.510482</c:v>
                </c:pt>
                <c:pt idx="11">
                  <c:v>10753.985978999999</c:v>
                </c:pt>
                <c:pt idx="12">
                  <c:v>10926.321921000004</c:v>
                </c:pt>
                <c:pt idx="13">
                  <c:v>11437.345906999999</c:v>
                </c:pt>
                <c:pt idx="14">
                  <c:v>12781.058490000001</c:v>
                </c:pt>
                <c:pt idx="15">
                  <c:v>18354.335662000001</c:v>
                </c:pt>
                <c:pt idx="16">
                  <c:v>26495.7344853</c:v>
                </c:pt>
                <c:pt idx="17">
                  <c:v>29962.235675538999</c:v>
                </c:pt>
                <c:pt idx="18">
                  <c:v>30594.033231318997</c:v>
                </c:pt>
                <c:pt idx="19">
                  <c:v>29825.207448719</c:v>
                </c:pt>
                <c:pt idx="20">
                  <c:v>28988.908079787005</c:v>
                </c:pt>
                <c:pt idx="21">
                  <c:v>27530.453048468</c:v>
                </c:pt>
                <c:pt idx="22">
                  <c:v>25656.145367161</c:v>
                </c:pt>
                <c:pt idx="23">
                  <c:v>23820.179767161004</c:v>
                </c:pt>
                <c:pt idx="24">
                  <c:v>23496.575467748004</c:v>
                </c:pt>
                <c:pt idx="25">
                  <c:v>22728.278806516879</c:v>
                </c:pt>
                <c:pt idx="26">
                  <c:v>22271.561007516877</c:v>
                </c:pt>
                <c:pt idx="27">
                  <c:v>22228.516864961624</c:v>
                </c:pt>
                <c:pt idx="28">
                  <c:v>22782.44711147725</c:v>
                </c:pt>
                <c:pt idx="29">
                  <c:v>24320.326311477253</c:v>
                </c:pt>
                <c:pt idx="30">
                  <c:v>26956.823065977496</c:v>
                </c:pt>
                <c:pt idx="31">
                  <c:v>26684.052252924372</c:v>
                </c:pt>
                <c:pt idx="32">
                  <c:v>19655.969874000002</c:v>
                </c:pt>
                <c:pt idx="33">
                  <c:v>12500.079939000005</c:v>
                </c:pt>
                <c:pt idx="34">
                  <c:v>11019.084187000002</c:v>
                </c:pt>
                <c:pt idx="35">
                  <c:v>10843.112941000003</c:v>
                </c:pt>
                <c:pt idx="36">
                  <c:v>11202.480063999999</c:v>
                </c:pt>
                <c:pt idx="37">
                  <c:v>11974.134147999997</c:v>
                </c:pt>
                <c:pt idx="38">
                  <c:v>13471.028590999998</c:v>
                </c:pt>
                <c:pt idx="39">
                  <c:v>19173.287870000004</c:v>
                </c:pt>
                <c:pt idx="40">
                  <c:v>27712.334696000002</c:v>
                </c:pt>
                <c:pt idx="41">
                  <c:v>32222.783500089725</c:v>
                </c:pt>
                <c:pt idx="42">
                  <c:v>33171.073876277733</c:v>
                </c:pt>
                <c:pt idx="43">
                  <c:v>32323.343744277721</c:v>
                </c:pt>
                <c:pt idx="44">
                  <c:v>31205.728068489723</c:v>
                </c:pt>
                <c:pt idx="45">
                  <c:v>29432.186214045727</c:v>
                </c:pt>
                <c:pt idx="46">
                  <c:v>27366.143789587728</c:v>
                </c:pt>
                <c:pt idx="47">
                  <c:v>25218.133996271474</c:v>
                </c:pt>
                <c:pt idx="48">
                  <c:v>23906.118699012477</c:v>
                </c:pt>
                <c:pt idx="49">
                  <c:v>23100.866406058223</c:v>
                </c:pt>
                <c:pt idx="50">
                  <c:v>22593.973790779222</c:v>
                </c:pt>
                <c:pt idx="51">
                  <c:v>22483.097759418222</c:v>
                </c:pt>
                <c:pt idx="52">
                  <c:v>23059.334134256227</c:v>
                </c:pt>
                <c:pt idx="53">
                  <c:v>24568.190021683225</c:v>
                </c:pt>
                <c:pt idx="54">
                  <c:v>27261.396421683225</c:v>
                </c:pt>
                <c:pt idx="55">
                  <c:v>28158.810929877127</c:v>
                </c:pt>
                <c:pt idx="56">
                  <c:v>26050.899993200001</c:v>
                </c:pt>
                <c:pt idx="57">
                  <c:v>22854.105965300005</c:v>
                </c:pt>
                <c:pt idx="58">
                  <c:v>21522.009697000001</c:v>
                </c:pt>
                <c:pt idx="59">
                  <c:v>18315.447561000008</c:v>
                </c:pt>
                <c:pt idx="60">
                  <c:v>20193.331225999998</c:v>
                </c:pt>
                <c:pt idx="61">
                  <c:v>18931.697329999999</c:v>
                </c:pt>
                <c:pt idx="62">
                  <c:v>21871.602316000004</c:v>
                </c:pt>
                <c:pt idx="63">
                  <c:v>24442.376371800001</c:v>
                </c:pt>
                <c:pt idx="64">
                  <c:v>27362.342792246003</c:v>
                </c:pt>
                <c:pt idx="65">
                  <c:v>30492.896400649352</c:v>
                </c:pt>
                <c:pt idx="66">
                  <c:v>31111.406890649345</c:v>
                </c:pt>
                <c:pt idx="67">
                  <c:v>30155.737792649343</c:v>
                </c:pt>
                <c:pt idx="68">
                  <c:v>29047.72983240135</c:v>
                </c:pt>
                <c:pt idx="69">
                  <c:v>27303.706544412351</c:v>
                </c:pt>
                <c:pt idx="70">
                  <c:v>25490.473587687353</c:v>
                </c:pt>
                <c:pt idx="71">
                  <c:v>23124.454123087355</c:v>
                </c:pt>
                <c:pt idx="72">
                  <c:v>22445.449101781101</c:v>
                </c:pt>
                <c:pt idx="73">
                  <c:v>23094.831088687104</c:v>
                </c:pt>
                <c:pt idx="74">
                  <c:v>22621.348711439095</c:v>
                </c:pt>
                <c:pt idx="75">
                  <c:v>22425.506083065102</c:v>
                </c:pt>
                <c:pt idx="76">
                  <c:v>22967.2012686741</c:v>
                </c:pt>
                <c:pt idx="77">
                  <c:v>24502.127620223102</c:v>
                </c:pt>
                <c:pt idx="78">
                  <c:v>27196.230414743601</c:v>
                </c:pt>
                <c:pt idx="79">
                  <c:v>28164.420980831503</c:v>
                </c:pt>
                <c:pt idx="80">
                  <c:v>22277.553024999997</c:v>
                </c:pt>
                <c:pt idx="81">
                  <c:v>15315.928867000001</c:v>
                </c:pt>
                <c:pt idx="82">
                  <c:v>13086.104606999999</c:v>
                </c:pt>
                <c:pt idx="83">
                  <c:v>12847.050027000001</c:v>
                </c:pt>
                <c:pt idx="84">
                  <c:v>12547.532743000005</c:v>
                </c:pt>
                <c:pt idx="85">
                  <c:v>13022.039603999996</c:v>
                </c:pt>
                <c:pt idx="86">
                  <c:v>14201.748800000005</c:v>
                </c:pt>
                <c:pt idx="87">
                  <c:v>20232.865358999996</c:v>
                </c:pt>
                <c:pt idx="88">
                  <c:v>26888.589694999999</c:v>
                </c:pt>
                <c:pt idx="89">
                  <c:v>30336.084689388252</c:v>
                </c:pt>
                <c:pt idx="90">
                  <c:v>30944.55730373225</c:v>
                </c:pt>
                <c:pt idx="91">
                  <c:v>29994.934894732243</c:v>
                </c:pt>
                <c:pt idx="92">
                  <c:v>28757.009195732255</c:v>
                </c:pt>
                <c:pt idx="93">
                  <c:v>26906.020214076252</c:v>
                </c:pt>
                <c:pt idx="94">
                  <c:v>25017.832393268251</c:v>
                </c:pt>
                <c:pt idx="95">
                  <c:v>22571.248171860254</c:v>
                </c:pt>
                <c:pt idx="96">
                  <c:v>21645.321867860257</c:v>
                </c:pt>
                <c:pt idx="97">
                  <c:v>22234.437449268251</c:v>
                </c:pt>
                <c:pt idx="98">
                  <c:v>21752.858401917252</c:v>
                </c:pt>
                <c:pt idx="99">
                  <c:v>21620.466701917248</c:v>
                </c:pt>
                <c:pt idx="100">
                  <c:v>22079.891063205247</c:v>
                </c:pt>
                <c:pt idx="101">
                  <c:v>23442.727970262255</c:v>
                </c:pt>
                <c:pt idx="102">
                  <c:v>26121.579927462251</c:v>
                </c:pt>
                <c:pt idx="103">
                  <c:v>25981.28732278875</c:v>
                </c:pt>
                <c:pt idx="104">
                  <c:v>19021.439243000004</c:v>
                </c:pt>
                <c:pt idx="105">
                  <c:v>12965.466891999999</c:v>
                </c:pt>
                <c:pt idx="106">
                  <c:v>12276.970791999996</c:v>
                </c:pt>
                <c:pt idx="107">
                  <c:v>12162.775154000001</c:v>
                </c:pt>
                <c:pt idx="108">
                  <c:v>13062.338209999996</c:v>
                </c:pt>
                <c:pt idx="109">
                  <c:v>15744.045250999998</c:v>
                </c:pt>
                <c:pt idx="110">
                  <c:v>17525.738211199998</c:v>
                </c:pt>
                <c:pt idx="111">
                  <c:v>22304.302043299998</c:v>
                </c:pt>
                <c:pt idx="112">
                  <c:v>27807.920367850624</c:v>
                </c:pt>
                <c:pt idx="113">
                  <c:v>31786.788404413073</c:v>
                </c:pt>
                <c:pt idx="114">
                  <c:v>32414.321630329167</c:v>
                </c:pt>
                <c:pt idx="115">
                  <c:v>31519.759402929169</c:v>
                </c:pt>
                <c:pt idx="116">
                  <c:v>30141.416051365675</c:v>
                </c:pt>
                <c:pt idx="117">
                  <c:v>28141.716849561388</c:v>
                </c:pt>
                <c:pt idx="118">
                  <c:v>25904.401939561387</c:v>
                </c:pt>
                <c:pt idx="119">
                  <c:v>23741.934050247633</c:v>
                </c:pt>
                <c:pt idx="120">
                  <c:v>22343.719143493636</c:v>
                </c:pt>
                <c:pt idx="121">
                  <c:v>20671.799212800637</c:v>
                </c:pt>
                <c:pt idx="122">
                  <c:v>20089.448212900636</c:v>
                </c:pt>
                <c:pt idx="123">
                  <c:v>20114.062425268636</c:v>
                </c:pt>
                <c:pt idx="124">
                  <c:v>20536.641556516635</c:v>
                </c:pt>
                <c:pt idx="125">
                  <c:v>21909.402131116636</c:v>
                </c:pt>
                <c:pt idx="126">
                  <c:v>24479.216932116633</c:v>
                </c:pt>
                <c:pt idx="127">
                  <c:v>24284.160978374879</c:v>
                </c:pt>
                <c:pt idx="128">
                  <c:v>18452.053047999998</c:v>
                </c:pt>
                <c:pt idx="129">
                  <c:v>12940.640725999998</c:v>
                </c:pt>
                <c:pt idx="130">
                  <c:v>11237.922261000002</c:v>
                </c:pt>
                <c:pt idx="131">
                  <c:v>9898.8129090000057</c:v>
                </c:pt>
                <c:pt idx="132">
                  <c:v>9985.5460599999969</c:v>
                </c:pt>
                <c:pt idx="133">
                  <c:v>11128.590179999997</c:v>
                </c:pt>
                <c:pt idx="134">
                  <c:v>12585.685227999998</c:v>
                </c:pt>
                <c:pt idx="135">
                  <c:v>18546.259350999997</c:v>
                </c:pt>
                <c:pt idx="136">
                  <c:v>25844.820532000005</c:v>
                </c:pt>
                <c:pt idx="137">
                  <c:v>29815.107404310638</c:v>
                </c:pt>
                <c:pt idx="138">
                  <c:v>30408.516574289635</c:v>
                </c:pt>
                <c:pt idx="139">
                  <c:v>29680.826285289637</c:v>
                </c:pt>
                <c:pt idx="140">
                  <c:v>28619.900816089634</c:v>
                </c:pt>
                <c:pt idx="141">
                  <c:v>26955.611931866137</c:v>
                </c:pt>
                <c:pt idx="142">
                  <c:v>25046.682927173173</c:v>
                </c:pt>
                <c:pt idx="143">
                  <c:v>23218.297777173175</c:v>
                </c:pt>
                <c:pt idx="144">
                  <c:v>21846.643266270679</c:v>
                </c:pt>
                <c:pt idx="145">
                  <c:v>20979.050414026424</c:v>
                </c:pt>
                <c:pt idx="146">
                  <c:v>20673.890050778424</c:v>
                </c:pt>
                <c:pt idx="147">
                  <c:v>20616.615505391423</c:v>
                </c:pt>
                <c:pt idx="148">
                  <c:v>21185.392200391427</c:v>
                </c:pt>
                <c:pt idx="149">
                  <c:v>22485.545590391426</c:v>
                </c:pt>
                <c:pt idx="150">
                  <c:v>24840.696382391427</c:v>
                </c:pt>
                <c:pt idx="151">
                  <c:v>24234.606625819375</c:v>
                </c:pt>
                <c:pt idx="152">
                  <c:v>17003.3042117</c:v>
                </c:pt>
                <c:pt idx="153">
                  <c:v>10751.982489699994</c:v>
                </c:pt>
                <c:pt idx="154">
                  <c:v>9553.5594460000011</c:v>
                </c:pt>
                <c:pt idx="155">
                  <c:v>8903.9387419999985</c:v>
                </c:pt>
                <c:pt idx="156">
                  <c:v>9528.5947479999977</c:v>
                </c:pt>
                <c:pt idx="157">
                  <c:v>11659.857214999998</c:v>
                </c:pt>
                <c:pt idx="158">
                  <c:v>13473.621111000002</c:v>
                </c:pt>
                <c:pt idx="159">
                  <c:v>18873.989619699998</c:v>
                </c:pt>
                <c:pt idx="160">
                  <c:v>24436.925239106371</c:v>
                </c:pt>
                <c:pt idx="161">
                  <c:v>28126.195264621172</c:v>
                </c:pt>
                <c:pt idx="162">
                  <c:v>29175.448474801178</c:v>
                </c:pt>
                <c:pt idx="163">
                  <c:v>28243.239690942173</c:v>
                </c:pt>
                <c:pt idx="164">
                  <c:v>27085.961993580175</c:v>
                </c:pt>
                <c:pt idx="165">
                  <c:v>25625.414999826433</c:v>
                </c:pt>
                <c:pt idx="166">
                  <c:v>23772.990868445566</c:v>
                </c:pt>
                <c:pt idx="167">
                  <c:v>21873.172615855361</c:v>
                </c:pt>
                <c:pt idx="168">
                  <c:v>21401.860815855358</c:v>
                </c:pt>
                <c:pt idx="169">
                  <c:v>22175.10293569211</c:v>
                </c:pt>
                <c:pt idx="170">
                  <c:v>21860.680084955107</c:v>
                </c:pt>
                <c:pt idx="171">
                  <c:v>22000.94737395511</c:v>
                </c:pt>
                <c:pt idx="172">
                  <c:v>22620.557967001609</c:v>
                </c:pt>
                <c:pt idx="173">
                  <c:v>23914.628620159612</c:v>
                </c:pt>
                <c:pt idx="174">
                  <c:v>26104.72270768461</c:v>
                </c:pt>
                <c:pt idx="175">
                  <c:v>25514.378919188755</c:v>
                </c:pt>
                <c:pt idx="176">
                  <c:v>20995.9237603</c:v>
                </c:pt>
                <c:pt idx="177">
                  <c:v>14982.967719999997</c:v>
                </c:pt>
                <c:pt idx="178">
                  <c:v>11872.802189000004</c:v>
                </c:pt>
                <c:pt idx="179">
                  <c:v>9997.1187269999973</c:v>
                </c:pt>
                <c:pt idx="180">
                  <c:v>10755.649996</c:v>
                </c:pt>
                <c:pt idx="181">
                  <c:v>14580.762082000001</c:v>
                </c:pt>
                <c:pt idx="182">
                  <c:v>16396.445734000001</c:v>
                </c:pt>
                <c:pt idx="183">
                  <c:v>20339.706509</c:v>
                </c:pt>
                <c:pt idx="184">
                  <c:v>27531.826387499998</c:v>
                </c:pt>
                <c:pt idx="185">
                  <c:v>31803.37914688385</c:v>
                </c:pt>
                <c:pt idx="186">
                  <c:v>32637.268846883846</c:v>
                </c:pt>
                <c:pt idx="187">
                  <c:v>31945.67303530185</c:v>
                </c:pt>
                <c:pt idx="188">
                  <c:v>31088.77563230785</c:v>
                </c:pt>
                <c:pt idx="189">
                  <c:v>29342.659589776846</c:v>
                </c:pt>
                <c:pt idx="190">
                  <c:v>27280.436390776846</c:v>
                </c:pt>
                <c:pt idx="191">
                  <c:v>25012.98236978885</c:v>
                </c:pt>
                <c:pt idx="192">
                  <c:v>23860.32409067305</c:v>
                </c:pt>
                <c:pt idx="193">
                  <c:v>23133.202937438051</c:v>
                </c:pt>
                <c:pt idx="194">
                  <c:v>22513.5202497723</c:v>
                </c:pt>
                <c:pt idx="195">
                  <c:v>22351.062249772302</c:v>
                </c:pt>
                <c:pt idx="196">
                  <c:v>23005.170144638301</c:v>
                </c:pt>
                <c:pt idx="197">
                  <c:v>24454.80452138367</c:v>
                </c:pt>
                <c:pt idx="198">
                  <c:v>27222.213856835671</c:v>
                </c:pt>
                <c:pt idx="199">
                  <c:v>26773.910454754376</c:v>
                </c:pt>
                <c:pt idx="200">
                  <c:v>20447.793412999996</c:v>
                </c:pt>
                <c:pt idx="201">
                  <c:v>13232.614517999998</c:v>
                </c:pt>
                <c:pt idx="202">
                  <c:v>11569.760813000006</c:v>
                </c:pt>
                <c:pt idx="203">
                  <c:v>10936.952923000001</c:v>
                </c:pt>
                <c:pt idx="204">
                  <c:v>11650.332609000001</c:v>
                </c:pt>
                <c:pt idx="205">
                  <c:v>11586.021844999999</c:v>
                </c:pt>
                <c:pt idx="206">
                  <c:v>13866.847712000004</c:v>
                </c:pt>
                <c:pt idx="207">
                  <c:v>19576.739151000002</c:v>
                </c:pt>
                <c:pt idx="208">
                  <c:v>27452.283873999997</c:v>
                </c:pt>
                <c:pt idx="209">
                  <c:v>32364.759419134374</c:v>
                </c:pt>
                <c:pt idx="210">
                  <c:v>33303.695356072378</c:v>
                </c:pt>
                <c:pt idx="211">
                  <c:v>32583.931030647371</c:v>
                </c:pt>
                <c:pt idx="212">
                  <c:v>31476.354029799382</c:v>
                </c:pt>
                <c:pt idx="213">
                  <c:v>29669.665853760376</c:v>
                </c:pt>
                <c:pt idx="214">
                  <c:v>27522.741497576375</c:v>
                </c:pt>
                <c:pt idx="215">
                  <c:v>25356.898421976377</c:v>
                </c:pt>
                <c:pt idx="216">
                  <c:v>23226.301828474876</c:v>
                </c:pt>
                <c:pt idx="217">
                  <c:v>21943.447380499874</c:v>
                </c:pt>
                <c:pt idx="218">
                  <c:v>21574.715691499874</c:v>
                </c:pt>
                <c:pt idx="219">
                  <c:v>21547.139116514874</c:v>
                </c:pt>
                <c:pt idx="220">
                  <c:v>22149.556746514878</c:v>
                </c:pt>
                <c:pt idx="221">
                  <c:v>23777.247032411873</c:v>
                </c:pt>
                <c:pt idx="222">
                  <c:v>26682.742408711001</c:v>
                </c:pt>
                <c:pt idx="223">
                  <c:v>26119.027740766251</c:v>
                </c:pt>
                <c:pt idx="224">
                  <c:v>19054.306848</c:v>
                </c:pt>
                <c:pt idx="225">
                  <c:v>12849.410379999998</c:v>
                </c:pt>
                <c:pt idx="226">
                  <c:v>11118.911221</c:v>
                </c:pt>
                <c:pt idx="227">
                  <c:v>10830.767230000001</c:v>
                </c:pt>
                <c:pt idx="228">
                  <c:v>10932.864330000004</c:v>
                </c:pt>
                <c:pt idx="229">
                  <c:v>12206.274640000009</c:v>
                </c:pt>
                <c:pt idx="230">
                  <c:v>13584.581230000005</c:v>
                </c:pt>
                <c:pt idx="231">
                  <c:v>17658.424660000001</c:v>
                </c:pt>
                <c:pt idx="232">
                  <c:v>26776.030526999995</c:v>
                </c:pt>
                <c:pt idx="233">
                  <c:v>32287.242637870851</c:v>
                </c:pt>
                <c:pt idx="234">
                  <c:v>33104.429336627596</c:v>
                </c:pt>
                <c:pt idx="235">
                  <c:v>32293.557744377602</c:v>
                </c:pt>
                <c:pt idx="236">
                  <c:v>31228.924821014705</c:v>
                </c:pt>
                <c:pt idx="237">
                  <c:v>29299.016211014703</c:v>
                </c:pt>
                <c:pt idx="238">
                  <c:v>27290.486620014704</c:v>
                </c:pt>
                <c:pt idx="239">
                  <c:v>25151.375358889705</c:v>
                </c:pt>
                <c:pt idx="240">
                  <c:v>23123.273206889702</c:v>
                </c:pt>
                <c:pt idx="241">
                  <c:v>21917.702000633697</c:v>
                </c:pt>
                <c:pt idx="242">
                  <c:v>21543.8416002337</c:v>
                </c:pt>
                <c:pt idx="243">
                  <c:v>21466.993153383701</c:v>
                </c:pt>
                <c:pt idx="244">
                  <c:v>22051.694882383701</c:v>
                </c:pt>
                <c:pt idx="245">
                  <c:v>23590.219972383697</c:v>
                </c:pt>
                <c:pt idx="246">
                  <c:v>26468.120447973703</c:v>
                </c:pt>
                <c:pt idx="247">
                  <c:v>25958.739360936252</c:v>
                </c:pt>
                <c:pt idx="248">
                  <c:v>19193.895348999999</c:v>
                </c:pt>
                <c:pt idx="249">
                  <c:v>13386.211704000001</c:v>
                </c:pt>
                <c:pt idx="250">
                  <c:v>11829.221563999998</c:v>
                </c:pt>
                <c:pt idx="251">
                  <c:v>11407.641324000007</c:v>
                </c:pt>
                <c:pt idx="252">
                  <c:v>11993.351655999995</c:v>
                </c:pt>
                <c:pt idx="253">
                  <c:v>12877.203949000008</c:v>
                </c:pt>
                <c:pt idx="254">
                  <c:v>13536.849822</c:v>
                </c:pt>
                <c:pt idx="255">
                  <c:v>17439.863424999996</c:v>
                </c:pt>
                <c:pt idx="256">
                  <c:v>26442.552881000003</c:v>
                </c:pt>
                <c:pt idx="257">
                  <c:v>32029.060107612149</c:v>
                </c:pt>
                <c:pt idx="258">
                  <c:v>32884.004260961054</c:v>
                </c:pt>
                <c:pt idx="259">
                  <c:v>32122.206215898797</c:v>
                </c:pt>
                <c:pt idx="260">
                  <c:v>30962.325945371798</c:v>
                </c:pt>
                <c:pt idx="261">
                  <c:v>28940.5390363718</c:v>
                </c:pt>
                <c:pt idx="262">
                  <c:v>26839.8884317868</c:v>
                </c:pt>
                <c:pt idx="263">
                  <c:v>24636.951131606798</c:v>
                </c:pt>
                <c:pt idx="264">
                  <c:v>23262.618652006797</c:v>
                </c:pt>
                <c:pt idx="265">
                  <c:v>22485.566770406796</c:v>
                </c:pt>
                <c:pt idx="266">
                  <c:v>21860.741072772798</c:v>
                </c:pt>
                <c:pt idx="267">
                  <c:v>21676.349012887804</c:v>
                </c:pt>
                <c:pt idx="268">
                  <c:v>22086.767778481495</c:v>
                </c:pt>
                <c:pt idx="269">
                  <c:v>23629.859877983003</c:v>
                </c:pt>
                <c:pt idx="270">
                  <c:v>26364.021428135002</c:v>
                </c:pt>
                <c:pt idx="271">
                  <c:v>25856.603661831999</c:v>
                </c:pt>
                <c:pt idx="272">
                  <c:v>19194.182071999996</c:v>
                </c:pt>
                <c:pt idx="273">
                  <c:v>11898.784859999998</c:v>
                </c:pt>
                <c:pt idx="274">
                  <c:v>9918.9190800000015</c:v>
                </c:pt>
                <c:pt idx="275">
                  <c:v>9147.527071999999</c:v>
                </c:pt>
                <c:pt idx="276">
                  <c:v>8450.2296429999969</c:v>
                </c:pt>
                <c:pt idx="277">
                  <c:v>9255.2161059999999</c:v>
                </c:pt>
                <c:pt idx="278">
                  <c:v>10349.246352000002</c:v>
                </c:pt>
                <c:pt idx="279">
                  <c:v>14821.317293000002</c:v>
                </c:pt>
                <c:pt idx="280">
                  <c:v>24247.104203999999</c:v>
                </c:pt>
                <c:pt idx="281">
                  <c:v>30722.606644816002</c:v>
                </c:pt>
                <c:pt idx="282">
                  <c:v>32008.835194815998</c:v>
                </c:pt>
                <c:pt idx="283">
                  <c:v>30935.651494816</c:v>
                </c:pt>
                <c:pt idx="284">
                  <c:v>29116.816003802</c:v>
                </c:pt>
                <c:pt idx="285">
                  <c:v>27144.148373614997</c:v>
                </c:pt>
                <c:pt idx="286">
                  <c:v>24912.512473614996</c:v>
                </c:pt>
                <c:pt idx="287">
                  <c:v>22693.304664715</c:v>
                </c:pt>
                <c:pt idx="288">
                  <c:v>20535.146368715003</c:v>
                </c:pt>
                <c:pt idx="289">
                  <c:v>19077.523739714998</c:v>
                </c:pt>
                <c:pt idx="290">
                  <c:v>18289.896113377999</c:v>
                </c:pt>
                <c:pt idx="291">
                  <c:v>18077.077874226001</c:v>
                </c:pt>
                <c:pt idx="292">
                  <c:v>18692.9381709835</c:v>
                </c:pt>
                <c:pt idx="293">
                  <c:v>20484.106014833498</c:v>
                </c:pt>
                <c:pt idx="294">
                  <c:v>23155.764583974502</c:v>
                </c:pt>
                <c:pt idx="295">
                  <c:v>22785.011602756007</c:v>
                </c:pt>
                <c:pt idx="296">
                  <c:v>19579.126654424999</c:v>
                </c:pt>
                <c:pt idx="297">
                  <c:v>15124.795503499998</c:v>
                </c:pt>
                <c:pt idx="298">
                  <c:v>11170.029306199995</c:v>
                </c:pt>
                <c:pt idx="299">
                  <c:v>9471.4920559999973</c:v>
                </c:pt>
                <c:pt idx="300">
                  <c:v>8683.0829099999974</c:v>
                </c:pt>
                <c:pt idx="301">
                  <c:v>7387.7405710000057</c:v>
                </c:pt>
                <c:pt idx="302">
                  <c:v>10356.688201000003</c:v>
                </c:pt>
                <c:pt idx="303">
                  <c:v>14903.517680000003</c:v>
                </c:pt>
                <c:pt idx="304">
                  <c:v>22765.990700999999</c:v>
                </c:pt>
                <c:pt idx="305">
                  <c:v>27844.477389952757</c:v>
                </c:pt>
                <c:pt idx="306">
                  <c:v>28649.655555739751</c:v>
                </c:pt>
                <c:pt idx="307">
                  <c:v>27971.762650043751</c:v>
                </c:pt>
                <c:pt idx="308">
                  <c:v>26950.575462454748</c:v>
                </c:pt>
                <c:pt idx="309">
                  <c:v>25271.603669667249</c:v>
                </c:pt>
                <c:pt idx="310">
                  <c:v>23386.785097605254</c:v>
                </c:pt>
                <c:pt idx="311">
                  <c:v>21584.145236605254</c:v>
                </c:pt>
                <c:pt idx="312">
                  <c:v>21788.109063229251</c:v>
                </c:pt>
                <c:pt idx="313">
                  <c:v>21219.736195029247</c:v>
                </c:pt>
                <c:pt idx="314">
                  <c:v>20904.83841652425</c:v>
                </c:pt>
                <c:pt idx="315">
                  <c:v>20886.799117354243</c:v>
                </c:pt>
                <c:pt idx="316">
                  <c:v>21471.399082250249</c:v>
                </c:pt>
                <c:pt idx="317">
                  <c:v>22786.476084900147</c:v>
                </c:pt>
                <c:pt idx="318">
                  <c:v>25225.52827785565</c:v>
                </c:pt>
                <c:pt idx="319">
                  <c:v>25293.512409419651</c:v>
                </c:pt>
                <c:pt idx="320">
                  <c:v>22666.323349000002</c:v>
                </c:pt>
                <c:pt idx="321">
                  <c:v>19477.989534000004</c:v>
                </c:pt>
                <c:pt idx="322">
                  <c:v>16897.592604999998</c:v>
                </c:pt>
                <c:pt idx="323">
                  <c:v>15887.17684</c:v>
                </c:pt>
                <c:pt idx="324">
                  <c:v>14937.238235000001</c:v>
                </c:pt>
                <c:pt idx="325">
                  <c:v>16172.750367999999</c:v>
                </c:pt>
                <c:pt idx="326">
                  <c:v>16114.938286000002</c:v>
                </c:pt>
                <c:pt idx="327">
                  <c:v>20960.721782000001</c:v>
                </c:pt>
                <c:pt idx="328">
                  <c:v>24087.041038000003</c:v>
                </c:pt>
                <c:pt idx="329">
                  <c:v>28403.88502356875</c:v>
                </c:pt>
                <c:pt idx="330">
                  <c:v>29388.005642298001</c:v>
                </c:pt>
                <c:pt idx="331">
                  <c:v>28535.665545297998</c:v>
                </c:pt>
                <c:pt idx="332">
                  <c:v>27450.645213138996</c:v>
                </c:pt>
                <c:pt idx="333">
                  <c:v>26000.972537064001</c:v>
                </c:pt>
                <c:pt idx="334">
                  <c:v>24129.057909277806</c:v>
                </c:pt>
                <c:pt idx="335">
                  <c:v>22195.988725965799</c:v>
                </c:pt>
                <c:pt idx="336">
                  <c:v>20898.186434965799</c:v>
                </c:pt>
                <c:pt idx="337">
                  <c:v>21313.475076965802</c:v>
                </c:pt>
                <c:pt idx="338">
                  <c:v>20903.283095715797</c:v>
                </c:pt>
                <c:pt idx="339">
                  <c:v>20836.523355726804</c:v>
                </c:pt>
                <c:pt idx="340">
                  <c:v>21468.413047176804</c:v>
                </c:pt>
                <c:pt idx="341">
                  <c:v>22906.561014024799</c:v>
                </c:pt>
                <c:pt idx="342">
                  <c:v>25468.182637036803</c:v>
                </c:pt>
                <c:pt idx="343">
                  <c:v>26228.629855839998</c:v>
                </c:pt>
                <c:pt idx="344">
                  <c:v>22446.050358000004</c:v>
                </c:pt>
                <c:pt idx="345">
                  <c:v>17652.600534000001</c:v>
                </c:pt>
                <c:pt idx="346">
                  <c:v>15870.866792999999</c:v>
                </c:pt>
                <c:pt idx="347">
                  <c:v>15268.373767000001</c:v>
                </c:pt>
                <c:pt idx="348">
                  <c:v>15175.362981</c:v>
                </c:pt>
                <c:pt idx="349">
                  <c:v>15975.480629000001</c:v>
                </c:pt>
                <c:pt idx="350">
                  <c:v>17823.3492062</c:v>
                </c:pt>
                <c:pt idx="351">
                  <c:v>19821.912694999999</c:v>
                </c:pt>
                <c:pt idx="352">
                  <c:v>25572.221719199999</c:v>
                </c:pt>
                <c:pt idx="353">
                  <c:v>30190.336837130246</c:v>
                </c:pt>
                <c:pt idx="354">
                  <c:v>30979.043423836254</c:v>
                </c:pt>
                <c:pt idx="355">
                  <c:v>30310.131933836252</c:v>
                </c:pt>
                <c:pt idx="356">
                  <c:v>29557.061438836256</c:v>
                </c:pt>
                <c:pt idx="357">
                  <c:v>28005.989537836249</c:v>
                </c:pt>
                <c:pt idx="358">
                  <c:v>26204.229638346747</c:v>
                </c:pt>
                <c:pt idx="359">
                  <c:v>24251.011788346746</c:v>
                </c:pt>
                <c:pt idx="360">
                  <c:v>22676.217366044752</c:v>
                </c:pt>
                <c:pt idx="361">
                  <c:v>21041.48878004475</c:v>
                </c:pt>
                <c:pt idx="362">
                  <c:v>20672.434281913753</c:v>
                </c:pt>
                <c:pt idx="363">
                  <c:v>20984.712934149749</c:v>
                </c:pt>
                <c:pt idx="364">
                  <c:v>22018.606794817748</c:v>
                </c:pt>
                <c:pt idx="365">
                  <c:v>23593.890491800503</c:v>
                </c:pt>
                <c:pt idx="366">
                  <c:v>26187.577007563497</c:v>
                </c:pt>
                <c:pt idx="367">
                  <c:v>26995.716487341248</c:v>
                </c:pt>
                <c:pt idx="368">
                  <c:v>23085.874593000004</c:v>
                </c:pt>
                <c:pt idx="369">
                  <c:v>17633.250822999998</c:v>
                </c:pt>
                <c:pt idx="370">
                  <c:v>14604.833226000001</c:v>
                </c:pt>
                <c:pt idx="371">
                  <c:v>13044.357419999995</c:v>
                </c:pt>
                <c:pt idx="372">
                  <c:v>13606.639191999999</c:v>
                </c:pt>
                <c:pt idx="373">
                  <c:v>15467.445288999998</c:v>
                </c:pt>
                <c:pt idx="374">
                  <c:v>15948.268319999999</c:v>
                </c:pt>
                <c:pt idx="375">
                  <c:v>19346.515816000003</c:v>
                </c:pt>
                <c:pt idx="376">
                  <c:v>26276.211734000004</c:v>
                </c:pt>
                <c:pt idx="377">
                  <c:v>31563.467166898055</c:v>
                </c:pt>
                <c:pt idx="378">
                  <c:v>32293.570370279325</c:v>
                </c:pt>
                <c:pt idx="379">
                  <c:v>32100.784493726576</c:v>
                </c:pt>
                <c:pt idx="380">
                  <c:v>31427.829573402574</c:v>
                </c:pt>
                <c:pt idx="381">
                  <c:v>29230.924563402572</c:v>
                </c:pt>
                <c:pt idx="382">
                  <c:v>26966.260459882575</c:v>
                </c:pt>
                <c:pt idx="383">
                  <c:v>25172.293646538576</c:v>
                </c:pt>
                <c:pt idx="384">
                  <c:v>24062.473592263577</c:v>
                </c:pt>
                <c:pt idx="385">
                  <c:v>22903.097446663578</c:v>
                </c:pt>
                <c:pt idx="386">
                  <c:v>22834.073957663579</c:v>
                </c:pt>
                <c:pt idx="387">
                  <c:v>23049.376307663573</c:v>
                </c:pt>
                <c:pt idx="388">
                  <c:v>23540.402070947574</c:v>
                </c:pt>
                <c:pt idx="389">
                  <c:v>25293.815844058572</c:v>
                </c:pt>
                <c:pt idx="390">
                  <c:v>28074.197217356574</c:v>
                </c:pt>
                <c:pt idx="391">
                  <c:v>29081.423099202173</c:v>
                </c:pt>
                <c:pt idx="392">
                  <c:v>27052.326848300007</c:v>
                </c:pt>
                <c:pt idx="393">
                  <c:v>26466.840518399997</c:v>
                </c:pt>
                <c:pt idx="394">
                  <c:v>26956.197058900001</c:v>
                </c:pt>
                <c:pt idx="395">
                  <c:v>17030.739645999998</c:v>
                </c:pt>
                <c:pt idx="396">
                  <c:v>23384.621729699997</c:v>
                </c:pt>
                <c:pt idx="397">
                  <c:v>23829.340142199999</c:v>
                </c:pt>
                <c:pt idx="398">
                  <c:v>23746.387743000003</c:v>
                </c:pt>
                <c:pt idx="399">
                  <c:v>25505.758447099997</c:v>
                </c:pt>
                <c:pt idx="400">
                  <c:v>28763.909189600003</c:v>
                </c:pt>
                <c:pt idx="401">
                  <c:v>32863.125729502179</c:v>
                </c:pt>
                <c:pt idx="402">
                  <c:v>33659.850431502178</c:v>
                </c:pt>
                <c:pt idx="403">
                  <c:v>33028.568610629976</c:v>
                </c:pt>
                <c:pt idx="404">
                  <c:v>32060.08681257147</c:v>
                </c:pt>
                <c:pt idx="405">
                  <c:v>30224.919843038224</c:v>
                </c:pt>
                <c:pt idx="406">
                  <c:v>28052.088034950622</c:v>
                </c:pt>
                <c:pt idx="407">
                  <c:v>25907.629525182623</c:v>
                </c:pt>
                <c:pt idx="408">
                  <c:v>24391.948022441877</c:v>
                </c:pt>
                <c:pt idx="409">
                  <c:v>23794.297208918873</c:v>
                </c:pt>
                <c:pt idx="410">
                  <c:v>23299.645019918873</c:v>
                </c:pt>
                <c:pt idx="411">
                  <c:v>23242.343142420876</c:v>
                </c:pt>
                <c:pt idx="412">
                  <c:v>23773.960239420878</c:v>
                </c:pt>
                <c:pt idx="413">
                  <c:v>25252.470529661499</c:v>
                </c:pt>
                <c:pt idx="414">
                  <c:v>27954.81673763775</c:v>
                </c:pt>
                <c:pt idx="415">
                  <c:v>28038.051019216251</c:v>
                </c:pt>
                <c:pt idx="416">
                  <c:v>23105.413769000003</c:v>
                </c:pt>
                <c:pt idx="417">
                  <c:v>17287.450649000006</c:v>
                </c:pt>
                <c:pt idx="418">
                  <c:v>14680.660082</c:v>
                </c:pt>
                <c:pt idx="419">
                  <c:v>13188.367642000005</c:v>
                </c:pt>
                <c:pt idx="420">
                  <c:v>11741.244073999997</c:v>
                </c:pt>
                <c:pt idx="421">
                  <c:v>13205.349164000001</c:v>
                </c:pt>
                <c:pt idx="422">
                  <c:v>13157.312684999995</c:v>
                </c:pt>
                <c:pt idx="423">
                  <c:v>16589.247744</c:v>
                </c:pt>
                <c:pt idx="424">
                  <c:v>26065.698479999995</c:v>
                </c:pt>
                <c:pt idx="425">
                  <c:v>32825.747892719795</c:v>
                </c:pt>
                <c:pt idx="426">
                  <c:v>33801.270240919803</c:v>
                </c:pt>
                <c:pt idx="427">
                  <c:v>33156.657740627292</c:v>
                </c:pt>
                <c:pt idx="428">
                  <c:v>32033.753023191555</c:v>
                </c:pt>
                <c:pt idx="429">
                  <c:v>30015.78912219156</c:v>
                </c:pt>
                <c:pt idx="430">
                  <c:v>27764.188699490562</c:v>
                </c:pt>
                <c:pt idx="431">
                  <c:v>25528.105239660563</c:v>
                </c:pt>
                <c:pt idx="432">
                  <c:v>24126.752829660563</c:v>
                </c:pt>
                <c:pt idx="433">
                  <c:v>22858.598760540561</c:v>
                </c:pt>
                <c:pt idx="434">
                  <c:v>22183.767136865554</c:v>
                </c:pt>
                <c:pt idx="435">
                  <c:v>22015.96393986556</c:v>
                </c:pt>
                <c:pt idx="436">
                  <c:v>22439.100637465559</c:v>
                </c:pt>
                <c:pt idx="437">
                  <c:v>23932.190288321559</c:v>
                </c:pt>
                <c:pt idx="438">
                  <c:v>26630.275364557798</c:v>
                </c:pt>
                <c:pt idx="439">
                  <c:v>25993.240129487502</c:v>
                </c:pt>
                <c:pt idx="440">
                  <c:v>17598.582946000002</c:v>
                </c:pt>
                <c:pt idx="441">
                  <c:v>10910.054769000002</c:v>
                </c:pt>
                <c:pt idx="442">
                  <c:v>9912.7944299999981</c:v>
                </c:pt>
                <c:pt idx="443">
                  <c:v>9596.3642910000017</c:v>
                </c:pt>
                <c:pt idx="444">
                  <c:v>9920.0524050000004</c:v>
                </c:pt>
                <c:pt idx="445">
                  <c:v>11127.843957999999</c:v>
                </c:pt>
                <c:pt idx="446">
                  <c:v>12536.532882999998</c:v>
                </c:pt>
                <c:pt idx="447">
                  <c:v>14668.325919000001</c:v>
                </c:pt>
                <c:pt idx="448">
                  <c:v>25441.881307000003</c:v>
                </c:pt>
                <c:pt idx="449">
                  <c:v>32042.881015506398</c:v>
                </c:pt>
                <c:pt idx="450">
                  <c:v>32715.642415506405</c:v>
                </c:pt>
                <c:pt idx="451">
                  <c:v>31915.996117418901</c:v>
                </c:pt>
                <c:pt idx="452">
                  <c:v>30610.446108931399</c:v>
                </c:pt>
                <c:pt idx="453">
                  <c:v>28558.521664641397</c:v>
                </c:pt>
                <c:pt idx="454">
                  <c:v>26277.792818408299</c:v>
                </c:pt>
                <c:pt idx="455">
                  <c:v>24011.072626408299</c:v>
                </c:pt>
                <c:pt idx="456">
                  <c:v>21369.115106220299</c:v>
                </c:pt>
                <c:pt idx="457">
                  <c:v>19249.194247220297</c:v>
                </c:pt>
                <c:pt idx="458">
                  <c:v>18528.0136680203</c:v>
                </c:pt>
                <c:pt idx="459">
                  <c:v>18398.137796188297</c:v>
                </c:pt>
                <c:pt idx="460">
                  <c:v>18532.517395970299</c:v>
                </c:pt>
                <c:pt idx="461">
                  <c:v>20107.130497970298</c:v>
                </c:pt>
                <c:pt idx="462">
                  <c:v>23073.28266135255</c:v>
                </c:pt>
                <c:pt idx="463">
                  <c:v>23046.343673465755</c:v>
                </c:pt>
                <c:pt idx="464">
                  <c:v>20050.198434740003</c:v>
                </c:pt>
                <c:pt idx="465">
                  <c:v>16291.778972739994</c:v>
                </c:pt>
                <c:pt idx="466">
                  <c:v>14304.224074799997</c:v>
                </c:pt>
                <c:pt idx="467">
                  <c:v>12901.201546299993</c:v>
                </c:pt>
                <c:pt idx="468">
                  <c:v>14212.907417600003</c:v>
                </c:pt>
                <c:pt idx="469">
                  <c:v>13982.877976800002</c:v>
                </c:pt>
                <c:pt idx="470">
                  <c:v>16884.211041599992</c:v>
                </c:pt>
                <c:pt idx="471">
                  <c:v>20389.263165299995</c:v>
                </c:pt>
                <c:pt idx="472">
                  <c:v>24876.051185780132</c:v>
                </c:pt>
                <c:pt idx="473">
                  <c:v>29342.225931182926</c:v>
                </c:pt>
                <c:pt idx="474">
                  <c:v>30089.303921182927</c:v>
                </c:pt>
                <c:pt idx="475">
                  <c:v>29328.447735176924</c:v>
                </c:pt>
                <c:pt idx="476">
                  <c:v>27922.202276017928</c:v>
                </c:pt>
                <c:pt idx="477">
                  <c:v>26235.605700382926</c:v>
                </c:pt>
                <c:pt idx="478">
                  <c:v>24335.418282440925</c:v>
                </c:pt>
                <c:pt idx="479">
                  <c:v>22654.448316752234</c:v>
                </c:pt>
                <c:pt idx="480">
                  <c:v>20580.293920752225</c:v>
                </c:pt>
                <c:pt idx="481">
                  <c:v>19149.868472752227</c:v>
                </c:pt>
                <c:pt idx="482">
                  <c:v>18582.338611426829</c:v>
                </c:pt>
                <c:pt idx="483">
                  <c:v>18647.780240802829</c:v>
                </c:pt>
                <c:pt idx="484">
                  <c:v>18985.672882453826</c:v>
                </c:pt>
                <c:pt idx="485">
                  <c:v>20468.856447542821</c:v>
                </c:pt>
                <c:pt idx="486">
                  <c:v>23521.439346542826</c:v>
                </c:pt>
                <c:pt idx="487">
                  <c:v>22823.987214159999</c:v>
                </c:pt>
                <c:pt idx="488">
                  <c:v>16124.566213999997</c:v>
                </c:pt>
                <c:pt idx="489">
                  <c:v>10626.143594000001</c:v>
                </c:pt>
                <c:pt idx="490">
                  <c:v>10356.165276000003</c:v>
                </c:pt>
                <c:pt idx="491">
                  <c:v>8820.8599259999992</c:v>
                </c:pt>
                <c:pt idx="492">
                  <c:v>8865.7279340000023</c:v>
                </c:pt>
                <c:pt idx="493">
                  <c:v>9511.3321539999997</c:v>
                </c:pt>
                <c:pt idx="494">
                  <c:v>12476.206652999999</c:v>
                </c:pt>
                <c:pt idx="495">
                  <c:v>16073.217833999999</c:v>
                </c:pt>
                <c:pt idx="496">
                  <c:v>24661.393476999998</c:v>
                </c:pt>
                <c:pt idx="497">
                  <c:v>29994.898516839199</c:v>
                </c:pt>
                <c:pt idx="498">
                  <c:v>30633.9345519567</c:v>
                </c:pt>
                <c:pt idx="499">
                  <c:v>29854.842442956695</c:v>
                </c:pt>
                <c:pt idx="500">
                  <c:v>28583.856851084696</c:v>
                </c:pt>
                <c:pt idx="501">
                  <c:v>26983.002762084696</c:v>
                </c:pt>
                <c:pt idx="502">
                  <c:v>25151.356272679703</c:v>
                </c:pt>
                <c:pt idx="503">
                  <c:v>23506.576382679701</c:v>
                </c:pt>
                <c:pt idx="504">
                  <c:v>22366.446889679701</c:v>
                </c:pt>
                <c:pt idx="505">
                  <c:v>22502.603490679696</c:v>
                </c:pt>
                <c:pt idx="506">
                  <c:v>22118.337867267699</c:v>
                </c:pt>
                <c:pt idx="507">
                  <c:v>22199.719152148999</c:v>
                </c:pt>
                <c:pt idx="508">
                  <c:v>22875.240072308767</c:v>
                </c:pt>
                <c:pt idx="509">
                  <c:v>24160.997135977759</c:v>
                </c:pt>
                <c:pt idx="510">
                  <c:v>26811.035187525758</c:v>
                </c:pt>
                <c:pt idx="511">
                  <c:v>26206.093239804999</c:v>
                </c:pt>
                <c:pt idx="512">
                  <c:v>18886.751406000007</c:v>
                </c:pt>
                <c:pt idx="513">
                  <c:v>13426.123452</c:v>
                </c:pt>
                <c:pt idx="514">
                  <c:v>11068.848115000006</c:v>
                </c:pt>
                <c:pt idx="515">
                  <c:v>10795.45307</c:v>
                </c:pt>
                <c:pt idx="516">
                  <c:v>11884.254970000004</c:v>
                </c:pt>
                <c:pt idx="517">
                  <c:v>12726.867928</c:v>
                </c:pt>
                <c:pt idx="518">
                  <c:v>14960.996057999997</c:v>
                </c:pt>
                <c:pt idx="519">
                  <c:v>16427.460371000001</c:v>
                </c:pt>
                <c:pt idx="520">
                  <c:v>25430.073980999998</c:v>
                </c:pt>
                <c:pt idx="521">
                  <c:v>32093.103776160999</c:v>
                </c:pt>
                <c:pt idx="522">
                  <c:v>33064.067730786002</c:v>
                </c:pt>
                <c:pt idx="523">
                  <c:v>32368.871333333998</c:v>
                </c:pt>
                <c:pt idx="524">
                  <c:v>31385.577970577255</c:v>
                </c:pt>
                <c:pt idx="525">
                  <c:v>29583.442856770253</c:v>
                </c:pt>
                <c:pt idx="526">
                  <c:v>27492.653881620252</c:v>
                </c:pt>
                <c:pt idx="527">
                  <c:v>25377.08694550025</c:v>
                </c:pt>
                <c:pt idx="528">
                  <c:v>24117.983857500254</c:v>
                </c:pt>
                <c:pt idx="529">
                  <c:v>22533.889808062748</c:v>
                </c:pt>
                <c:pt idx="530">
                  <c:v>21621.821075012751</c:v>
                </c:pt>
                <c:pt idx="531">
                  <c:v>21273.028975012752</c:v>
                </c:pt>
                <c:pt idx="532">
                  <c:v>21802.260813612749</c:v>
                </c:pt>
                <c:pt idx="533">
                  <c:v>23271.657288991748</c:v>
                </c:pt>
                <c:pt idx="534">
                  <c:v>26327.347387991751</c:v>
                </c:pt>
                <c:pt idx="535">
                  <c:v>26394.781923120001</c:v>
                </c:pt>
                <c:pt idx="536">
                  <c:v>22820.428027599999</c:v>
                </c:pt>
                <c:pt idx="537">
                  <c:v>16312.289926900003</c:v>
                </c:pt>
                <c:pt idx="538">
                  <c:v>16562.213976999992</c:v>
                </c:pt>
                <c:pt idx="539">
                  <c:v>16081.266145999996</c:v>
                </c:pt>
                <c:pt idx="540">
                  <c:v>15424.387555000008</c:v>
                </c:pt>
                <c:pt idx="541">
                  <c:v>17096.010894999999</c:v>
                </c:pt>
                <c:pt idx="542">
                  <c:v>16826.768136000002</c:v>
                </c:pt>
                <c:pt idx="543">
                  <c:v>20047.363566</c:v>
                </c:pt>
                <c:pt idx="544">
                  <c:v>24197.171370999997</c:v>
                </c:pt>
                <c:pt idx="545">
                  <c:v>30537.680409086752</c:v>
                </c:pt>
                <c:pt idx="546">
                  <c:v>30961.902299086752</c:v>
                </c:pt>
                <c:pt idx="547">
                  <c:v>30083.948895786751</c:v>
                </c:pt>
                <c:pt idx="548">
                  <c:v>29042.778370212753</c:v>
                </c:pt>
                <c:pt idx="549">
                  <c:v>27321.931453455996</c:v>
                </c:pt>
                <c:pt idx="550">
                  <c:v>25011.762651676003</c:v>
                </c:pt>
                <c:pt idx="551">
                  <c:v>22009.888311573101</c:v>
                </c:pt>
                <c:pt idx="552">
                  <c:v>22719.937792254299</c:v>
                </c:pt>
                <c:pt idx="553">
                  <c:v>22631.014818230549</c:v>
                </c:pt>
                <c:pt idx="554">
                  <c:v>22182.149287117551</c:v>
                </c:pt>
                <c:pt idx="555">
                  <c:v>22307.924956493553</c:v>
                </c:pt>
                <c:pt idx="556">
                  <c:v>23184.027674493555</c:v>
                </c:pt>
                <c:pt idx="557">
                  <c:v>24357.865525093548</c:v>
                </c:pt>
                <c:pt idx="558">
                  <c:v>27036.321557406554</c:v>
                </c:pt>
                <c:pt idx="559">
                  <c:v>25416.95559781625</c:v>
                </c:pt>
                <c:pt idx="560">
                  <c:v>17995.713202999999</c:v>
                </c:pt>
                <c:pt idx="561">
                  <c:v>11024.957888000001</c:v>
                </c:pt>
                <c:pt idx="562">
                  <c:v>9613.7633889999961</c:v>
                </c:pt>
                <c:pt idx="563">
                  <c:v>9286.0115289999885</c:v>
                </c:pt>
                <c:pt idx="564">
                  <c:v>8738.7394200000072</c:v>
                </c:pt>
                <c:pt idx="565">
                  <c:v>9212.0443229999946</c:v>
                </c:pt>
                <c:pt idx="566">
                  <c:v>10819.879853000002</c:v>
                </c:pt>
                <c:pt idx="567">
                  <c:v>13934.652652000001</c:v>
                </c:pt>
                <c:pt idx="568">
                  <c:v>23414.895297000003</c:v>
                </c:pt>
                <c:pt idx="569">
                  <c:v>31647.935375773301</c:v>
                </c:pt>
                <c:pt idx="570">
                  <c:v>32660.176929036294</c:v>
                </c:pt>
                <c:pt idx="571">
                  <c:v>31756.310419036297</c:v>
                </c:pt>
                <c:pt idx="572">
                  <c:v>31105.920521742297</c:v>
                </c:pt>
                <c:pt idx="573">
                  <c:v>29181.11279487305</c:v>
                </c:pt>
                <c:pt idx="574">
                  <c:v>27121.595040179353</c:v>
                </c:pt>
                <c:pt idx="575">
                  <c:v>24703.790150179349</c:v>
                </c:pt>
                <c:pt idx="576">
                  <c:v>23233.659226802352</c:v>
                </c:pt>
                <c:pt idx="577">
                  <c:v>22138.125584633552</c:v>
                </c:pt>
                <c:pt idx="578">
                  <c:v>21665.643188633556</c:v>
                </c:pt>
                <c:pt idx="579">
                  <c:v>21807.278406193553</c:v>
                </c:pt>
                <c:pt idx="580">
                  <c:v>22677.016373010549</c:v>
                </c:pt>
                <c:pt idx="581">
                  <c:v>23908.403571890551</c:v>
                </c:pt>
                <c:pt idx="582">
                  <c:v>26609.82871089055</c:v>
                </c:pt>
                <c:pt idx="583">
                  <c:v>25373.221723201248</c:v>
                </c:pt>
                <c:pt idx="584">
                  <c:v>18175.817826000002</c:v>
                </c:pt>
                <c:pt idx="585">
                  <c:v>12790.163925999999</c:v>
                </c:pt>
                <c:pt idx="586">
                  <c:v>11969.735712000009</c:v>
                </c:pt>
                <c:pt idx="587">
                  <c:v>12019.952099999997</c:v>
                </c:pt>
                <c:pt idx="588">
                  <c:v>10874.966567999996</c:v>
                </c:pt>
                <c:pt idx="589">
                  <c:v>11967.211771000002</c:v>
                </c:pt>
                <c:pt idx="590">
                  <c:v>13434.053038999997</c:v>
                </c:pt>
                <c:pt idx="591">
                  <c:v>16579.240795999998</c:v>
                </c:pt>
                <c:pt idx="592">
                  <c:v>25505.888653000002</c:v>
                </c:pt>
                <c:pt idx="593">
                  <c:v>31258.38905500665</c:v>
                </c:pt>
                <c:pt idx="594">
                  <c:v>32229.083395006652</c:v>
                </c:pt>
                <c:pt idx="595">
                  <c:v>31327.901905006653</c:v>
                </c:pt>
                <c:pt idx="596">
                  <c:v>30535.600304690401</c:v>
                </c:pt>
                <c:pt idx="597">
                  <c:v>28560.8200746246</c:v>
                </c:pt>
                <c:pt idx="598">
                  <c:v>26437.583413703353</c:v>
                </c:pt>
                <c:pt idx="599">
                  <c:v>23985.840976428048</c:v>
                </c:pt>
                <c:pt idx="600">
                  <c:v>22830.414532764051</c:v>
                </c:pt>
                <c:pt idx="601">
                  <c:v>22116.493310251553</c:v>
                </c:pt>
                <c:pt idx="602">
                  <c:v>21525.211810251549</c:v>
                </c:pt>
                <c:pt idx="603">
                  <c:v>21414.595519948547</c:v>
                </c:pt>
                <c:pt idx="604">
                  <c:v>21886.181519948546</c:v>
                </c:pt>
                <c:pt idx="605">
                  <c:v>23306.847911728546</c:v>
                </c:pt>
                <c:pt idx="606">
                  <c:v>26054.50457172855</c:v>
                </c:pt>
                <c:pt idx="607">
                  <c:v>27554.950556837251</c:v>
                </c:pt>
                <c:pt idx="608">
                  <c:v>26590.739504000001</c:v>
                </c:pt>
                <c:pt idx="609">
                  <c:v>25551.865742000002</c:v>
                </c:pt>
                <c:pt idx="610">
                  <c:v>23244.894230999995</c:v>
                </c:pt>
                <c:pt idx="611">
                  <c:v>22165.302145999998</c:v>
                </c:pt>
                <c:pt idx="612">
                  <c:v>22706.333045000003</c:v>
                </c:pt>
                <c:pt idx="613">
                  <c:v>23124.064678112001</c:v>
                </c:pt>
                <c:pt idx="614">
                  <c:v>24526.358664799998</c:v>
                </c:pt>
                <c:pt idx="615">
                  <c:v>25593.665517000001</c:v>
                </c:pt>
                <c:pt idx="616">
                  <c:v>27198.101262799995</c:v>
                </c:pt>
                <c:pt idx="617">
                  <c:v>30960.448900536398</c:v>
                </c:pt>
                <c:pt idx="618">
                  <c:v>31454.0893496354</c:v>
                </c:pt>
                <c:pt idx="619">
                  <c:v>30531.067948635398</c:v>
                </c:pt>
                <c:pt idx="620">
                  <c:v>28978.310521191404</c:v>
                </c:pt>
                <c:pt idx="621">
                  <c:v>26656.902424300399</c:v>
                </c:pt>
                <c:pt idx="622">
                  <c:v>24676.042552140396</c:v>
                </c:pt>
                <c:pt idx="623">
                  <c:v>22195.7959821404</c:v>
                </c:pt>
                <c:pt idx="624">
                  <c:v>19647.327850335296</c:v>
                </c:pt>
                <c:pt idx="625">
                  <c:v>18782.979019839302</c:v>
                </c:pt>
                <c:pt idx="626">
                  <c:v>18315.7461229033</c:v>
                </c:pt>
                <c:pt idx="627">
                  <c:v>18436.454812653061</c:v>
                </c:pt>
                <c:pt idx="628">
                  <c:v>19107.997904587162</c:v>
                </c:pt>
                <c:pt idx="629">
                  <c:v>20651.179205587159</c:v>
                </c:pt>
                <c:pt idx="630">
                  <c:v>23265.008980451701</c:v>
                </c:pt>
                <c:pt idx="631">
                  <c:v>22773.923168961152</c:v>
                </c:pt>
                <c:pt idx="632">
                  <c:v>18668.748659999997</c:v>
                </c:pt>
                <c:pt idx="633">
                  <c:v>14094.297343999995</c:v>
                </c:pt>
                <c:pt idx="634">
                  <c:v>12788.551768000001</c:v>
                </c:pt>
                <c:pt idx="635">
                  <c:v>11885.508222999999</c:v>
                </c:pt>
                <c:pt idx="636">
                  <c:v>11040.313009000001</c:v>
                </c:pt>
                <c:pt idx="637">
                  <c:v>12585.549928999997</c:v>
                </c:pt>
                <c:pt idx="638">
                  <c:v>14692.728333999998</c:v>
                </c:pt>
                <c:pt idx="639">
                  <c:v>16320.15156</c:v>
                </c:pt>
                <c:pt idx="640">
                  <c:v>23389.471525099998</c:v>
                </c:pt>
                <c:pt idx="641">
                  <c:v>28588.258332513349</c:v>
                </c:pt>
                <c:pt idx="642">
                  <c:v>29287.254282513357</c:v>
                </c:pt>
                <c:pt idx="643">
                  <c:v>28325.021295659848</c:v>
                </c:pt>
                <c:pt idx="644">
                  <c:v>27518.288395659849</c:v>
                </c:pt>
                <c:pt idx="645">
                  <c:v>25878.445619310849</c:v>
                </c:pt>
                <c:pt idx="646">
                  <c:v>24090.011277924852</c:v>
                </c:pt>
                <c:pt idx="647">
                  <c:v>22220.316325074851</c:v>
                </c:pt>
                <c:pt idx="648">
                  <c:v>20208.570368391858</c:v>
                </c:pt>
                <c:pt idx="649">
                  <c:v>18555.334718390848</c:v>
                </c:pt>
                <c:pt idx="650">
                  <c:v>18198.862919390849</c:v>
                </c:pt>
                <c:pt idx="651">
                  <c:v>18377.704217431852</c:v>
                </c:pt>
                <c:pt idx="652">
                  <c:v>18678.359016431856</c:v>
                </c:pt>
                <c:pt idx="653">
                  <c:v>19839.803031180851</c:v>
                </c:pt>
                <c:pt idx="654">
                  <c:v>22166.441630180849</c:v>
                </c:pt>
                <c:pt idx="655">
                  <c:v>22350.522188893501</c:v>
                </c:pt>
                <c:pt idx="656">
                  <c:v>21229.296629999997</c:v>
                </c:pt>
                <c:pt idx="657">
                  <c:v>17136.042417000001</c:v>
                </c:pt>
                <c:pt idx="658">
                  <c:v>14767.257161000001</c:v>
                </c:pt>
                <c:pt idx="659">
                  <c:v>13440.558672000003</c:v>
                </c:pt>
                <c:pt idx="660">
                  <c:v>13829.432451999999</c:v>
                </c:pt>
                <c:pt idx="661">
                  <c:v>11999.549082999998</c:v>
                </c:pt>
                <c:pt idx="662">
                  <c:v>13589.315702000002</c:v>
                </c:pt>
                <c:pt idx="663">
                  <c:v>16637.1091333</c:v>
                </c:pt>
                <c:pt idx="664">
                  <c:v>19971.307454000005</c:v>
                </c:pt>
                <c:pt idx="665">
                  <c:v>26214.179881139506</c:v>
                </c:pt>
                <c:pt idx="666">
                  <c:v>27742.101135101995</c:v>
                </c:pt>
                <c:pt idx="667">
                  <c:v>27773.149935102003</c:v>
                </c:pt>
                <c:pt idx="668">
                  <c:v>27514.719331079301</c:v>
                </c:pt>
                <c:pt idx="669">
                  <c:v>26943.829211079297</c:v>
                </c:pt>
                <c:pt idx="670">
                  <c:v>25440.477961079301</c:v>
                </c:pt>
                <c:pt idx="671">
                  <c:v>23417.761610217298</c:v>
                </c:pt>
                <c:pt idx="672">
                  <c:v>22204.035972671001</c:v>
                </c:pt>
                <c:pt idx="673">
                  <c:v>19544.059675502001</c:v>
                </c:pt>
                <c:pt idx="674">
                  <c:v>19273.397486648253</c:v>
                </c:pt>
                <c:pt idx="675">
                  <c:v>19564.325772271251</c:v>
                </c:pt>
                <c:pt idx="676">
                  <c:v>20103.365508865245</c:v>
                </c:pt>
                <c:pt idx="677">
                  <c:v>21359.469449115248</c:v>
                </c:pt>
                <c:pt idx="678">
                  <c:v>23920.450258115248</c:v>
                </c:pt>
                <c:pt idx="679">
                  <c:v>22633.463934586252</c:v>
                </c:pt>
                <c:pt idx="680">
                  <c:v>14998.834572999998</c:v>
                </c:pt>
                <c:pt idx="681">
                  <c:v>7465.3753430000006</c:v>
                </c:pt>
                <c:pt idx="682">
                  <c:v>10093.301083000002</c:v>
                </c:pt>
                <c:pt idx="683">
                  <c:v>8136.6480939999965</c:v>
                </c:pt>
                <c:pt idx="684">
                  <c:v>7888.2135830000025</c:v>
                </c:pt>
                <c:pt idx="685">
                  <c:v>9404.8789929999948</c:v>
                </c:pt>
                <c:pt idx="686">
                  <c:v>11034.642212999994</c:v>
                </c:pt>
                <c:pt idx="687">
                  <c:v>15394.499851999995</c:v>
                </c:pt>
                <c:pt idx="688">
                  <c:v>21993.296481999998</c:v>
                </c:pt>
                <c:pt idx="689">
                  <c:v>28320.589313781249</c:v>
                </c:pt>
                <c:pt idx="690">
                  <c:v>29894.441329245245</c:v>
                </c:pt>
                <c:pt idx="691">
                  <c:v>29907.645829695248</c:v>
                </c:pt>
                <c:pt idx="692">
                  <c:v>29352.484494495253</c:v>
                </c:pt>
                <c:pt idx="693">
                  <c:v>28485.775377198945</c:v>
                </c:pt>
                <c:pt idx="694">
                  <c:v>26692.451460506953</c:v>
                </c:pt>
                <c:pt idx="695">
                  <c:v>24464.368856306952</c:v>
                </c:pt>
                <c:pt idx="696">
                  <c:v>21603.947892064447</c:v>
                </c:pt>
                <c:pt idx="697">
                  <c:v>20493.43249206445</c:v>
                </c:pt>
                <c:pt idx="698">
                  <c:v>20052.22807113445</c:v>
                </c:pt>
                <c:pt idx="699">
                  <c:v>20194.609071784453</c:v>
                </c:pt>
                <c:pt idx="700">
                  <c:v>20564.65279831575</c:v>
                </c:pt>
                <c:pt idx="701">
                  <c:v>21847.120638990749</c:v>
                </c:pt>
                <c:pt idx="702">
                  <c:v>24363.357825581748</c:v>
                </c:pt>
                <c:pt idx="703">
                  <c:v>24201.675472139748</c:v>
                </c:pt>
                <c:pt idx="704">
                  <c:v>18510.445378900007</c:v>
                </c:pt>
                <c:pt idx="705">
                  <c:v>11952.516366999997</c:v>
                </c:pt>
                <c:pt idx="706">
                  <c:v>11741.545057000003</c:v>
                </c:pt>
                <c:pt idx="707">
                  <c:v>10919.620313999996</c:v>
                </c:pt>
                <c:pt idx="708">
                  <c:v>10081.980683</c:v>
                </c:pt>
                <c:pt idx="709">
                  <c:v>11464.661993999998</c:v>
                </c:pt>
                <c:pt idx="710">
                  <c:v>12149.973365000002</c:v>
                </c:pt>
                <c:pt idx="711">
                  <c:v>15280.218051000003</c:v>
                </c:pt>
                <c:pt idx="712">
                  <c:v>21878.429403000006</c:v>
                </c:pt>
                <c:pt idx="713">
                  <c:v>28711.773189950502</c:v>
                </c:pt>
                <c:pt idx="714">
                  <c:v>30348.610215271503</c:v>
                </c:pt>
                <c:pt idx="715">
                  <c:v>30305.414706271502</c:v>
                </c:pt>
                <c:pt idx="716">
                  <c:v>29730.567377608993</c:v>
                </c:pt>
                <c:pt idx="717">
                  <c:v>28793.043256608998</c:v>
                </c:pt>
                <c:pt idx="718">
                  <c:v>26978.487213190005</c:v>
                </c:pt>
                <c:pt idx="719">
                  <c:v>24666.760497619249</c:v>
                </c:pt>
                <c:pt idx="720">
                  <c:v>22959.089562225254</c:v>
                </c:pt>
                <c:pt idx="721">
                  <c:v>20501.581658925246</c:v>
                </c:pt>
                <c:pt idx="722">
                  <c:v>20009.755638391998</c:v>
                </c:pt>
                <c:pt idx="723">
                  <c:v>20157.586139592</c:v>
                </c:pt>
                <c:pt idx="724">
                  <c:v>20483.464378577497</c:v>
                </c:pt>
                <c:pt idx="725">
                  <c:v>21746.882908830499</c:v>
                </c:pt>
                <c:pt idx="726">
                  <c:v>24310.962708830502</c:v>
                </c:pt>
                <c:pt idx="727">
                  <c:v>23126.351128239996</c:v>
                </c:pt>
                <c:pt idx="728">
                  <c:v>16169.095787</c:v>
                </c:pt>
                <c:pt idx="729">
                  <c:v>9121.0455800000036</c:v>
                </c:pt>
                <c:pt idx="730">
                  <c:v>11535.703762000005</c:v>
                </c:pt>
                <c:pt idx="731">
                  <c:v>8622.2382200000011</c:v>
                </c:pt>
                <c:pt idx="732">
                  <c:v>8355.8144590000011</c:v>
                </c:pt>
                <c:pt idx="733">
                  <c:v>8313.9589089999972</c:v>
                </c:pt>
                <c:pt idx="734">
                  <c:v>9437.0351549999941</c:v>
                </c:pt>
                <c:pt idx="735">
                  <c:v>14565.022277000004</c:v>
                </c:pt>
                <c:pt idx="736">
                  <c:v>21978.074342200001</c:v>
                </c:pt>
                <c:pt idx="737">
                  <c:v>28942.7287387545</c:v>
                </c:pt>
                <c:pt idx="738">
                  <c:v>30572.430115074498</c:v>
                </c:pt>
                <c:pt idx="739">
                  <c:v>30500.395315074493</c:v>
                </c:pt>
                <c:pt idx="740">
                  <c:v>29855.574676074495</c:v>
                </c:pt>
                <c:pt idx="741">
                  <c:v>28893.410858449504</c:v>
                </c:pt>
                <c:pt idx="742">
                  <c:v>27040.227557007503</c:v>
                </c:pt>
                <c:pt idx="743">
                  <c:v>24703.0665670075</c:v>
                </c:pt>
                <c:pt idx="744">
                  <c:v>22281.053671131755</c:v>
                </c:pt>
                <c:pt idx="745">
                  <c:v>20246.99765599375</c:v>
                </c:pt>
                <c:pt idx="746">
                  <c:v>20007.683315695624</c:v>
                </c:pt>
                <c:pt idx="747">
                  <c:v>20074.89946007638</c:v>
                </c:pt>
                <c:pt idx="748">
                  <c:v>20494.794249076374</c:v>
                </c:pt>
                <c:pt idx="749">
                  <c:v>21868.939659163869</c:v>
                </c:pt>
                <c:pt idx="750">
                  <c:v>24360.827858163873</c:v>
                </c:pt>
                <c:pt idx="751">
                  <c:v>23578.149201199994</c:v>
                </c:pt>
                <c:pt idx="752">
                  <c:v>16729.498473000003</c:v>
                </c:pt>
                <c:pt idx="753">
                  <c:v>11809.296698000002</c:v>
                </c:pt>
                <c:pt idx="754">
                  <c:v>10598.590962999999</c:v>
                </c:pt>
                <c:pt idx="755">
                  <c:v>9872.9079350000029</c:v>
                </c:pt>
                <c:pt idx="756">
                  <c:v>10800.487442000001</c:v>
                </c:pt>
                <c:pt idx="757">
                  <c:v>12997.356216</c:v>
                </c:pt>
                <c:pt idx="758">
                  <c:v>15080.439274999997</c:v>
                </c:pt>
                <c:pt idx="759">
                  <c:v>17126.449380000002</c:v>
                </c:pt>
                <c:pt idx="760">
                  <c:v>24556.826404000007</c:v>
                </c:pt>
                <c:pt idx="761">
                  <c:v>28845.093081606024</c:v>
                </c:pt>
                <c:pt idx="762">
                  <c:v>31348.654348033746</c:v>
                </c:pt>
                <c:pt idx="763">
                  <c:v>30885.082421473748</c:v>
                </c:pt>
                <c:pt idx="764">
                  <c:v>29830.322603473749</c:v>
                </c:pt>
                <c:pt idx="765">
                  <c:v>27997.577871013749</c:v>
                </c:pt>
                <c:pt idx="766">
                  <c:v>25728.923030288748</c:v>
                </c:pt>
                <c:pt idx="767">
                  <c:v>23500.29984028875</c:v>
                </c:pt>
                <c:pt idx="768">
                  <c:v>22117.927592779753</c:v>
                </c:pt>
                <c:pt idx="769">
                  <c:v>20713.892503779753</c:v>
                </c:pt>
                <c:pt idx="770">
                  <c:v>19986.918841377748</c:v>
                </c:pt>
                <c:pt idx="771">
                  <c:v>19893.90324137775</c:v>
                </c:pt>
                <c:pt idx="772">
                  <c:v>20320.695657862125</c:v>
                </c:pt>
                <c:pt idx="773">
                  <c:v>21594.882457862124</c:v>
                </c:pt>
                <c:pt idx="774">
                  <c:v>24317.603292115124</c:v>
                </c:pt>
                <c:pt idx="775">
                  <c:v>22942.0025394</c:v>
                </c:pt>
                <c:pt idx="776">
                  <c:v>15164.512410000003</c:v>
                </c:pt>
                <c:pt idx="777">
                  <c:v>9623.7918230000032</c:v>
                </c:pt>
                <c:pt idx="778">
                  <c:v>9408.2398130000001</c:v>
                </c:pt>
                <c:pt idx="779">
                  <c:v>9265.8072950000023</c:v>
                </c:pt>
                <c:pt idx="780">
                  <c:v>11159.417054000001</c:v>
                </c:pt>
                <c:pt idx="781">
                  <c:v>13915.829877000002</c:v>
                </c:pt>
                <c:pt idx="782">
                  <c:v>15034.667906000004</c:v>
                </c:pt>
                <c:pt idx="783">
                  <c:v>17124.020700000001</c:v>
                </c:pt>
                <c:pt idx="784">
                  <c:v>24803.229907999998</c:v>
                </c:pt>
                <c:pt idx="785">
                  <c:v>29140.233441098997</c:v>
                </c:pt>
                <c:pt idx="786">
                  <c:v>30196.742371098997</c:v>
                </c:pt>
                <c:pt idx="787">
                  <c:v>28995.814733318002</c:v>
                </c:pt>
                <c:pt idx="788">
                  <c:v>27689.786104317998</c:v>
                </c:pt>
                <c:pt idx="789">
                  <c:v>26132.719462868001</c:v>
                </c:pt>
                <c:pt idx="790">
                  <c:v>24468.597632868001</c:v>
                </c:pt>
                <c:pt idx="791">
                  <c:v>22629.726392868</c:v>
                </c:pt>
                <c:pt idx="792">
                  <c:v>21037.820258868003</c:v>
                </c:pt>
                <c:pt idx="793">
                  <c:v>20078.542118748999</c:v>
                </c:pt>
                <c:pt idx="794">
                  <c:v>19399.299921323996</c:v>
                </c:pt>
                <c:pt idx="795">
                  <c:v>18955.715738521751</c:v>
                </c:pt>
                <c:pt idx="796">
                  <c:v>19197.795938521747</c:v>
                </c:pt>
                <c:pt idx="797">
                  <c:v>20698.675218621749</c:v>
                </c:pt>
                <c:pt idx="798">
                  <c:v>23274.903715604254</c:v>
                </c:pt>
                <c:pt idx="799">
                  <c:v>23361.282808662752</c:v>
                </c:pt>
                <c:pt idx="800">
                  <c:v>18290.791413462754</c:v>
                </c:pt>
                <c:pt idx="801">
                  <c:v>13105.965736</c:v>
                </c:pt>
                <c:pt idx="802">
                  <c:v>13535.730698999998</c:v>
                </c:pt>
                <c:pt idx="803">
                  <c:v>7281.3440990000017</c:v>
                </c:pt>
                <c:pt idx="804">
                  <c:v>10233.446659000001</c:v>
                </c:pt>
                <c:pt idx="805">
                  <c:v>12130.244899999994</c:v>
                </c:pt>
                <c:pt idx="806">
                  <c:v>13546.653396</c:v>
                </c:pt>
                <c:pt idx="807">
                  <c:v>16542.254316000002</c:v>
                </c:pt>
                <c:pt idx="808">
                  <c:v>22510.218191999997</c:v>
                </c:pt>
                <c:pt idx="809">
                  <c:v>27566.36538875035</c:v>
                </c:pt>
                <c:pt idx="810">
                  <c:v>29213.320524618946</c:v>
                </c:pt>
                <c:pt idx="811">
                  <c:v>28743.068107369698</c:v>
                </c:pt>
                <c:pt idx="812">
                  <c:v>27741.918550419698</c:v>
                </c:pt>
                <c:pt idx="813">
                  <c:v>26193.396416631698</c:v>
                </c:pt>
                <c:pt idx="814">
                  <c:v>24306.719575631701</c:v>
                </c:pt>
                <c:pt idx="815">
                  <c:v>22498.202175273702</c:v>
                </c:pt>
                <c:pt idx="816">
                  <c:v>21294.354944073701</c:v>
                </c:pt>
                <c:pt idx="817">
                  <c:v>20705.372247073701</c:v>
                </c:pt>
                <c:pt idx="818">
                  <c:v>20421.193964073704</c:v>
                </c:pt>
                <c:pt idx="819">
                  <c:v>20382.478139330698</c:v>
                </c:pt>
                <c:pt idx="820">
                  <c:v>20900.264031037099</c:v>
                </c:pt>
                <c:pt idx="821">
                  <c:v>22187.997046203098</c:v>
                </c:pt>
                <c:pt idx="822">
                  <c:v>24517.6700978031</c:v>
                </c:pt>
                <c:pt idx="823">
                  <c:v>25049.032346325348</c:v>
                </c:pt>
                <c:pt idx="824">
                  <c:v>23370.110458600004</c:v>
                </c:pt>
                <c:pt idx="825">
                  <c:v>18852.306241000002</c:v>
                </c:pt>
                <c:pt idx="826">
                  <c:v>17502.813448000001</c:v>
                </c:pt>
                <c:pt idx="827">
                  <c:v>17080.535488999994</c:v>
                </c:pt>
                <c:pt idx="828">
                  <c:v>18270.604008000002</c:v>
                </c:pt>
                <c:pt idx="829">
                  <c:v>19313.333259999999</c:v>
                </c:pt>
                <c:pt idx="830">
                  <c:v>21978.536669999998</c:v>
                </c:pt>
                <c:pt idx="831">
                  <c:v>22501.914384</c:v>
                </c:pt>
                <c:pt idx="832">
                  <c:v>24944.171208400003</c:v>
                </c:pt>
                <c:pt idx="833">
                  <c:v>27088.088207814002</c:v>
                </c:pt>
                <c:pt idx="834">
                  <c:v>29074.410258878757</c:v>
                </c:pt>
                <c:pt idx="835">
                  <c:v>28619.001848068754</c:v>
                </c:pt>
                <c:pt idx="836">
                  <c:v>27937.979450068757</c:v>
                </c:pt>
                <c:pt idx="837">
                  <c:v>26508.594546615299</c:v>
                </c:pt>
                <c:pt idx="838">
                  <c:v>24771.130496293299</c:v>
                </c:pt>
                <c:pt idx="839">
                  <c:v>22926.7111583183</c:v>
                </c:pt>
                <c:pt idx="840">
                  <c:v>21410.082192412599</c:v>
                </c:pt>
                <c:pt idx="841">
                  <c:v>19873.5902819646</c:v>
                </c:pt>
                <c:pt idx="842">
                  <c:v>18899.755881964604</c:v>
                </c:pt>
                <c:pt idx="843">
                  <c:v>19051.6232068266</c:v>
                </c:pt>
                <c:pt idx="844">
                  <c:v>20332.0233658826</c:v>
                </c:pt>
                <c:pt idx="845">
                  <c:v>22041.236464882597</c:v>
                </c:pt>
                <c:pt idx="846">
                  <c:v>24717.635304882599</c:v>
                </c:pt>
                <c:pt idx="847">
                  <c:v>23154.593052100001</c:v>
                </c:pt>
                <c:pt idx="848">
                  <c:v>16374.921215099999</c:v>
                </c:pt>
                <c:pt idx="849">
                  <c:v>10848.473963199995</c:v>
                </c:pt>
                <c:pt idx="850">
                  <c:v>9593.7259399999966</c:v>
                </c:pt>
                <c:pt idx="851">
                  <c:v>11063.37635</c:v>
                </c:pt>
                <c:pt idx="852">
                  <c:v>9553.3073380000005</c:v>
                </c:pt>
                <c:pt idx="853">
                  <c:v>10150.235088000001</c:v>
                </c:pt>
                <c:pt idx="854">
                  <c:v>11116.542502</c:v>
                </c:pt>
                <c:pt idx="855">
                  <c:v>13237.132844</c:v>
                </c:pt>
                <c:pt idx="856">
                  <c:v>20914.332760999998</c:v>
                </c:pt>
                <c:pt idx="857">
                  <c:v>28096.071764710927</c:v>
                </c:pt>
                <c:pt idx="858">
                  <c:v>29622.455491339424</c:v>
                </c:pt>
                <c:pt idx="859">
                  <c:v>28787.411679510427</c:v>
                </c:pt>
                <c:pt idx="860">
                  <c:v>27517.652902267175</c:v>
                </c:pt>
                <c:pt idx="861">
                  <c:v>25687.186442264927</c:v>
                </c:pt>
                <c:pt idx="862">
                  <c:v>23766.667353296925</c:v>
                </c:pt>
                <c:pt idx="863">
                  <c:v>22193.451562296927</c:v>
                </c:pt>
                <c:pt idx="864">
                  <c:v>21046.816532850931</c:v>
                </c:pt>
                <c:pt idx="865">
                  <c:v>20681.514419162922</c:v>
                </c:pt>
                <c:pt idx="866">
                  <c:v>19504.730719150419</c:v>
                </c:pt>
                <c:pt idx="867">
                  <c:v>19512.721535582416</c:v>
                </c:pt>
                <c:pt idx="868">
                  <c:v>20683.08332645442</c:v>
                </c:pt>
                <c:pt idx="869">
                  <c:v>22443.983895359044</c:v>
                </c:pt>
                <c:pt idx="870">
                  <c:v>25255.694545359045</c:v>
                </c:pt>
                <c:pt idx="871">
                  <c:v>25372.2706426</c:v>
                </c:pt>
                <c:pt idx="872">
                  <c:v>18770.999531000001</c:v>
                </c:pt>
                <c:pt idx="873">
                  <c:v>14300.799326</c:v>
                </c:pt>
                <c:pt idx="874">
                  <c:v>8771.9169979999951</c:v>
                </c:pt>
                <c:pt idx="875">
                  <c:v>9494.8946250000008</c:v>
                </c:pt>
                <c:pt idx="876">
                  <c:v>10060.046489999997</c:v>
                </c:pt>
                <c:pt idx="877">
                  <c:v>11192.843591000003</c:v>
                </c:pt>
                <c:pt idx="878">
                  <c:v>12096.246701</c:v>
                </c:pt>
                <c:pt idx="879">
                  <c:v>15087.444235000001</c:v>
                </c:pt>
                <c:pt idx="880">
                  <c:v>22241.949096000004</c:v>
                </c:pt>
                <c:pt idx="881">
                  <c:v>27981.660511441198</c:v>
                </c:pt>
                <c:pt idx="882">
                  <c:v>29685.850665254202</c:v>
                </c:pt>
                <c:pt idx="883">
                  <c:v>28821.721175254206</c:v>
                </c:pt>
                <c:pt idx="884">
                  <c:v>27531.2967412732</c:v>
                </c:pt>
                <c:pt idx="885">
                  <c:v>25684.288729691205</c:v>
                </c:pt>
                <c:pt idx="886">
                  <c:v>23732.68042973995</c:v>
                </c:pt>
                <c:pt idx="887">
                  <c:v>22062.083939739954</c:v>
                </c:pt>
                <c:pt idx="888">
                  <c:v>21603.636934265451</c:v>
                </c:pt>
                <c:pt idx="889">
                  <c:v>20697.883834265449</c:v>
                </c:pt>
                <c:pt idx="890">
                  <c:v>19541.57015806545</c:v>
                </c:pt>
                <c:pt idx="891">
                  <c:v>19482.759963001452</c:v>
                </c:pt>
                <c:pt idx="892">
                  <c:v>20645.187692001451</c:v>
                </c:pt>
                <c:pt idx="893">
                  <c:v>22328.112098257447</c:v>
                </c:pt>
                <c:pt idx="894">
                  <c:v>25130.61995873745</c:v>
                </c:pt>
                <c:pt idx="895">
                  <c:v>25254.439815699996</c:v>
                </c:pt>
                <c:pt idx="896">
                  <c:v>18765.382990000002</c:v>
                </c:pt>
                <c:pt idx="897">
                  <c:v>14561.265746999998</c:v>
                </c:pt>
                <c:pt idx="898">
                  <c:v>8522.6682959999998</c:v>
                </c:pt>
                <c:pt idx="899">
                  <c:v>8440.7688519999992</c:v>
                </c:pt>
                <c:pt idx="900">
                  <c:v>9049.8571819999997</c:v>
                </c:pt>
                <c:pt idx="901">
                  <c:v>11244.230572999999</c:v>
                </c:pt>
                <c:pt idx="902">
                  <c:v>12156.858786999999</c:v>
                </c:pt>
                <c:pt idx="903">
                  <c:v>15661.955652000002</c:v>
                </c:pt>
                <c:pt idx="904">
                  <c:v>22755.380166000003</c:v>
                </c:pt>
                <c:pt idx="905">
                  <c:v>28018.3311202226</c:v>
                </c:pt>
                <c:pt idx="906">
                  <c:v>29785.825419442597</c:v>
                </c:pt>
                <c:pt idx="907">
                  <c:v>28887.717007944597</c:v>
                </c:pt>
                <c:pt idx="908">
                  <c:v>27500.230612025844</c:v>
                </c:pt>
                <c:pt idx="909">
                  <c:v>25616.806750200853</c:v>
                </c:pt>
                <c:pt idx="910">
                  <c:v>23657.328952325748</c:v>
                </c:pt>
                <c:pt idx="911">
                  <c:v>22005.200535395001</c:v>
                </c:pt>
                <c:pt idx="912">
                  <c:v>20874.017946120002</c:v>
                </c:pt>
                <c:pt idx="913">
                  <c:v>20667.102353566901</c:v>
                </c:pt>
                <c:pt idx="914">
                  <c:v>19483.875102541897</c:v>
                </c:pt>
                <c:pt idx="915">
                  <c:v>19491.972432420898</c:v>
                </c:pt>
                <c:pt idx="916">
                  <c:v>20587.398511612701</c:v>
                </c:pt>
                <c:pt idx="917">
                  <c:v>22278.184446040701</c:v>
                </c:pt>
                <c:pt idx="918">
                  <c:v>25013.761887290697</c:v>
                </c:pt>
                <c:pt idx="919">
                  <c:v>25230.862269100002</c:v>
                </c:pt>
                <c:pt idx="920">
                  <c:v>19133.04823</c:v>
                </c:pt>
                <c:pt idx="921">
                  <c:v>15078.201987</c:v>
                </c:pt>
                <c:pt idx="922">
                  <c:v>8834.5043619999997</c:v>
                </c:pt>
                <c:pt idx="923">
                  <c:v>8766.8989119999969</c:v>
                </c:pt>
                <c:pt idx="924">
                  <c:v>9399.8832219999986</c:v>
                </c:pt>
                <c:pt idx="925">
                  <c:v>11029.054536</c:v>
                </c:pt>
                <c:pt idx="926">
                  <c:v>12364.899951999996</c:v>
                </c:pt>
                <c:pt idx="927">
                  <c:v>15177.496754000003</c:v>
                </c:pt>
                <c:pt idx="928">
                  <c:v>22348.262053999995</c:v>
                </c:pt>
                <c:pt idx="929">
                  <c:v>28348.465353243566</c:v>
                </c:pt>
                <c:pt idx="930">
                  <c:v>29912.098798424569</c:v>
                </c:pt>
                <c:pt idx="931">
                  <c:v>29041.213698424574</c:v>
                </c:pt>
                <c:pt idx="932">
                  <c:v>27571.247335773573</c:v>
                </c:pt>
                <c:pt idx="933">
                  <c:v>25612.756725773572</c:v>
                </c:pt>
                <c:pt idx="934">
                  <c:v>23613.542178854568</c:v>
                </c:pt>
                <c:pt idx="935">
                  <c:v>21967.212279854568</c:v>
                </c:pt>
                <c:pt idx="936">
                  <c:v>19766.568174718072</c:v>
                </c:pt>
                <c:pt idx="937">
                  <c:v>17854.347980948067</c:v>
                </c:pt>
                <c:pt idx="938">
                  <c:v>17407.413040225067</c:v>
                </c:pt>
                <c:pt idx="939">
                  <c:v>17520.924340225069</c:v>
                </c:pt>
                <c:pt idx="940">
                  <c:v>17843.503649025068</c:v>
                </c:pt>
                <c:pt idx="941">
                  <c:v>19777.380622270168</c:v>
                </c:pt>
                <c:pt idx="942">
                  <c:v>22839.64569251017</c:v>
                </c:pt>
                <c:pt idx="943">
                  <c:v>20828.922392500001</c:v>
                </c:pt>
                <c:pt idx="944">
                  <c:v>12544.199030999998</c:v>
                </c:pt>
                <c:pt idx="945">
                  <c:v>8308.1030620000001</c:v>
                </c:pt>
                <c:pt idx="946">
                  <c:v>6897.7976839999974</c:v>
                </c:pt>
                <c:pt idx="947">
                  <c:v>6471.8339639999976</c:v>
                </c:pt>
                <c:pt idx="948">
                  <c:v>6103.0794509999987</c:v>
                </c:pt>
                <c:pt idx="949">
                  <c:v>6492.2876500000002</c:v>
                </c:pt>
                <c:pt idx="950">
                  <c:v>7652.2698880000025</c:v>
                </c:pt>
                <c:pt idx="951">
                  <c:v>10352.596516999996</c:v>
                </c:pt>
                <c:pt idx="952">
                  <c:v>18507.929716000002</c:v>
                </c:pt>
                <c:pt idx="953">
                  <c:v>27837.643235237298</c:v>
                </c:pt>
                <c:pt idx="954">
                  <c:v>29557.850463946172</c:v>
                </c:pt>
                <c:pt idx="955">
                  <c:v>28431.619791938174</c:v>
                </c:pt>
                <c:pt idx="956">
                  <c:v>27025.262480175421</c:v>
                </c:pt>
                <c:pt idx="957">
                  <c:v>25320.141127677922</c:v>
                </c:pt>
                <c:pt idx="958">
                  <c:v>23262.58821767792</c:v>
                </c:pt>
                <c:pt idx="959">
                  <c:v>21039.711317677913</c:v>
                </c:pt>
                <c:pt idx="960">
                  <c:v>19952.000693677921</c:v>
                </c:pt>
                <c:pt idx="961">
                  <c:v>19455.595593677917</c:v>
                </c:pt>
                <c:pt idx="962">
                  <c:v>19167.195395677918</c:v>
                </c:pt>
                <c:pt idx="963">
                  <c:v>19287.237598677919</c:v>
                </c:pt>
                <c:pt idx="964">
                  <c:v>19192.215888677922</c:v>
                </c:pt>
                <c:pt idx="965">
                  <c:v>20650.516376777916</c:v>
                </c:pt>
                <c:pt idx="966">
                  <c:v>23444.24299907537</c:v>
                </c:pt>
                <c:pt idx="967">
                  <c:v>21033.850745</c:v>
                </c:pt>
                <c:pt idx="968">
                  <c:v>12155.015415999997</c:v>
                </c:pt>
                <c:pt idx="969">
                  <c:v>7133.5652589999982</c:v>
                </c:pt>
                <c:pt idx="970">
                  <c:v>5108.5949550000005</c:v>
                </c:pt>
                <c:pt idx="971">
                  <c:v>4665.2327110000033</c:v>
                </c:pt>
                <c:pt idx="972">
                  <c:v>4678.7346549999993</c:v>
                </c:pt>
                <c:pt idx="973">
                  <c:v>5390.5119409999988</c:v>
                </c:pt>
                <c:pt idx="974">
                  <c:v>6597.9722310000016</c:v>
                </c:pt>
                <c:pt idx="975">
                  <c:v>9024.3065509999979</c:v>
                </c:pt>
                <c:pt idx="976">
                  <c:v>17362.194104000002</c:v>
                </c:pt>
                <c:pt idx="977">
                  <c:v>26326.093618589552</c:v>
                </c:pt>
                <c:pt idx="978">
                  <c:v>28260.6693629453</c:v>
                </c:pt>
                <c:pt idx="979">
                  <c:v>27285.858592358298</c:v>
                </c:pt>
                <c:pt idx="980">
                  <c:v>26010.214472156302</c:v>
                </c:pt>
                <c:pt idx="981">
                  <c:v>24747.269260869296</c:v>
                </c:pt>
                <c:pt idx="982">
                  <c:v>23753.651482184301</c:v>
                </c:pt>
                <c:pt idx="983">
                  <c:v>21855.642902184303</c:v>
                </c:pt>
                <c:pt idx="984">
                  <c:v>20347.807590279554</c:v>
                </c:pt>
                <c:pt idx="985">
                  <c:v>18524.066200279547</c:v>
                </c:pt>
                <c:pt idx="986">
                  <c:v>18362.374570054701</c:v>
                </c:pt>
                <c:pt idx="987">
                  <c:v>18251.561469729702</c:v>
                </c:pt>
                <c:pt idx="988">
                  <c:v>18553.488560729696</c:v>
                </c:pt>
                <c:pt idx="989">
                  <c:v>19949.152854078449</c:v>
                </c:pt>
                <c:pt idx="990">
                  <c:v>22430.60196307845</c:v>
                </c:pt>
                <c:pt idx="991">
                  <c:v>20748.074926499998</c:v>
                </c:pt>
                <c:pt idx="992">
                  <c:v>13640.087883</c:v>
                </c:pt>
                <c:pt idx="993">
                  <c:v>11344.798880999999</c:v>
                </c:pt>
                <c:pt idx="994">
                  <c:v>8616.1073109999979</c:v>
                </c:pt>
                <c:pt idx="995">
                  <c:v>8965.1558920000025</c:v>
                </c:pt>
                <c:pt idx="996">
                  <c:v>9452.9803579999989</c:v>
                </c:pt>
                <c:pt idx="997">
                  <c:v>8620.1965500000024</c:v>
                </c:pt>
                <c:pt idx="998">
                  <c:v>11031.877175999996</c:v>
                </c:pt>
                <c:pt idx="999">
                  <c:v>14607.808103999996</c:v>
                </c:pt>
                <c:pt idx="1000">
                  <c:v>20221.434293999999</c:v>
                </c:pt>
                <c:pt idx="1001">
                  <c:v>25448.612092014497</c:v>
                </c:pt>
                <c:pt idx="1002">
                  <c:v>27655.676810662004</c:v>
                </c:pt>
                <c:pt idx="1003">
                  <c:v>27275.930378609999</c:v>
                </c:pt>
                <c:pt idx="1004">
                  <c:v>26491.342981610003</c:v>
                </c:pt>
                <c:pt idx="1005">
                  <c:v>25150.566301782004</c:v>
                </c:pt>
                <c:pt idx="1006">
                  <c:v>23578.276583743995</c:v>
                </c:pt>
                <c:pt idx="1007">
                  <c:v>21840.499173743996</c:v>
                </c:pt>
                <c:pt idx="1008">
                  <c:v>22134.247926442</c:v>
                </c:pt>
                <c:pt idx="1009">
                  <c:v>21816.229593002005</c:v>
                </c:pt>
                <c:pt idx="1010">
                  <c:v>21594.640763711002</c:v>
                </c:pt>
                <c:pt idx="1011">
                  <c:v>21664.082163711002</c:v>
                </c:pt>
                <c:pt idx="1012">
                  <c:v>22276.28051759275</c:v>
                </c:pt>
                <c:pt idx="1013">
                  <c:v>23714.920108592749</c:v>
                </c:pt>
                <c:pt idx="1014">
                  <c:v>26434.205360810749</c:v>
                </c:pt>
                <c:pt idx="1015">
                  <c:v>24414.790264799994</c:v>
                </c:pt>
                <c:pt idx="1016">
                  <c:v>16462.898034999998</c:v>
                </c:pt>
                <c:pt idx="1017">
                  <c:v>16930.197263999999</c:v>
                </c:pt>
                <c:pt idx="1018">
                  <c:v>13756.843701999996</c:v>
                </c:pt>
                <c:pt idx="1019">
                  <c:v>10152.491403000002</c:v>
                </c:pt>
                <c:pt idx="1020">
                  <c:v>11463.941146000003</c:v>
                </c:pt>
                <c:pt idx="1021">
                  <c:v>11823.337613999996</c:v>
                </c:pt>
                <c:pt idx="1022">
                  <c:v>13995.873103999998</c:v>
                </c:pt>
                <c:pt idx="1023">
                  <c:v>16452.560386999998</c:v>
                </c:pt>
                <c:pt idx="1024">
                  <c:v>23502.542419400001</c:v>
                </c:pt>
                <c:pt idx="1025">
                  <c:v>30185.768457369755</c:v>
                </c:pt>
                <c:pt idx="1026">
                  <c:v>32372.861357369751</c:v>
                </c:pt>
                <c:pt idx="1027">
                  <c:v>31026.231511396552</c:v>
                </c:pt>
                <c:pt idx="1028">
                  <c:v>30448.810623396552</c:v>
                </c:pt>
                <c:pt idx="1029">
                  <c:v>28927.532283727556</c:v>
                </c:pt>
                <c:pt idx="1030">
                  <c:v>26819.9586907958</c:v>
                </c:pt>
                <c:pt idx="1031">
                  <c:v>24869.9124483458</c:v>
                </c:pt>
                <c:pt idx="1032">
                  <c:v>23185.0332883458</c:v>
                </c:pt>
                <c:pt idx="1033">
                  <c:v>20796.497339079051</c:v>
                </c:pt>
                <c:pt idx="1034">
                  <c:v>20147.109746959053</c:v>
                </c:pt>
                <c:pt idx="1035">
                  <c:v>20433.775933615052</c:v>
                </c:pt>
                <c:pt idx="1036">
                  <c:v>20939.474632615056</c:v>
                </c:pt>
                <c:pt idx="1037">
                  <c:v>22484.667834419655</c:v>
                </c:pt>
                <c:pt idx="1038">
                  <c:v>25348.020043419649</c:v>
                </c:pt>
                <c:pt idx="1039">
                  <c:v>21816.888298500005</c:v>
                </c:pt>
                <c:pt idx="1040">
                  <c:v>12457.327915000003</c:v>
                </c:pt>
                <c:pt idx="1041">
                  <c:v>8810.4454860000042</c:v>
                </c:pt>
                <c:pt idx="1042">
                  <c:v>6774.7079329999997</c:v>
                </c:pt>
                <c:pt idx="1043">
                  <c:v>6810.9737829999931</c:v>
                </c:pt>
                <c:pt idx="1044">
                  <c:v>7085.5846960000035</c:v>
                </c:pt>
                <c:pt idx="1045">
                  <c:v>8745.3521379999984</c:v>
                </c:pt>
                <c:pt idx="1046">
                  <c:v>11997.295006000002</c:v>
                </c:pt>
                <c:pt idx="1047">
                  <c:v>14734.997646</c:v>
                </c:pt>
                <c:pt idx="1048">
                  <c:v>22966.370668999996</c:v>
                </c:pt>
                <c:pt idx="1049">
                  <c:v>29212.525046902905</c:v>
                </c:pt>
                <c:pt idx="1050">
                  <c:v>31749.826605752147</c:v>
                </c:pt>
                <c:pt idx="1051">
                  <c:v>31222.189615752151</c:v>
                </c:pt>
                <c:pt idx="1052">
                  <c:v>30186.679633754149</c:v>
                </c:pt>
                <c:pt idx="1053">
                  <c:v>28197.17460307615</c:v>
                </c:pt>
                <c:pt idx="1054">
                  <c:v>26150.411123166152</c:v>
                </c:pt>
                <c:pt idx="1055">
                  <c:v>24140.53211314715</c:v>
                </c:pt>
                <c:pt idx="1056">
                  <c:v>22598.238144879149</c:v>
                </c:pt>
                <c:pt idx="1057">
                  <c:v>21289.71458895415</c:v>
                </c:pt>
                <c:pt idx="1058">
                  <c:v>20926.247878245653</c:v>
                </c:pt>
                <c:pt idx="1059">
                  <c:v>20821.556887551647</c:v>
                </c:pt>
                <c:pt idx="1060">
                  <c:v>21261.640956551648</c:v>
                </c:pt>
                <c:pt idx="1061">
                  <c:v>22849.9396464694</c:v>
                </c:pt>
                <c:pt idx="1062">
                  <c:v>25770.126551846603</c:v>
                </c:pt>
                <c:pt idx="1063">
                  <c:v>25878.202177255997</c:v>
                </c:pt>
                <c:pt idx="1064">
                  <c:v>23787.630516700003</c:v>
                </c:pt>
                <c:pt idx="1065">
                  <c:v>20438.562585700001</c:v>
                </c:pt>
                <c:pt idx="1066">
                  <c:v>16834.970835800003</c:v>
                </c:pt>
                <c:pt idx="1067">
                  <c:v>12733.723116000001</c:v>
                </c:pt>
                <c:pt idx="1068">
                  <c:v>11875.468576000003</c:v>
                </c:pt>
                <c:pt idx="1069">
                  <c:v>14419.326389999998</c:v>
                </c:pt>
                <c:pt idx="1070">
                  <c:v>11876.154423700002</c:v>
                </c:pt>
                <c:pt idx="1071">
                  <c:v>16946.945877999999</c:v>
                </c:pt>
                <c:pt idx="1072">
                  <c:v>23715.687871756749</c:v>
                </c:pt>
                <c:pt idx="1073">
                  <c:v>29623.473809641</c:v>
                </c:pt>
                <c:pt idx="1074">
                  <c:v>31877.940290401752</c:v>
                </c:pt>
                <c:pt idx="1075">
                  <c:v>31227.676398598454</c:v>
                </c:pt>
                <c:pt idx="1076">
                  <c:v>29987.075899598454</c:v>
                </c:pt>
                <c:pt idx="1077">
                  <c:v>27912.671697102451</c:v>
                </c:pt>
                <c:pt idx="1078">
                  <c:v>25678.217344224453</c:v>
                </c:pt>
                <c:pt idx="1079">
                  <c:v>23252.120650133449</c:v>
                </c:pt>
                <c:pt idx="1080">
                  <c:v>21719.695677483447</c:v>
                </c:pt>
                <c:pt idx="1081">
                  <c:v>20796.971067355451</c:v>
                </c:pt>
                <c:pt idx="1082">
                  <c:v>20153.829778467447</c:v>
                </c:pt>
                <c:pt idx="1083">
                  <c:v>20417.899728192449</c:v>
                </c:pt>
                <c:pt idx="1084">
                  <c:v>20873.877492211446</c:v>
                </c:pt>
                <c:pt idx="1085">
                  <c:v>22402.659676059444</c:v>
                </c:pt>
                <c:pt idx="1086">
                  <c:v>25251.597921034452</c:v>
                </c:pt>
                <c:pt idx="1087">
                  <c:v>24412.605649000005</c:v>
                </c:pt>
                <c:pt idx="1088">
                  <c:v>19976.863307618754</c:v>
                </c:pt>
                <c:pt idx="1089">
                  <c:v>17932.447783</c:v>
                </c:pt>
                <c:pt idx="1090">
                  <c:v>14950.670030800004</c:v>
                </c:pt>
                <c:pt idx="1091">
                  <c:v>14476.588624</c:v>
                </c:pt>
                <c:pt idx="1092">
                  <c:v>14157.789514</c:v>
                </c:pt>
                <c:pt idx="1093">
                  <c:v>11213.022048999999</c:v>
                </c:pt>
                <c:pt idx="1094">
                  <c:v>12565.027644800006</c:v>
                </c:pt>
                <c:pt idx="1095">
                  <c:v>11918.358760000001</c:v>
                </c:pt>
                <c:pt idx="1096">
                  <c:v>21079.26301175675</c:v>
                </c:pt>
                <c:pt idx="1097">
                  <c:v>29129.006208953</c:v>
                </c:pt>
                <c:pt idx="1098">
                  <c:v>31752.147748065196</c:v>
                </c:pt>
                <c:pt idx="1099">
                  <c:v>31189.776540285198</c:v>
                </c:pt>
                <c:pt idx="1100">
                  <c:v>30004.359175508805</c:v>
                </c:pt>
                <c:pt idx="1101">
                  <c:v>27897.569637158798</c:v>
                </c:pt>
                <c:pt idx="1102">
                  <c:v>25784.600336809799</c:v>
                </c:pt>
                <c:pt idx="1103">
                  <c:v>23834.091881859797</c:v>
                </c:pt>
                <c:pt idx="1104">
                  <c:v>21704.205770859797</c:v>
                </c:pt>
                <c:pt idx="1105">
                  <c:v>19634.350721859799</c:v>
                </c:pt>
                <c:pt idx="1106">
                  <c:v>18989.4274260118</c:v>
                </c:pt>
                <c:pt idx="1107">
                  <c:v>19035.637835011803</c:v>
                </c:pt>
                <c:pt idx="1108">
                  <c:v>19428.639939011802</c:v>
                </c:pt>
                <c:pt idx="1109">
                  <c:v>20844.740542546806</c:v>
                </c:pt>
                <c:pt idx="1110">
                  <c:v>23505.475981298798</c:v>
                </c:pt>
                <c:pt idx="1111">
                  <c:v>23339.296875530999</c:v>
                </c:pt>
                <c:pt idx="1112">
                  <c:v>21880.756551499999</c:v>
                </c:pt>
                <c:pt idx="1113">
                  <c:v>19018.110022000004</c:v>
                </c:pt>
                <c:pt idx="1114">
                  <c:v>17200.481094199997</c:v>
                </c:pt>
                <c:pt idx="1115">
                  <c:v>18750.395191500003</c:v>
                </c:pt>
                <c:pt idx="1116">
                  <c:v>18161.861315000002</c:v>
                </c:pt>
                <c:pt idx="1117">
                  <c:v>19281.859225</c:v>
                </c:pt>
                <c:pt idx="1118">
                  <c:v>18900.619880999999</c:v>
                </c:pt>
                <c:pt idx="1119">
                  <c:v>19136.494227000003</c:v>
                </c:pt>
                <c:pt idx="1120">
                  <c:v>24100.384575</c:v>
                </c:pt>
                <c:pt idx="1121">
                  <c:v>27915.838196727796</c:v>
                </c:pt>
                <c:pt idx="1122">
                  <c:v>30435.064734118048</c:v>
                </c:pt>
                <c:pt idx="1123">
                  <c:v>29821.592035805555</c:v>
                </c:pt>
                <c:pt idx="1124">
                  <c:v>27995.923036805554</c:v>
                </c:pt>
                <c:pt idx="1125">
                  <c:v>26242.51574005885</c:v>
                </c:pt>
                <c:pt idx="1126">
                  <c:v>23201.437839636979</c:v>
                </c:pt>
                <c:pt idx="1127">
                  <c:v>20834.185395383971</c:v>
                </c:pt>
                <c:pt idx="1128">
                  <c:v>20182.926293130975</c:v>
                </c:pt>
                <c:pt idx="1129">
                  <c:v>20443.557923834098</c:v>
                </c:pt>
                <c:pt idx="1130">
                  <c:v>20022.131623184101</c:v>
                </c:pt>
                <c:pt idx="1131">
                  <c:v>19872.126625158104</c:v>
                </c:pt>
                <c:pt idx="1132">
                  <c:v>20270.191622158101</c:v>
                </c:pt>
                <c:pt idx="1133">
                  <c:v>21688.924791201098</c:v>
                </c:pt>
                <c:pt idx="1134">
                  <c:v>24164.145055888101</c:v>
                </c:pt>
                <c:pt idx="1135">
                  <c:v>20265.597364500001</c:v>
                </c:pt>
                <c:pt idx="1136">
                  <c:v>12832.659111999999</c:v>
                </c:pt>
                <c:pt idx="1137">
                  <c:v>12621.652271999999</c:v>
                </c:pt>
                <c:pt idx="1138">
                  <c:v>11129.055221999995</c:v>
                </c:pt>
                <c:pt idx="1139">
                  <c:v>11500.980003000004</c:v>
                </c:pt>
                <c:pt idx="1140">
                  <c:v>12435.782133999994</c:v>
                </c:pt>
                <c:pt idx="1141">
                  <c:v>14088.538827</c:v>
                </c:pt>
                <c:pt idx="1142">
                  <c:v>16256.509714999998</c:v>
                </c:pt>
                <c:pt idx="1143">
                  <c:v>19142.038427000003</c:v>
                </c:pt>
                <c:pt idx="1144">
                  <c:v>23379.811584999999</c:v>
                </c:pt>
                <c:pt idx="1145">
                  <c:v>26459.807696038552</c:v>
                </c:pt>
                <c:pt idx="1146">
                  <c:v>28327.829616038543</c:v>
                </c:pt>
                <c:pt idx="1147">
                  <c:v>27839.979206038548</c:v>
                </c:pt>
                <c:pt idx="1148">
                  <c:v>27145.66185503855</c:v>
                </c:pt>
                <c:pt idx="1149">
                  <c:v>25558.343504488548</c:v>
                </c:pt>
                <c:pt idx="1150">
                  <c:v>23404.015994488553</c:v>
                </c:pt>
                <c:pt idx="1151">
                  <c:v>21269.19667591355</c:v>
                </c:pt>
                <c:pt idx="1152">
                  <c:v>20525.913631551553</c:v>
                </c:pt>
                <c:pt idx="1153">
                  <c:v>21018.324869401549</c:v>
                </c:pt>
                <c:pt idx="1154">
                  <c:v>20565.386370401549</c:v>
                </c:pt>
                <c:pt idx="1155">
                  <c:v>20527.912486649548</c:v>
                </c:pt>
                <c:pt idx="1156">
                  <c:v>21373.111827052551</c:v>
                </c:pt>
                <c:pt idx="1157">
                  <c:v>23116.250532102549</c:v>
                </c:pt>
                <c:pt idx="1158">
                  <c:v>25924.872435606547</c:v>
                </c:pt>
                <c:pt idx="1159">
                  <c:v>22949.664658000002</c:v>
                </c:pt>
                <c:pt idx="1160">
                  <c:v>13793.602414999999</c:v>
                </c:pt>
                <c:pt idx="1161">
                  <c:v>10163.664584</c:v>
                </c:pt>
                <c:pt idx="1162">
                  <c:v>8964.7503240000005</c:v>
                </c:pt>
                <c:pt idx="1163">
                  <c:v>9416.9711140000036</c:v>
                </c:pt>
                <c:pt idx="1164">
                  <c:v>8858.4784339999987</c:v>
                </c:pt>
                <c:pt idx="1165">
                  <c:v>8998.1114350000062</c:v>
                </c:pt>
                <c:pt idx="1166">
                  <c:v>11000.733200999999</c:v>
                </c:pt>
                <c:pt idx="1167">
                  <c:v>14144.832655</c:v>
                </c:pt>
                <c:pt idx="1168">
                  <c:v>20645.976577000005</c:v>
                </c:pt>
                <c:pt idx="1169">
                  <c:v>29381.700746009003</c:v>
                </c:pt>
                <c:pt idx="1170">
                  <c:v>31013.946803347091</c:v>
                </c:pt>
                <c:pt idx="1171">
                  <c:v>30456.044774347105</c:v>
                </c:pt>
                <c:pt idx="1172">
                  <c:v>29571.015369356097</c:v>
                </c:pt>
                <c:pt idx="1173">
                  <c:v>27984.288595453098</c:v>
                </c:pt>
                <c:pt idx="1174">
                  <c:v>26027.776085453101</c:v>
                </c:pt>
                <c:pt idx="1175">
                  <c:v>24173.637605453099</c:v>
                </c:pt>
                <c:pt idx="1176">
                  <c:v>21798.831632778099</c:v>
                </c:pt>
                <c:pt idx="1177">
                  <c:v>20836.891024858098</c:v>
                </c:pt>
                <c:pt idx="1178">
                  <c:v>20632.162958861099</c:v>
                </c:pt>
                <c:pt idx="1179">
                  <c:v>20642.930961225476</c:v>
                </c:pt>
                <c:pt idx="1180">
                  <c:v>21059.209807025476</c:v>
                </c:pt>
                <c:pt idx="1181">
                  <c:v>22343.754004089471</c:v>
                </c:pt>
                <c:pt idx="1182">
                  <c:v>24924.408513089467</c:v>
                </c:pt>
                <c:pt idx="1183">
                  <c:v>24684.079352852004</c:v>
                </c:pt>
                <c:pt idx="1184">
                  <c:v>22593.683039500003</c:v>
                </c:pt>
                <c:pt idx="1185">
                  <c:v>19374.277376000002</c:v>
                </c:pt>
                <c:pt idx="1186">
                  <c:v>17427.349988600006</c:v>
                </c:pt>
                <c:pt idx="1187">
                  <c:v>19206.195722</c:v>
                </c:pt>
                <c:pt idx="1188">
                  <c:v>19091.864071</c:v>
                </c:pt>
                <c:pt idx="1189">
                  <c:v>20342.254819000002</c:v>
                </c:pt>
                <c:pt idx="1190">
                  <c:v>20468.630001999998</c:v>
                </c:pt>
                <c:pt idx="1191">
                  <c:v>20279.865203000001</c:v>
                </c:pt>
                <c:pt idx="1192">
                  <c:v>24863.704611999998</c:v>
                </c:pt>
                <c:pt idx="1193">
                  <c:v>27346.025546748904</c:v>
                </c:pt>
                <c:pt idx="1194">
                  <c:v>28968.711036778266</c:v>
                </c:pt>
                <c:pt idx="1195">
                  <c:v>28808.141736778271</c:v>
                </c:pt>
                <c:pt idx="1196">
                  <c:v>28248.391403090274</c:v>
                </c:pt>
                <c:pt idx="1197">
                  <c:v>26611.410629320268</c:v>
                </c:pt>
                <c:pt idx="1198">
                  <c:v>24746.153206599171</c:v>
                </c:pt>
                <c:pt idx="1199">
                  <c:v>22980.422359277167</c:v>
                </c:pt>
                <c:pt idx="1200">
                  <c:v>22925.981319589169</c:v>
                </c:pt>
                <c:pt idx="1201">
                  <c:v>22028.287321589167</c:v>
                </c:pt>
                <c:pt idx="1202">
                  <c:v>21530.476573479176</c:v>
                </c:pt>
                <c:pt idx="1203">
                  <c:v>21638.131849111171</c:v>
                </c:pt>
                <c:pt idx="1204">
                  <c:v>22417.739169786175</c:v>
                </c:pt>
                <c:pt idx="1205">
                  <c:v>24003.715460066171</c:v>
                </c:pt>
                <c:pt idx="1206">
                  <c:v>26789.162238999172</c:v>
                </c:pt>
                <c:pt idx="1207">
                  <c:v>21125.428776000001</c:v>
                </c:pt>
                <c:pt idx="1208">
                  <c:v>14927.727871999998</c:v>
                </c:pt>
                <c:pt idx="1209">
                  <c:v>12134.841325000003</c:v>
                </c:pt>
                <c:pt idx="1210">
                  <c:v>11100.581401000001</c:v>
                </c:pt>
                <c:pt idx="1211">
                  <c:v>12095.163602000002</c:v>
                </c:pt>
                <c:pt idx="1212">
                  <c:v>13518.622130000002</c:v>
                </c:pt>
                <c:pt idx="1213">
                  <c:v>12661.667474000002</c:v>
                </c:pt>
                <c:pt idx="1214">
                  <c:v>15214.886702999998</c:v>
                </c:pt>
                <c:pt idx="1215">
                  <c:v>15700.525948</c:v>
                </c:pt>
                <c:pt idx="1216">
                  <c:v>21611.788863000002</c:v>
                </c:pt>
                <c:pt idx="1217">
                  <c:v>28826.195631546994</c:v>
                </c:pt>
                <c:pt idx="1218">
                  <c:v>30616.698484877877</c:v>
                </c:pt>
                <c:pt idx="1219">
                  <c:v>29784.370346389369</c:v>
                </c:pt>
                <c:pt idx="1220">
                  <c:v>28644.742968389375</c:v>
                </c:pt>
                <c:pt idx="1221">
                  <c:v>26733.825933581371</c:v>
                </c:pt>
                <c:pt idx="1222">
                  <c:v>24731.292722581369</c:v>
                </c:pt>
                <c:pt idx="1223">
                  <c:v>22598.534732581371</c:v>
                </c:pt>
                <c:pt idx="1224">
                  <c:v>21238.907297957376</c:v>
                </c:pt>
                <c:pt idx="1225">
                  <c:v>18808.496187957375</c:v>
                </c:pt>
                <c:pt idx="1226">
                  <c:v>19120.882923325371</c:v>
                </c:pt>
                <c:pt idx="1227">
                  <c:v>19635.080292687868</c:v>
                </c:pt>
                <c:pt idx="1228">
                  <c:v>20132.871855356872</c:v>
                </c:pt>
                <c:pt idx="1229">
                  <c:v>22013.12624724437</c:v>
                </c:pt>
                <c:pt idx="1230">
                  <c:v>24885.607480020801</c:v>
                </c:pt>
                <c:pt idx="1231">
                  <c:v>20588.704492999997</c:v>
                </c:pt>
                <c:pt idx="1232">
                  <c:v>13035.670671</c:v>
                </c:pt>
                <c:pt idx="1233">
                  <c:v>9861.3573079999969</c:v>
                </c:pt>
                <c:pt idx="1234">
                  <c:v>8193.6040390000016</c:v>
                </c:pt>
                <c:pt idx="1235">
                  <c:v>7296.0655999999963</c:v>
                </c:pt>
                <c:pt idx="1236">
                  <c:v>6551.1078189999962</c:v>
                </c:pt>
                <c:pt idx="1237">
                  <c:v>7069.4729680000037</c:v>
                </c:pt>
                <c:pt idx="1238">
                  <c:v>8338.8928439999981</c:v>
                </c:pt>
                <c:pt idx="1239">
                  <c:v>13163.583289</c:v>
                </c:pt>
                <c:pt idx="1240">
                  <c:v>19747.938890000001</c:v>
                </c:pt>
                <c:pt idx="1241">
                  <c:v>27568.233712772748</c:v>
                </c:pt>
                <c:pt idx="1242">
                  <c:v>30553.330795506175</c:v>
                </c:pt>
                <c:pt idx="1243">
                  <c:v>29960.405896461172</c:v>
                </c:pt>
                <c:pt idx="1244">
                  <c:v>28968.559215542176</c:v>
                </c:pt>
                <c:pt idx="1245">
                  <c:v>26842.370725180172</c:v>
                </c:pt>
                <c:pt idx="1246">
                  <c:v>24524.320494916177</c:v>
                </c:pt>
                <c:pt idx="1247">
                  <c:v>22369.526844297172</c:v>
                </c:pt>
                <c:pt idx="1248">
                  <c:v>20882.877333297172</c:v>
                </c:pt>
                <c:pt idx="1249">
                  <c:v>20126.069046180171</c:v>
                </c:pt>
                <c:pt idx="1250">
                  <c:v>19565.424347180178</c:v>
                </c:pt>
                <c:pt idx="1251">
                  <c:v>19500.249348180176</c:v>
                </c:pt>
                <c:pt idx="1252">
                  <c:v>20178.292337180177</c:v>
                </c:pt>
                <c:pt idx="1253">
                  <c:v>21459.891502870178</c:v>
                </c:pt>
                <c:pt idx="1254">
                  <c:v>24034.329402870178</c:v>
                </c:pt>
                <c:pt idx="1255">
                  <c:v>24562.200729110376</c:v>
                </c:pt>
                <c:pt idx="1256">
                  <c:v>19726.993710400002</c:v>
                </c:pt>
                <c:pt idx="1257">
                  <c:v>19213.931687700002</c:v>
                </c:pt>
                <c:pt idx="1258">
                  <c:v>20403.533937699998</c:v>
                </c:pt>
                <c:pt idx="1259">
                  <c:v>17701.184718000004</c:v>
                </c:pt>
                <c:pt idx="1260">
                  <c:v>17459.843132999998</c:v>
                </c:pt>
                <c:pt idx="1261">
                  <c:v>14973.577394999998</c:v>
                </c:pt>
                <c:pt idx="1262">
                  <c:v>12824.390438900004</c:v>
                </c:pt>
                <c:pt idx="1263">
                  <c:v>17274.699753700002</c:v>
                </c:pt>
                <c:pt idx="1264">
                  <c:v>23100.90140363</c:v>
                </c:pt>
                <c:pt idx="1265">
                  <c:v>27990.372983837999</c:v>
                </c:pt>
                <c:pt idx="1266">
                  <c:v>30208.425371238998</c:v>
                </c:pt>
                <c:pt idx="1267">
                  <c:v>29838.597975242996</c:v>
                </c:pt>
                <c:pt idx="1268">
                  <c:v>29189.326452429996</c:v>
                </c:pt>
                <c:pt idx="1269">
                  <c:v>27667.543141436003</c:v>
                </c:pt>
                <c:pt idx="1270">
                  <c:v>25488.826244214</c:v>
                </c:pt>
                <c:pt idx="1271">
                  <c:v>22664.639254213998</c:v>
                </c:pt>
                <c:pt idx="1272">
                  <c:v>21508.669382255001</c:v>
                </c:pt>
                <c:pt idx="1273">
                  <c:v>21470.12148183</c:v>
                </c:pt>
                <c:pt idx="1274">
                  <c:v>21119.491750485995</c:v>
                </c:pt>
                <c:pt idx="1275">
                  <c:v>21196.130465645001</c:v>
                </c:pt>
                <c:pt idx="1276">
                  <c:v>21865.732916677003</c:v>
                </c:pt>
                <c:pt idx="1277">
                  <c:v>23665.803767996003</c:v>
                </c:pt>
                <c:pt idx="1278">
                  <c:v>26457.770186996</c:v>
                </c:pt>
                <c:pt idx="1279">
                  <c:v>23933.777518999999</c:v>
                </c:pt>
                <c:pt idx="1280">
                  <c:v>14942.705920999997</c:v>
                </c:pt>
                <c:pt idx="1281">
                  <c:v>10600.360419999995</c:v>
                </c:pt>
                <c:pt idx="1282">
                  <c:v>9441.2494300000035</c:v>
                </c:pt>
                <c:pt idx="1283">
                  <c:v>8616.9590199999948</c:v>
                </c:pt>
                <c:pt idx="1284">
                  <c:v>9396.9326349999974</c:v>
                </c:pt>
                <c:pt idx="1285">
                  <c:v>10362.044261999994</c:v>
                </c:pt>
                <c:pt idx="1286">
                  <c:v>11266.182685000003</c:v>
                </c:pt>
                <c:pt idx="1287">
                  <c:v>13463.406845</c:v>
                </c:pt>
                <c:pt idx="1288">
                  <c:v>20110.161311</c:v>
                </c:pt>
                <c:pt idx="1289">
                  <c:v>28226.026673212</c:v>
                </c:pt>
                <c:pt idx="1290">
                  <c:v>30562.535616939407</c:v>
                </c:pt>
                <c:pt idx="1291">
                  <c:v>29132.989916939398</c:v>
                </c:pt>
                <c:pt idx="1292">
                  <c:v>27522.283353627397</c:v>
                </c:pt>
                <c:pt idx="1293">
                  <c:v>25446.679262627404</c:v>
                </c:pt>
                <c:pt idx="1294">
                  <c:v>23592.948084873398</c:v>
                </c:pt>
                <c:pt idx="1295">
                  <c:v>21190.823009727399</c:v>
                </c:pt>
                <c:pt idx="1296">
                  <c:v>21386.748009727402</c:v>
                </c:pt>
                <c:pt idx="1297">
                  <c:v>20526.380598727399</c:v>
                </c:pt>
                <c:pt idx="1298">
                  <c:v>20146.446772628398</c:v>
                </c:pt>
                <c:pt idx="1299">
                  <c:v>20027.786690528399</c:v>
                </c:pt>
                <c:pt idx="1300">
                  <c:v>20524.129510638402</c:v>
                </c:pt>
                <c:pt idx="1301">
                  <c:v>21977.064549319399</c:v>
                </c:pt>
                <c:pt idx="1302">
                  <c:v>24723.631980319402</c:v>
                </c:pt>
                <c:pt idx="1303">
                  <c:v>20354.634879000001</c:v>
                </c:pt>
                <c:pt idx="1304">
                  <c:v>12937.415815</c:v>
                </c:pt>
                <c:pt idx="1305">
                  <c:v>10079.212261999997</c:v>
                </c:pt>
                <c:pt idx="1306">
                  <c:v>8255.4514520000012</c:v>
                </c:pt>
                <c:pt idx="1307">
                  <c:v>7217.1922079999995</c:v>
                </c:pt>
                <c:pt idx="1308">
                  <c:v>9498.6037280000019</c:v>
                </c:pt>
                <c:pt idx="1309">
                  <c:v>9578.6280879999995</c:v>
                </c:pt>
                <c:pt idx="1310">
                  <c:v>10014.892148999999</c:v>
                </c:pt>
                <c:pt idx="1311">
                  <c:v>11728.599787999998</c:v>
                </c:pt>
                <c:pt idx="1312">
                  <c:v>19171.140748999998</c:v>
                </c:pt>
                <c:pt idx="1313">
                  <c:v>27363.277850605999</c:v>
                </c:pt>
                <c:pt idx="1314">
                  <c:v>29052.299869693179</c:v>
                </c:pt>
                <c:pt idx="1315">
                  <c:v>28100.879945323177</c:v>
                </c:pt>
                <c:pt idx="1316">
                  <c:v>26847.231664612176</c:v>
                </c:pt>
                <c:pt idx="1317">
                  <c:v>25494.061525612175</c:v>
                </c:pt>
                <c:pt idx="1318">
                  <c:v>23341.96462742217</c:v>
                </c:pt>
                <c:pt idx="1319">
                  <c:v>21093.067280117175</c:v>
                </c:pt>
                <c:pt idx="1320">
                  <c:v>20468.030390117176</c:v>
                </c:pt>
                <c:pt idx="1321">
                  <c:v>20932.855170117178</c:v>
                </c:pt>
                <c:pt idx="1322">
                  <c:v>20513.476341117173</c:v>
                </c:pt>
                <c:pt idx="1323">
                  <c:v>20578.300603232172</c:v>
                </c:pt>
                <c:pt idx="1324">
                  <c:v>21174.620750136175</c:v>
                </c:pt>
                <c:pt idx="1325">
                  <c:v>22536.475140656174</c:v>
                </c:pt>
                <c:pt idx="1326">
                  <c:v>25072.768879496176</c:v>
                </c:pt>
                <c:pt idx="1327">
                  <c:v>20833.665268599998</c:v>
                </c:pt>
                <c:pt idx="1328">
                  <c:v>11984.500280999999</c:v>
                </c:pt>
                <c:pt idx="1329">
                  <c:v>9464.9098830000003</c:v>
                </c:pt>
                <c:pt idx="1330">
                  <c:v>8468.4757189999982</c:v>
                </c:pt>
                <c:pt idx="1331">
                  <c:v>8809.1902230000014</c:v>
                </c:pt>
                <c:pt idx="1332">
                  <c:v>9228.1202680000024</c:v>
                </c:pt>
                <c:pt idx="1333">
                  <c:v>9900.4082949999993</c:v>
                </c:pt>
                <c:pt idx="1334">
                  <c:v>10826.960658999998</c:v>
                </c:pt>
                <c:pt idx="1335">
                  <c:v>13511.802472999996</c:v>
                </c:pt>
                <c:pt idx="1336">
                  <c:v>21846.792925000005</c:v>
                </c:pt>
                <c:pt idx="1337">
                  <c:v>27967.510313130002</c:v>
                </c:pt>
                <c:pt idx="1338">
                  <c:v>30240.388916713175</c:v>
                </c:pt>
                <c:pt idx="1339">
                  <c:v>29691.450833378574</c:v>
                </c:pt>
                <c:pt idx="1340">
                  <c:v>28866.090396159572</c:v>
                </c:pt>
                <c:pt idx="1341">
                  <c:v>27288.364061113702</c:v>
                </c:pt>
                <c:pt idx="1342">
                  <c:v>25111.431285250699</c:v>
                </c:pt>
                <c:pt idx="1343">
                  <c:v>23137.997397200703</c:v>
                </c:pt>
                <c:pt idx="1344">
                  <c:v>22024.883595200703</c:v>
                </c:pt>
                <c:pt idx="1345">
                  <c:v>21441.317295200701</c:v>
                </c:pt>
                <c:pt idx="1346">
                  <c:v>21083.934570593698</c:v>
                </c:pt>
                <c:pt idx="1347">
                  <c:v>21338.7880735937</c:v>
                </c:pt>
                <c:pt idx="1348">
                  <c:v>22247.9586613477</c:v>
                </c:pt>
                <c:pt idx="1349">
                  <c:v>23951.209040762697</c:v>
                </c:pt>
                <c:pt idx="1350">
                  <c:v>26626.755237892696</c:v>
                </c:pt>
                <c:pt idx="1351">
                  <c:v>20913.067648999997</c:v>
                </c:pt>
                <c:pt idx="1352">
                  <c:v>13696.954718999996</c:v>
                </c:pt>
                <c:pt idx="1353">
                  <c:v>10550.091272</c:v>
                </c:pt>
                <c:pt idx="1354">
                  <c:v>8830.9071109999986</c:v>
                </c:pt>
                <c:pt idx="1355">
                  <c:v>8181.7268800000002</c:v>
                </c:pt>
                <c:pt idx="1356">
                  <c:v>8888.492669999996</c:v>
                </c:pt>
                <c:pt idx="1357">
                  <c:v>10068.205669999998</c:v>
                </c:pt>
                <c:pt idx="1358">
                  <c:v>11386.518662</c:v>
                </c:pt>
                <c:pt idx="1359">
                  <c:v>12882.884502000001</c:v>
                </c:pt>
                <c:pt idx="1360">
                  <c:v>19293.687834</c:v>
                </c:pt>
                <c:pt idx="1361">
                  <c:v>28065.580659300002</c:v>
                </c:pt>
                <c:pt idx="1362">
                  <c:v>30332.369951300701</c:v>
                </c:pt>
                <c:pt idx="1363">
                  <c:v>29548.1844329007</c:v>
                </c:pt>
                <c:pt idx="1364">
                  <c:v>28452.166291686404</c:v>
                </c:pt>
                <c:pt idx="1365">
                  <c:v>26615.338174927398</c:v>
                </c:pt>
                <c:pt idx="1366">
                  <c:v>24670.110983927396</c:v>
                </c:pt>
                <c:pt idx="1367">
                  <c:v>22593.654547863007</c:v>
                </c:pt>
                <c:pt idx="1368">
                  <c:v>20917.780528576997</c:v>
                </c:pt>
                <c:pt idx="1369">
                  <c:v>19932.411938576999</c:v>
                </c:pt>
                <c:pt idx="1370">
                  <c:v>19497.022973004103</c:v>
                </c:pt>
                <c:pt idx="1371">
                  <c:v>19206.191873847849</c:v>
                </c:pt>
                <c:pt idx="1372">
                  <c:v>20027.470452666854</c:v>
                </c:pt>
                <c:pt idx="1373">
                  <c:v>21449.866045066748</c:v>
                </c:pt>
                <c:pt idx="1374">
                  <c:v>24521.056328537248</c:v>
                </c:pt>
                <c:pt idx="1375">
                  <c:v>21960.556906999998</c:v>
                </c:pt>
                <c:pt idx="1376">
                  <c:v>13035.005679</c:v>
                </c:pt>
                <c:pt idx="1377">
                  <c:v>9086.9767420000062</c:v>
                </c:pt>
                <c:pt idx="1378">
                  <c:v>8071.9984020000038</c:v>
                </c:pt>
                <c:pt idx="1379">
                  <c:v>7127.0768420000077</c:v>
                </c:pt>
                <c:pt idx="1380">
                  <c:v>8258.1147340000025</c:v>
                </c:pt>
                <c:pt idx="1381">
                  <c:v>8691.2035249999972</c:v>
                </c:pt>
                <c:pt idx="1382">
                  <c:v>9118.0823109999983</c:v>
                </c:pt>
                <c:pt idx="1383">
                  <c:v>11431.206268000002</c:v>
                </c:pt>
                <c:pt idx="1384">
                  <c:v>18098.931961999999</c:v>
                </c:pt>
                <c:pt idx="1385">
                  <c:v>26412.860700706002</c:v>
                </c:pt>
                <c:pt idx="1386">
                  <c:v>29056.158945153755</c:v>
                </c:pt>
                <c:pt idx="1387">
                  <c:v>28015.643435153754</c:v>
                </c:pt>
                <c:pt idx="1388">
                  <c:v>26751.828290789752</c:v>
                </c:pt>
                <c:pt idx="1389">
                  <c:v>24556.32418078975</c:v>
                </c:pt>
                <c:pt idx="1390">
                  <c:v>22291.291139428751</c:v>
                </c:pt>
                <c:pt idx="1391">
                  <c:v>20082.288629428745</c:v>
                </c:pt>
                <c:pt idx="1392">
                  <c:v>19326.992011651753</c:v>
                </c:pt>
                <c:pt idx="1393">
                  <c:v>19551.165881483248</c:v>
                </c:pt>
                <c:pt idx="1394">
                  <c:v>19014.422182483249</c:v>
                </c:pt>
                <c:pt idx="1395">
                  <c:v>19001.38112762725</c:v>
                </c:pt>
                <c:pt idx="1396">
                  <c:v>19715.864159633245</c:v>
                </c:pt>
                <c:pt idx="1397">
                  <c:v>20985.045731052247</c:v>
                </c:pt>
                <c:pt idx="1398">
                  <c:v>23411.817858777347</c:v>
                </c:pt>
                <c:pt idx="1399">
                  <c:v>18192.133061</c:v>
                </c:pt>
                <c:pt idx="1400">
                  <c:v>10820.035376000003</c:v>
                </c:pt>
                <c:pt idx="1401">
                  <c:v>8901.1871720000017</c:v>
                </c:pt>
                <c:pt idx="1402">
                  <c:v>8393.022918000006</c:v>
                </c:pt>
                <c:pt idx="1403">
                  <c:v>5030.8032800000028</c:v>
                </c:pt>
                <c:pt idx="1404">
                  <c:v>4741.4251999999969</c:v>
                </c:pt>
                <c:pt idx="1405">
                  <c:v>5775.3032300000013</c:v>
                </c:pt>
                <c:pt idx="1406">
                  <c:v>7128.5777800000033</c:v>
                </c:pt>
                <c:pt idx="1407">
                  <c:v>9835.7620200000038</c:v>
                </c:pt>
                <c:pt idx="1408">
                  <c:v>16928.976076999999</c:v>
                </c:pt>
                <c:pt idx="1409">
                  <c:v>26699.24405955675</c:v>
                </c:pt>
                <c:pt idx="1410">
                  <c:v>29087.870578547398</c:v>
                </c:pt>
                <c:pt idx="1411">
                  <c:v>28761.462382425601</c:v>
                </c:pt>
                <c:pt idx="1412">
                  <c:v>28195.994809223597</c:v>
                </c:pt>
                <c:pt idx="1413">
                  <c:v>26791.873600873598</c:v>
                </c:pt>
                <c:pt idx="1414">
                  <c:v>24793.476290873597</c:v>
                </c:pt>
                <c:pt idx="1415">
                  <c:v>22112.093398439221</c:v>
                </c:pt>
                <c:pt idx="1416">
                  <c:v>20949.32119854222</c:v>
                </c:pt>
                <c:pt idx="1417">
                  <c:v>19496.743207542218</c:v>
                </c:pt>
                <c:pt idx="1418">
                  <c:v>19020.904201452598</c:v>
                </c:pt>
                <c:pt idx="1419">
                  <c:v>19015.343202452597</c:v>
                </c:pt>
                <c:pt idx="1420">
                  <c:v>19709.450179598603</c:v>
                </c:pt>
                <c:pt idx="1421">
                  <c:v>20832.3029330635</c:v>
                </c:pt>
                <c:pt idx="1422">
                  <c:v>22839.251892125751</c:v>
                </c:pt>
                <c:pt idx="1423">
                  <c:v>18094.290443999998</c:v>
                </c:pt>
                <c:pt idx="1424">
                  <c:v>10989.347503999999</c:v>
                </c:pt>
                <c:pt idx="1425">
                  <c:v>9570.2488339999982</c:v>
                </c:pt>
                <c:pt idx="1426">
                  <c:v>10067.994927000003</c:v>
                </c:pt>
                <c:pt idx="1427">
                  <c:v>8722.1159820000048</c:v>
                </c:pt>
                <c:pt idx="1428">
                  <c:v>9605.2906519999997</c:v>
                </c:pt>
                <c:pt idx="1429">
                  <c:v>10551.603660999994</c:v>
                </c:pt>
                <c:pt idx="1430">
                  <c:v>11352.706894999998</c:v>
                </c:pt>
                <c:pt idx="1431">
                  <c:v>14682.966499000004</c:v>
                </c:pt>
                <c:pt idx="1432">
                  <c:v>21446.884354000002</c:v>
                </c:pt>
                <c:pt idx="1433">
                  <c:v>25752.362643100001</c:v>
                </c:pt>
                <c:pt idx="1434">
                  <c:v>27474.459993550594</c:v>
                </c:pt>
                <c:pt idx="1435">
                  <c:v>28828.288793550604</c:v>
                </c:pt>
                <c:pt idx="1436">
                  <c:v>28940.357880879605</c:v>
                </c:pt>
                <c:pt idx="1437">
                  <c:v>27647.714962076498</c:v>
                </c:pt>
                <c:pt idx="1438">
                  <c:v>25399.922796884493</c:v>
                </c:pt>
                <c:pt idx="1439">
                  <c:v>22794.841397944496</c:v>
                </c:pt>
                <c:pt idx="1440">
                  <c:v>22871.647607944498</c:v>
                </c:pt>
                <c:pt idx="1441">
                  <c:v>21998.711632922248</c:v>
                </c:pt>
                <c:pt idx="1442">
                  <c:v>21311.468089922255</c:v>
                </c:pt>
                <c:pt idx="1443">
                  <c:v>21288.76112440625</c:v>
                </c:pt>
                <c:pt idx="1444">
                  <c:v>21805.251575081151</c:v>
                </c:pt>
                <c:pt idx="1445">
                  <c:v>23226.338375081148</c:v>
                </c:pt>
                <c:pt idx="1446">
                  <c:v>25363.989081439151</c:v>
                </c:pt>
                <c:pt idx="1447">
                  <c:v>22033.50854579125</c:v>
                </c:pt>
                <c:pt idx="1448">
                  <c:v>14523.5245404</c:v>
                </c:pt>
                <c:pt idx="1449">
                  <c:v>13068.197726099996</c:v>
                </c:pt>
                <c:pt idx="1450">
                  <c:v>9752.612600000004</c:v>
                </c:pt>
                <c:pt idx="1451">
                  <c:v>8536.1833989999977</c:v>
                </c:pt>
                <c:pt idx="1452">
                  <c:v>6172.8998539999948</c:v>
                </c:pt>
                <c:pt idx="1453">
                  <c:v>6201.0810939999992</c:v>
                </c:pt>
                <c:pt idx="1454">
                  <c:v>8837.229717000002</c:v>
                </c:pt>
                <c:pt idx="1455">
                  <c:v>11001.117559</c:v>
                </c:pt>
                <c:pt idx="1456">
                  <c:v>18356.890124000001</c:v>
                </c:pt>
                <c:pt idx="1457">
                  <c:v>26119.506561142996</c:v>
                </c:pt>
                <c:pt idx="1458">
                  <c:v>28208.238837743749</c:v>
                </c:pt>
                <c:pt idx="1459">
                  <c:v>29111.331027743752</c:v>
                </c:pt>
                <c:pt idx="1460">
                  <c:v>28060.655338339748</c:v>
                </c:pt>
                <c:pt idx="1461">
                  <c:v>26193.826224199755</c:v>
                </c:pt>
                <c:pt idx="1462">
                  <c:v>23836.21169009915</c:v>
                </c:pt>
                <c:pt idx="1463">
                  <c:v>21816.610199099148</c:v>
                </c:pt>
                <c:pt idx="1464">
                  <c:v>20319.777030889149</c:v>
                </c:pt>
                <c:pt idx="1465">
                  <c:v>19706.081910910951</c:v>
                </c:pt>
                <c:pt idx="1466">
                  <c:v>19412.489599535947</c:v>
                </c:pt>
                <c:pt idx="1467">
                  <c:v>19441.922900535948</c:v>
                </c:pt>
                <c:pt idx="1468">
                  <c:v>19750.172784191953</c:v>
                </c:pt>
                <c:pt idx="1469">
                  <c:v>20765.046785191946</c:v>
                </c:pt>
                <c:pt idx="1470">
                  <c:v>23106.816783094953</c:v>
                </c:pt>
                <c:pt idx="1471">
                  <c:v>18157.005051999997</c:v>
                </c:pt>
                <c:pt idx="1472">
                  <c:v>10757.940412999997</c:v>
                </c:pt>
                <c:pt idx="1473">
                  <c:v>8215.6955679999992</c:v>
                </c:pt>
                <c:pt idx="1474">
                  <c:v>6687.1866169999976</c:v>
                </c:pt>
                <c:pt idx="1475">
                  <c:v>6516.7583990000021</c:v>
                </c:pt>
                <c:pt idx="1476">
                  <c:v>6726.7577290000036</c:v>
                </c:pt>
                <c:pt idx="1477">
                  <c:v>9194.7585210000034</c:v>
                </c:pt>
                <c:pt idx="1478">
                  <c:v>10600.320472000003</c:v>
                </c:pt>
                <c:pt idx="1479">
                  <c:v>12322.460662000005</c:v>
                </c:pt>
                <c:pt idx="1480">
                  <c:v>18714.072410000001</c:v>
                </c:pt>
                <c:pt idx="1481">
                  <c:v>25426.067981899996</c:v>
                </c:pt>
                <c:pt idx="1482">
                  <c:v>26720.029613544</c:v>
                </c:pt>
                <c:pt idx="1483">
                  <c:v>27681.847954218996</c:v>
                </c:pt>
                <c:pt idx="1484">
                  <c:v>27603.933539569003</c:v>
                </c:pt>
                <c:pt idx="1485">
                  <c:v>25960.836138061502</c:v>
                </c:pt>
                <c:pt idx="1486">
                  <c:v>23350.666678061501</c:v>
                </c:pt>
                <c:pt idx="1487">
                  <c:v>20655.157300698502</c:v>
                </c:pt>
                <c:pt idx="1488">
                  <c:v>19634.950254698495</c:v>
                </c:pt>
                <c:pt idx="1489">
                  <c:v>20870.3292246985</c:v>
                </c:pt>
                <c:pt idx="1490">
                  <c:v>20319.057907890499</c:v>
                </c:pt>
                <c:pt idx="1491">
                  <c:v>20316.416236890502</c:v>
                </c:pt>
                <c:pt idx="1492">
                  <c:v>20862.701942090502</c:v>
                </c:pt>
                <c:pt idx="1493">
                  <c:v>22086.6390400905</c:v>
                </c:pt>
                <c:pt idx="1494">
                  <c:v>24007.907806487499</c:v>
                </c:pt>
                <c:pt idx="1495">
                  <c:v>18558.786456000002</c:v>
                </c:pt>
                <c:pt idx="1496">
                  <c:v>10671.635015000002</c:v>
                </c:pt>
                <c:pt idx="1497">
                  <c:v>8345.6868229999964</c:v>
                </c:pt>
                <c:pt idx="1498">
                  <c:v>7413.1204140000027</c:v>
                </c:pt>
                <c:pt idx="1499">
                  <c:v>7009.9084440000015</c:v>
                </c:pt>
                <c:pt idx="1500">
                  <c:v>6863.6013539999985</c:v>
                </c:pt>
                <c:pt idx="1501">
                  <c:v>7385.3726650000008</c:v>
                </c:pt>
                <c:pt idx="1502">
                  <c:v>8829.7198640000006</c:v>
                </c:pt>
                <c:pt idx="1503">
                  <c:v>10901.412313000003</c:v>
                </c:pt>
                <c:pt idx="1504">
                  <c:v>17912.491583999999</c:v>
                </c:pt>
                <c:pt idx="1505">
                  <c:v>25439.825889899999</c:v>
                </c:pt>
                <c:pt idx="1506">
                  <c:v>27173.223161613998</c:v>
                </c:pt>
                <c:pt idx="1507">
                  <c:v>28699.542391613995</c:v>
                </c:pt>
                <c:pt idx="1508">
                  <c:v>28711.228458648002</c:v>
                </c:pt>
                <c:pt idx="1509">
                  <c:v>27438.800009502003</c:v>
                </c:pt>
                <c:pt idx="1510">
                  <c:v>25262.910862506</c:v>
                </c:pt>
                <c:pt idx="1511">
                  <c:v>23390.361382506002</c:v>
                </c:pt>
                <c:pt idx="1512">
                  <c:v>22489.219868505999</c:v>
                </c:pt>
                <c:pt idx="1513">
                  <c:v>22025.231962506001</c:v>
                </c:pt>
                <c:pt idx="1514">
                  <c:v>21575.004533505999</c:v>
                </c:pt>
                <c:pt idx="1515">
                  <c:v>21653.566863505999</c:v>
                </c:pt>
                <c:pt idx="1516">
                  <c:v>22268.063175038249</c:v>
                </c:pt>
                <c:pt idx="1517">
                  <c:v>23491.348563038249</c:v>
                </c:pt>
                <c:pt idx="1518">
                  <c:v>25268.382818694252</c:v>
                </c:pt>
                <c:pt idx="1519">
                  <c:v>19499.682268000004</c:v>
                </c:pt>
                <c:pt idx="1520">
                  <c:v>12025.185342000002</c:v>
                </c:pt>
                <c:pt idx="1521">
                  <c:v>9397.3598729999958</c:v>
                </c:pt>
                <c:pt idx="1522">
                  <c:v>8518.5443730000043</c:v>
                </c:pt>
                <c:pt idx="1523">
                  <c:v>8582.5858029999963</c:v>
                </c:pt>
                <c:pt idx="1524">
                  <c:v>8683.4317729999966</c:v>
                </c:pt>
                <c:pt idx="1525">
                  <c:v>9741.7463210000005</c:v>
                </c:pt>
                <c:pt idx="1526">
                  <c:v>11402.996530999999</c:v>
                </c:pt>
                <c:pt idx="1527">
                  <c:v>14058.331429</c:v>
                </c:pt>
                <c:pt idx="1528">
                  <c:v>20920.539661000003</c:v>
                </c:pt>
                <c:pt idx="1529">
                  <c:v>27581.461302299998</c:v>
                </c:pt>
                <c:pt idx="1530">
                  <c:v>29186.138973771001</c:v>
                </c:pt>
                <c:pt idx="1531">
                  <c:v>30742.508563275998</c:v>
                </c:pt>
                <c:pt idx="1532">
                  <c:v>30652.292426738499</c:v>
                </c:pt>
                <c:pt idx="1533">
                  <c:v>29117.078620802498</c:v>
                </c:pt>
                <c:pt idx="1534">
                  <c:v>26674.327741492598</c:v>
                </c:pt>
                <c:pt idx="1535">
                  <c:v>24534.535846340601</c:v>
                </c:pt>
                <c:pt idx="1536">
                  <c:v>23158.577100359602</c:v>
                </c:pt>
                <c:pt idx="1537">
                  <c:v>22119.258360359596</c:v>
                </c:pt>
                <c:pt idx="1538">
                  <c:v>21642.7037593596</c:v>
                </c:pt>
                <c:pt idx="1539">
                  <c:v>21498.189761359601</c:v>
                </c:pt>
                <c:pt idx="1540">
                  <c:v>22038.102758359601</c:v>
                </c:pt>
                <c:pt idx="1541">
                  <c:v>23234.831051359601</c:v>
                </c:pt>
                <c:pt idx="1542">
                  <c:v>25203.1022093016</c:v>
                </c:pt>
                <c:pt idx="1543">
                  <c:v>23551.9931416</c:v>
                </c:pt>
                <c:pt idx="1544">
                  <c:v>20767.784926600001</c:v>
                </c:pt>
                <c:pt idx="1545">
                  <c:v>16150.963478000003</c:v>
                </c:pt>
                <c:pt idx="1546">
                  <c:v>17707.696289000007</c:v>
                </c:pt>
                <c:pt idx="1547">
                  <c:v>17411.113229999992</c:v>
                </c:pt>
                <c:pt idx="1548">
                  <c:v>14420.251489000002</c:v>
                </c:pt>
                <c:pt idx="1549">
                  <c:v>17098.737418999997</c:v>
                </c:pt>
                <c:pt idx="1550">
                  <c:v>16467.211420000007</c:v>
                </c:pt>
                <c:pt idx="1551">
                  <c:v>23423.999348999998</c:v>
                </c:pt>
                <c:pt idx="1552">
                  <c:v>23428.364821822001</c:v>
                </c:pt>
                <c:pt idx="1553">
                  <c:v>26859.495516816001</c:v>
                </c:pt>
                <c:pt idx="1554">
                  <c:v>28503.870845784248</c:v>
                </c:pt>
                <c:pt idx="1555">
                  <c:v>30226.433479554249</c:v>
                </c:pt>
                <c:pt idx="1556">
                  <c:v>30337.577031318255</c:v>
                </c:pt>
                <c:pt idx="1557">
                  <c:v>29174.147578587301</c:v>
                </c:pt>
                <c:pt idx="1558">
                  <c:v>27035.2462705793</c:v>
                </c:pt>
                <c:pt idx="1559">
                  <c:v>24970.9627728983</c:v>
                </c:pt>
                <c:pt idx="1560">
                  <c:v>23601.795379917796</c:v>
                </c:pt>
                <c:pt idx="1561">
                  <c:v>22186.766524917799</c:v>
                </c:pt>
                <c:pt idx="1562">
                  <c:v>21718.768685129802</c:v>
                </c:pt>
                <c:pt idx="1563">
                  <c:v>21570.743677973547</c:v>
                </c:pt>
                <c:pt idx="1564">
                  <c:v>22189.951062123553</c:v>
                </c:pt>
                <c:pt idx="1565">
                  <c:v>23428.71225900955</c:v>
                </c:pt>
                <c:pt idx="1566">
                  <c:v>25195.274664109544</c:v>
                </c:pt>
                <c:pt idx="1567">
                  <c:v>21319.742566800007</c:v>
                </c:pt>
                <c:pt idx="1568">
                  <c:v>16050.990019000001</c:v>
                </c:pt>
                <c:pt idx="1569">
                  <c:v>12657.785521000002</c:v>
                </c:pt>
                <c:pt idx="1570">
                  <c:v>12457.903621000003</c:v>
                </c:pt>
                <c:pt idx="1571">
                  <c:v>12553.151657999997</c:v>
                </c:pt>
                <c:pt idx="1572">
                  <c:v>12163.070472999998</c:v>
                </c:pt>
                <c:pt idx="1573">
                  <c:v>11193.527885999998</c:v>
                </c:pt>
                <c:pt idx="1574">
                  <c:v>12099.276147000002</c:v>
                </c:pt>
                <c:pt idx="1575">
                  <c:v>15246.332247000006</c:v>
                </c:pt>
                <c:pt idx="1576">
                  <c:v>22148.613728999997</c:v>
                </c:pt>
                <c:pt idx="1577">
                  <c:v>27278.319326600002</c:v>
                </c:pt>
                <c:pt idx="1578">
                  <c:v>28764.244725862292</c:v>
                </c:pt>
                <c:pt idx="1579">
                  <c:v>30573.701236937304</c:v>
                </c:pt>
                <c:pt idx="1580">
                  <c:v>30595.459745325301</c:v>
                </c:pt>
                <c:pt idx="1581">
                  <c:v>29341.739890421304</c:v>
                </c:pt>
                <c:pt idx="1582">
                  <c:v>27121.619990421303</c:v>
                </c:pt>
                <c:pt idx="1583">
                  <c:v>25084.136804447298</c:v>
                </c:pt>
                <c:pt idx="1584">
                  <c:v>23560.611872372305</c:v>
                </c:pt>
                <c:pt idx="1585">
                  <c:v>22176.694317562997</c:v>
                </c:pt>
                <c:pt idx="1586">
                  <c:v>21646.361716563002</c:v>
                </c:pt>
                <c:pt idx="1587">
                  <c:v>21458.592718562999</c:v>
                </c:pt>
                <c:pt idx="1588">
                  <c:v>21991.595135614196</c:v>
                </c:pt>
                <c:pt idx="1589">
                  <c:v>23204.191064065199</c:v>
                </c:pt>
                <c:pt idx="1590">
                  <c:v>25054.224167463199</c:v>
                </c:pt>
                <c:pt idx="1591">
                  <c:v>21049.024761300003</c:v>
                </c:pt>
                <c:pt idx="1592">
                  <c:v>13551.775751999998</c:v>
                </c:pt>
                <c:pt idx="1593">
                  <c:v>12760.608239999994</c:v>
                </c:pt>
                <c:pt idx="1594">
                  <c:v>12165.705649000001</c:v>
                </c:pt>
                <c:pt idx="1595">
                  <c:v>11429.904545999998</c:v>
                </c:pt>
                <c:pt idx="1596">
                  <c:v>11659.365796</c:v>
                </c:pt>
                <c:pt idx="1597">
                  <c:v>12198.872522999998</c:v>
                </c:pt>
                <c:pt idx="1598">
                  <c:v>14367.431125999996</c:v>
                </c:pt>
                <c:pt idx="1599">
                  <c:v>16091.014766</c:v>
                </c:pt>
                <c:pt idx="1600">
                  <c:v>22507.629132000002</c:v>
                </c:pt>
                <c:pt idx="1601">
                  <c:v>26837.754123000006</c:v>
                </c:pt>
                <c:pt idx="1602">
                  <c:v>28359.347576785298</c:v>
                </c:pt>
                <c:pt idx="1603">
                  <c:v>30241.870693912304</c:v>
                </c:pt>
                <c:pt idx="1604">
                  <c:v>30132.1133959123</c:v>
                </c:pt>
                <c:pt idx="1605">
                  <c:v>28814.678284912301</c:v>
                </c:pt>
                <c:pt idx="1606">
                  <c:v>26512.697535417301</c:v>
                </c:pt>
                <c:pt idx="1607">
                  <c:v>22682.125721580698</c:v>
                </c:pt>
                <c:pt idx="1608">
                  <c:v>21449.2932794107</c:v>
                </c:pt>
                <c:pt idx="1609">
                  <c:v>20894.659701901703</c:v>
                </c:pt>
                <c:pt idx="1610">
                  <c:v>20731.996603401698</c:v>
                </c:pt>
                <c:pt idx="1611">
                  <c:v>21036.879614322697</c:v>
                </c:pt>
                <c:pt idx="1612">
                  <c:v>22517.288512322702</c:v>
                </c:pt>
                <c:pt idx="1613">
                  <c:v>25069.951243721702</c:v>
                </c:pt>
                <c:pt idx="1614">
                  <c:v>25997.895467924995</c:v>
                </c:pt>
                <c:pt idx="1615">
                  <c:v>21131.842386</c:v>
                </c:pt>
                <c:pt idx="1616">
                  <c:v>13826.438462</c:v>
                </c:pt>
                <c:pt idx="1617">
                  <c:v>10692.253281999994</c:v>
                </c:pt>
                <c:pt idx="1618">
                  <c:v>9663.4203140000009</c:v>
                </c:pt>
                <c:pt idx="1619">
                  <c:v>9161.3679149999989</c:v>
                </c:pt>
                <c:pt idx="1620">
                  <c:v>9580.1908340000027</c:v>
                </c:pt>
                <c:pt idx="1621">
                  <c:v>10182.217540999998</c:v>
                </c:pt>
                <c:pt idx="1622">
                  <c:v>11710.349539999999</c:v>
                </c:pt>
                <c:pt idx="1623">
                  <c:v>13531.189389999998</c:v>
                </c:pt>
                <c:pt idx="1624">
                  <c:v>19345.594352</c:v>
                </c:pt>
                <c:pt idx="1625">
                  <c:v>26735.172514599999</c:v>
                </c:pt>
                <c:pt idx="1626">
                  <c:v>29597.573541866499</c:v>
                </c:pt>
                <c:pt idx="1627">
                  <c:v>29173.104742337997</c:v>
                </c:pt>
                <c:pt idx="1628">
                  <c:v>27593.702467100993</c:v>
                </c:pt>
                <c:pt idx="1629">
                  <c:v>25292.288027538001</c:v>
                </c:pt>
                <c:pt idx="1630">
                  <c:v>23085.005875613002</c:v>
                </c:pt>
                <c:pt idx="1631">
                  <c:v>21799.675738650996</c:v>
                </c:pt>
                <c:pt idx="1632">
                  <c:v>20475.490982571002</c:v>
                </c:pt>
                <c:pt idx="1633">
                  <c:v>19475.580575170996</c:v>
                </c:pt>
                <c:pt idx="1634">
                  <c:v>19195.192255451002</c:v>
                </c:pt>
                <c:pt idx="1635">
                  <c:v>19307.700430686997</c:v>
                </c:pt>
                <c:pt idx="1636">
                  <c:v>20683.939319078399</c:v>
                </c:pt>
                <c:pt idx="1637">
                  <c:v>23138.938975262405</c:v>
                </c:pt>
                <c:pt idx="1638">
                  <c:v>24203.631503060402</c:v>
                </c:pt>
                <c:pt idx="1639">
                  <c:v>21464.4945047</c:v>
                </c:pt>
                <c:pt idx="1640">
                  <c:v>14457.114576000002</c:v>
                </c:pt>
                <c:pt idx="1641">
                  <c:v>10882.418996</c:v>
                </c:pt>
                <c:pt idx="1642">
                  <c:v>9270.2796950000047</c:v>
                </c:pt>
                <c:pt idx="1643">
                  <c:v>7171.1463050000002</c:v>
                </c:pt>
                <c:pt idx="1644">
                  <c:v>7227.6198039999981</c:v>
                </c:pt>
                <c:pt idx="1645">
                  <c:v>7732.3256439999996</c:v>
                </c:pt>
                <c:pt idx="1646">
                  <c:v>8663.7756299999983</c:v>
                </c:pt>
                <c:pt idx="1647">
                  <c:v>10488.559579000001</c:v>
                </c:pt>
                <c:pt idx="1648">
                  <c:v>16574.854302000003</c:v>
                </c:pt>
                <c:pt idx="1649">
                  <c:v>23241.773552499995</c:v>
                </c:pt>
                <c:pt idx="1650">
                  <c:v>26387.309206148399</c:v>
                </c:pt>
                <c:pt idx="1651">
                  <c:v>26239.95191377457</c:v>
                </c:pt>
                <c:pt idx="1652">
                  <c:v>24400.363917724575</c:v>
                </c:pt>
                <c:pt idx="1653">
                  <c:v>21528.403881390579</c:v>
                </c:pt>
                <c:pt idx="1654">
                  <c:v>19713.844971390576</c:v>
                </c:pt>
                <c:pt idx="1655">
                  <c:v>18650.206061390574</c:v>
                </c:pt>
                <c:pt idx="1656">
                  <c:v>18532.178801390572</c:v>
                </c:pt>
                <c:pt idx="1657">
                  <c:v>20541.008685214576</c:v>
                </c:pt>
                <c:pt idx="1658">
                  <c:v>20470.117885214579</c:v>
                </c:pt>
                <c:pt idx="1659">
                  <c:v>20774.006352943572</c:v>
                </c:pt>
                <c:pt idx="1660">
                  <c:v>21957.783973893576</c:v>
                </c:pt>
                <c:pt idx="1661">
                  <c:v>24117.678833687674</c:v>
                </c:pt>
                <c:pt idx="1662">
                  <c:v>24747.255010084373</c:v>
                </c:pt>
                <c:pt idx="1663">
                  <c:v>18739.3191448</c:v>
                </c:pt>
                <c:pt idx="1664">
                  <c:v>11312.812405000002</c:v>
                </c:pt>
                <c:pt idx="1665">
                  <c:v>9307.3072780000002</c:v>
                </c:pt>
                <c:pt idx="1666">
                  <c:v>7777.1541960000013</c:v>
                </c:pt>
                <c:pt idx="1667">
                  <c:v>6705.5158389999997</c:v>
                </c:pt>
                <c:pt idx="1668">
                  <c:v>7297.0536939999984</c:v>
                </c:pt>
                <c:pt idx="1669">
                  <c:v>7985.3575559999999</c:v>
                </c:pt>
                <c:pt idx="1670">
                  <c:v>9086.1787759999988</c:v>
                </c:pt>
                <c:pt idx="1671">
                  <c:v>11033.311697999996</c:v>
                </c:pt>
                <c:pt idx="1672">
                  <c:v>18266.172675000002</c:v>
                </c:pt>
                <c:pt idx="1673">
                  <c:v>25107.713124400001</c:v>
                </c:pt>
                <c:pt idx="1674">
                  <c:v>27509.665696187669</c:v>
                </c:pt>
                <c:pt idx="1675">
                  <c:v>27270.283688501673</c:v>
                </c:pt>
                <c:pt idx="1676">
                  <c:v>25957.822689202869</c:v>
                </c:pt>
                <c:pt idx="1677">
                  <c:v>24159.767514968498</c:v>
                </c:pt>
                <c:pt idx="1678">
                  <c:v>22344.332904079503</c:v>
                </c:pt>
                <c:pt idx="1679">
                  <c:v>21188.205493079506</c:v>
                </c:pt>
                <c:pt idx="1680">
                  <c:v>20886.992664391502</c:v>
                </c:pt>
                <c:pt idx="1681">
                  <c:v>21830.277151556496</c:v>
                </c:pt>
                <c:pt idx="1682">
                  <c:v>21853.015869091498</c:v>
                </c:pt>
                <c:pt idx="1683">
                  <c:v>22288.797016766493</c:v>
                </c:pt>
                <c:pt idx="1684">
                  <c:v>23580.046815766498</c:v>
                </c:pt>
                <c:pt idx="1685">
                  <c:v>25903.925889366496</c:v>
                </c:pt>
                <c:pt idx="1686">
                  <c:v>26985.099893339302</c:v>
                </c:pt>
                <c:pt idx="1687">
                  <c:v>22012.602031999999</c:v>
                </c:pt>
                <c:pt idx="1688">
                  <c:v>14951.479692000003</c:v>
                </c:pt>
                <c:pt idx="1689">
                  <c:v>13012.369306000004</c:v>
                </c:pt>
                <c:pt idx="1690">
                  <c:v>11635.298755</c:v>
                </c:pt>
                <c:pt idx="1691">
                  <c:v>10897.606515999998</c:v>
                </c:pt>
                <c:pt idx="1692">
                  <c:v>11773.140113999996</c:v>
                </c:pt>
                <c:pt idx="1693">
                  <c:v>12423.922654000002</c:v>
                </c:pt>
                <c:pt idx="1694">
                  <c:v>12303.506803</c:v>
                </c:pt>
                <c:pt idx="1695">
                  <c:v>14550.133659999998</c:v>
                </c:pt>
                <c:pt idx="1696">
                  <c:v>22162.566146999998</c:v>
                </c:pt>
                <c:pt idx="1697">
                  <c:v>27205.225506399998</c:v>
                </c:pt>
                <c:pt idx="1698">
                  <c:v>29600.467488503651</c:v>
                </c:pt>
                <c:pt idx="1699">
                  <c:v>29085.255237228659</c:v>
                </c:pt>
                <c:pt idx="1700">
                  <c:v>27541.24294905991</c:v>
                </c:pt>
                <c:pt idx="1701">
                  <c:v>25437.217628059909</c:v>
                </c:pt>
                <c:pt idx="1702">
                  <c:v>23417.78769189091</c:v>
                </c:pt>
                <c:pt idx="1703">
                  <c:v>22125.825580890913</c:v>
                </c:pt>
                <c:pt idx="1704">
                  <c:v>22312.513892751911</c:v>
                </c:pt>
                <c:pt idx="1705">
                  <c:v>22342.490608751908</c:v>
                </c:pt>
                <c:pt idx="1706">
                  <c:v>22165.549456144909</c:v>
                </c:pt>
                <c:pt idx="1707">
                  <c:v>22436.084160795013</c:v>
                </c:pt>
                <c:pt idx="1708">
                  <c:v>23676.973426471006</c:v>
                </c:pt>
                <c:pt idx="1709">
                  <c:v>25925.683426133008</c:v>
                </c:pt>
                <c:pt idx="1710">
                  <c:v>26705.592337026246</c:v>
                </c:pt>
                <c:pt idx="1711">
                  <c:v>23754.965581370001</c:v>
                </c:pt>
                <c:pt idx="1712">
                  <c:v>19095.263610500002</c:v>
                </c:pt>
                <c:pt idx="1713">
                  <c:v>17111.006453299997</c:v>
                </c:pt>
                <c:pt idx="1714">
                  <c:v>15123.348265999999</c:v>
                </c:pt>
                <c:pt idx="1715">
                  <c:v>13359.756987000002</c:v>
                </c:pt>
                <c:pt idx="1716">
                  <c:v>12630.909102000001</c:v>
                </c:pt>
                <c:pt idx="1717">
                  <c:v>11149.220988000003</c:v>
                </c:pt>
                <c:pt idx="1718">
                  <c:v>11577.344818999994</c:v>
                </c:pt>
                <c:pt idx="1719">
                  <c:v>13785.11507</c:v>
                </c:pt>
                <c:pt idx="1720">
                  <c:v>21441.362213</c:v>
                </c:pt>
                <c:pt idx="1721">
                  <c:v>27387.9205769295</c:v>
                </c:pt>
                <c:pt idx="1722">
                  <c:v>29699.081571233452</c:v>
                </c:pt>
                <c:pt idx="1723">
                  <c:v>29170.544079374446</c:v>
                </c:pt>
                <c:pt idx="1724">
                  <c:v>27595.651778974447</c:v>
                </c:pt>
                <c:pt idx="1725">
                  <c:v>25462.991101417796</c:v>
                </c:pt>
                <c:pt idx="1726">
                  <c:v>23377.653136420799</c:v>
                </c:pt>
                <c:pt idx="1727">
                  <c:v>21983.400811732798</c:v>
                </c:pt>
                <c:pt idx="1728">
                  <c:v>21512.705689688501</c:v>
                </c:pt>
                <c:pt idx="1729">
                  <c:v>22343.813527713501</c:v>
                </c:pt>
                <c:pt idx="1730">
                  <c:v>22216.577625563499</c:v>
                </c:pt>
                <c:pt idx="1731">
                  <c:v>22386.072218532499</c:v>
                </c:pt>
                <c:pt idx="1732">
                  <c:v>23545.049112426495</c:v>
                </c:pt>
                <c:pt idx="1733">
                  <c:v>25838.223017120497</c:v>
                </c:pt>
                <c:pt idx="1734">
                  <c:v>26461.669814289999</c:v>
                </c:pt>
                <c:pt idx="1735">
                  <c:v>21093.125535000003</c:v>
                </c:pt>
                <c:pt idx="1736">
                  <c:v>13627.889881000003</c:v>
                </c:pt>
                <c:pt idx="1737">
                  <c:v>12317.727697999999</c:v>
                </c:pt>
                <c:pt idx="1738">
                  <c:v>10958.422146000001</c:v>
                </c:pt>
                <c:pt idx="1739">
                  <c:v>9236.6430819999969</c:v>
                </c:pt>
                <c:pt idx="1740">
                  <c:v>9469.3205799999978</c:v>
                </c:pt>
                <c:pt idx="1741">
                  <c:v>10327.807032999999</c:v>
                </c:pt>
                <c:pt idx="1742">
                  <c:v>11287.766397999996</c:v>
                </c:pt>
                <c:pt idx="1743">
                  <c:v>13824.700894999996</c:v>
                </c:pt>
                <c:pt idx="1744">
                  <c:v>20718.525159999997</c:v>
                </c:pt>
                <c:pt idx="1745">
                  <c:v>27249.875587499999</c:v>
                </c:pt>
                <c:pt idx="1746">
                  <c:v>29826.600990806375</c:v>
                </c:pt>
                <c:pt idx="1747">
                  <c:v>29261.717914610374</c:v>
                </c:pt>
                <c:pt idx="1748">
                  <c:v>27629.903763235376</c:v>
                </c:pt>
                <c:pt idx="1749">
                  <c:v>25496.325043235374</c:v>
                </c:pt>
                <c:pt idx="1750">
                  <c:v>23389.685542415376</c:v>
                </c:pt>
                <c:pt idx="1751">
                  <c:v>21949.685116290373</c:v>
                </c:pt>
                <c:pt idx="1752">
                  <c:v>21111.148141771377</c:v>
                </c:pt>
                <c:pt idx="1753">
                  <c:v>21348.913483746874</c:v>
                </c:pt>
                <c:pt idx="1754">
                  <c:v>21373.222789427873</c:v>
                </c:pt>
                <c:pt idx="1755">
                  <c:v>21596.009581427872</c:v>
                </c:pt>
                <c:pt idx="1756">
                  <c:v>22699.796178839675</c:v>
                </c:pt>
                <c:pt idx="1757">
                  <c:v>25324.112658839673</c:v>
                </c:pt>
                <c:pt idx="1758">
                  <c:v>26224.908086888674</c:v>
                </c:pt>
                <c:pt idx="1759">
                  <c:v>21253.667683999996</c:v>
                </c:pt>
                <c:pt idx="1760">
                  <c:v>13994.598487000003</c:v>
                </c:pt>
                <c:pt idx="1761">
                  <c:v>11876.615598000002</c:v>
                </c:pt>
                <c:pt idx="1762">
                  <c:v>9554.3061080000061</c:v>
                </c:pt>
                <c:pt idx="1763">
                  <c:v>8907.4696300000014</c:v>
                </c:pt>
                <c:pt idx="1764">
                  <c:v>9509.127196999998</c:v>
                </c:pt>
                <c:pt idx="1765">
                  <c:v>10284.989182999998</c:v>
                </c:pt>
                <c:pt idx="1766">
                  <c:v>11532.691231999999</c:v>
                </c:pt>
                <c:pt idx="1767">
                  <c:v>13600.279066000003</c:v>
                </c:pt>
                <c:pt idx="1768">
                  <c:v>20241.452378999998</c:v>
                </c:pt>
                <c:pt idx="1769">
                  <c:v>26967.225338200002</c:v>
                </c:pt>
                <c:pt idx="1770">
                  <c:v>30475.373626159893</c:v>
                </c:pt>
                <c:pt idx="1771">
                  <c:v>29581.4038233799</c:v>
                </c:pt>
                <c:pt idx="1772">
                  <c:v>27710.204370719399</c:v>
                </c:pt>
                <c:pt idx="1773">
                  <c:v>24991.303485274399</c:v>
                </c:pt>
                <c:pt idx="1774">
                  <c:v>22667.908584274403</c:v>
                </c:pt>
                <c:pt idx="1775">
                  <c:v>21295.439370239405</c:v>
                </c:pt>
                <c:pt idx="1776">
                  <c:v>19663.871879339396</c:v>
                </c:pt>
                <c:pt idx="1777">
                  <c:v>18411.233454610396</c:v>
                </c:pt>
                <c:pt idx="1778">
                  <c:v>17931.231957526405</c:v>
                </c:pt>
                <c:pt idx="1779">
                  <c:v>18299.815509848399</c:v>
                </c:pt>
                <c:pt idx="1780">
                  <c:v>19842.348701973395</c:v>
                </c:pt>
                <c:pt idx="1781">
                  <c:v>22548.532210193403</c:v>
                </c:pt>
                <c:pt idx="1782">
                  <c:v>23598.861115421998</c:v>
                </c:pt>
                <c:pt idx="1783">
                  <c:v>17917.437349</c:v>
                </c:pt>
                <c:pt idx="1784">
                  <c:v>11434.745584000002</c:v>
                </c:pt>
                <c:pt idx="1785">
                  <c:v>9269.0491820000025</c:v>
                </c:pt>
                <c:pt idx="1786">
                  <c:v>7955.6395679999987</c:v>
                </c:pt>
                <c:pt idx="1787">
                  <c:v>7360.2826950000008</c:v>
                </c:pt>
                <c:pt idx="1788">
                  <c:v>7393.0274039999995</c:v>
                </c:pt>
                <c:pt idx="1789">
                  <c:v>6789.8277940000007</c:v>
                </c:pt>
                <c:pt idx="1790">
                  <c:v>7551.7399669999977</c:v>
                </c:pt>
                <c:pt idx="1791">
                  <c:v>10178.060191</c:v>
                </c:pt>
                <c:pt idx="1792">
                  <c:v>18091.437132999996</c:v>
                </c:pt>
                <c:pt idx="1793">
                  <c:v>25231.266322099997</c:v>
                </c:pt>
                <c:pt idx="1794">
                  <c:v>28147.470503238754</c:v>
                </c:pt>
                <c:pt idx="1795">
                  <c:v>26871.794345070051</c:v>
                </c:pt>
                <c:pt idx="1796">
                  <c:v>25141.203446070052</c:v>
                </c:pt>
                <c:pt idx="1797">
                  <c:v>22503.590555212249</c:v>
                </c:pt>
                <c:pt idx="1798">
                  <c:v>20190.163371620245</c:v>
                </c:pt>
                <c:pt idx="1799">
                  <c:v>18833.964790328249</c:v>
                </c:pt>
                <c:pt idx="1800">
                  <c:v>18836.936230328251</c:v>
                </c:pt>
                <c:pt idx="1801">
                  <c:v>18312.428668363253</c:v>
                </c:pt>
                <c:pt idx="1802">
                  <c:v>18282.166217643251</c:v>
                </c:pt>
                <c:pt idx="1803">
                  <c:v>18790.432853624254</c:v>
                </c:pt>
                <c:pt idx="1804">
                  <c:v>20076.726331152255</c:v>
                </c:pt>
                <c:pt idx="1805">
                  <c:v>22865.211497133252</c:v>
                </c:pt>
                <c:pt idx="1806">
                  <c:v>23717.222565690758</c:v>
                </c:pt>
                <c:pt idx="1807">
                  <c:v>19212.542343600002</c:v>
                </c:pt>
                <c:pt idx="1808">
                  <c:v>16648.559992000002</c:v>
                </c:pt>
                <c:pt idx="1809">
                  <c:v>15323.253065999997</c:v>
                </c:pt>
                <c:pt idx="1810">
                  <c:v>16262.026284000003</c:v>
                </c:pt>
                <c:pt idx="1811">
                  <c:v>14773.587099999997</c:v>
                </c:pt>
                <c:pt idx="1812">
                  <c:v>14941.865418000001</c:v>
                </c:pt>
                <c:pt idx="1813">
                  <c:v>14678.171531999995</c:v>
                </c:pt>
                <c:pt idx="1814">
                  <c:v>15503.628508000002</c:v>
                </c:pt>
                <c:pt idx="1815">
                  <c:v>18101.526926000002</c:v>
                </c:pt>
                <c:pt idx="1816">
                  <c:v>21482.572323699998</c:v>
                </c:pt>
                <c:pt idx="1817">
                  <c:v>25920.500196120247</c:v>
                </c:pt>
                <c:pt idx="1818">
                  <c:v>27438.567349072004</c:v>
                </c:pt>
                <c:pt idx="1819">
                  <c:v>27110.259381177999</c:v>
                </c:pt>
                <c:pt idx="1820">
                  <c:v>25503.077054338799</c:v>
                </c:pt>
                <c:pt idx="1821">
                  <c:v>23338.069699471795</c:v>
                </c:pt>
                <c:pt idx="1822">
                  <c:v>21362.368878025798</c:v>
                </c:pt>
                <c:pt idx="1823">
                  <c:v>20145.748265299502</c:v>
                </c:pt>
                <c:pt idx="1824">
                  <c:v>19162.556871299505</c:v>
                </c:pt>
                <c:pt idx="1825">
                  <c:v>17141.705415299501</c:v>
                </c:pt>
                <c:pt idx="1826">
                  <c:v>16891.552473323998</c:v>
                </c:pt>
                <c:pt idx="1827">
                  <c:v>17497.533473323998</c:v>
                </c:pt>
                <c:pt idx="1828">
                  <c:v>19077.374962830254</c:v>
                </c:pt>
                <c:pt idx="1829">
                  <c:v>21647.580962830249</c:v>
                </c:pt>
                <c:pt idx="1830">
                  <c:v>22222.546256976253</c:v>
                </c:pt>
                <c:pt idx="1831">
                  <c:v>16521.332880999998</c:v>
                </c:pt>
                <c:pt idx="1832">
                  <c:v>10040.911937999997</c:v>
                </c:pt>
                <c:pt idx="1833">
                  <c:v>6627.8863530000017</c:v>
                </c:pt>
                <c:pt idx="1834">
                  <c:v>4737.1379160000024</c:v>
                </c:pt>
                <c:pt idx="1835">
                  <c:v>4356.8977369999975</c:v>
                </c:pt>
                <c:pt idx="1836">
                  <c:v>4617.6552930000016</c:v>
                </c:pt>
                <c:pt idx="1837">
                  <c:v>4698.8585730000032</c:v>
                </c:pt>
                <c:pt idx="1838">
                  <c:v>5519.8132230000028</c:v>
                </c:pt>
                <c:pt idx="1839">
                  <c:v>8028.3058930000007</c:v>
                </c:pt>
                <c:pt idx="1840">
                  <c:v>14732.908969</c:v>
                </c:pt>
                <c:pt idx="1841">
                  <c:v>23087.009427500001</c:v>
                </c:pt>
                <c:pt idx="1842">
                  <c:v>26413.006776466002</c:v>
                </c:pt>
                <c:pt idx="1843">
                  <c:v>25661.311369966003</c:v>
                </c:pt>
                <c:pt idx="1844">
                  <c:v>24471.635962966</c:v>
                </c:pt>
                <c:pt idx="1845">
                  <c:v>22296.779941299003</c:v>
                </c:pt>
                <c:pt idx="1846">
                  <c:v>20463.845947494992</c:v>
                </c:pt>
                <c:pt idx="1847">
                  <c:v>19350.512759218898</c:v>
                </c:pt>
                <c:pt idx="1848">
                  <c:v>19032.390275218902</c:v>
                </c:pt>
                <c:pt idx="1849">
                  <c:v>21697.426568726249</c:v>
                </c:pt>
                <c:pt idx="1850">
                  <c:v>21652.011839726249</c:v>
                </c:pt>
                <c:pt idx="1851">
                  <c:v>22254.271306979947</c:v>
                </c:pt>
                <c:pt idx="1852">
                  <c:v>23646.62700597995</c:v>
                </c:pt>
                <c:pt idx="1853">
                  <c:v>26106.848674479697</c:v>
                </c:pt>
                <c:pt idx="1854">
                  <c:v>26054.551155900001</c:v>
                </c:pt>
                <c:pt idx="1855">
                  <c:v>19447.976389999996</c:v>
                </c:pt>
                <c:pt idx="1856">
                  <c:v>12540.598053000005</c:v>
                </c:pt>
                <c:pt idx="1857">
                  <c:v>9988.0072179999988</c:v>
                </c:pt>
                <c:pt idx="1858">
                  <c:v>8574.6653429999988</c:v>
                </c:pt>
                <c:pt idx="1859">
                  <c:v>7906.9972320000024</c:v>
                </c:pt>
                <c:pt idx="1860">
                  <c:v>8645.9297120000047</c:v>
                </c:pt>
                <c:pt idx="1861">
                  <c:v>9060.6471620000029</c:v>
                </c:pt>
                <c:pt idx="1862">
                  <c:v>10277.854376000005</c:v>
                </c:pt>
                <c:pt idx="1863">
                  <c:v>12368.831700000001</c:v>
                </c:pt>
                <c:pt idx="1864">
                  <c:v>19087.425221999998</c:v>
                </c:pt>
                <c:pt idx="1865">
                  <c:v>26421.863122300001</c:v>
                </c:pt>
                <c:pt idx="1866">
                  <c:v>29757.546667674949</c:v>
                </c:pt>
                <c:pt idx="1867">
                  <c:v>29168.309294689949</c:v>
                </c:pt>
                <c:pt idx="1868">
                  <c:v>27464.725196689949</c:v>
                </c:pt>
                <c:pt idx="1869">
                  <c:v>24945.816076689945</c:v>
                </c:pt>
                <c:pt idx="1870">
                  <c:v>22855.012837834947</c:v>
                </c:pt>
                <c:pt idx="1871">
                  <c:v>21615.437936834947</c:v>
                </c:pt>
                <c:pt idx="1872">
                  <c:v>21752.68281149695</c:v>
                </c:pt>
                <c:pt idx="1873">
                  <c:v>22060.79842949695</c:v>
                </c:pt>
                <c:pt idx="1874">
                  <c:v>21849.103059414701</c:v>
                </c:pt>
                <c:pt idx="1875">
                  <c:v>22253.675808795702</c:v>
                </c:pt>
                <c:pt idx="1876">
                  <c:v>23651.932282052003</c:v>
                </c:pt>
                <c:pt idx="1877">
                  <c:v>26109.032792286001</c:v>
                </c:pt>
                <c:pt idx="1878">
                  <c:v>26589.162251770002</c:v>
                </c:pt>
                <c:pt idx="1879">
                  <c:v>20324.541512</c:v>
                </c:pt>
                <c:pt idx="1880">
                  <c:v>12096.914031999999</c:v>
                </c:pt>
                <c:pt idx="1881">
                  <c:v>9660.0181220000031</c:v>
                </c:pt>
                <c:pt idx="1882">
                  <c:v>7856.2775409999977</c:v>
                </c:pt>
                <c:pt idx="1883">
                  <c:v>7253.1803020000025</c:v>
                </c:pt>
                <c:pt idx="1884">
                  <c:v>7621.4819020000004</c:v>
                </c:pt>
                <c:pt idx="1885">
                  <c:v>8534.2307129999954</c:v>
                </c:pt>
                <c:pt idx="1886">
                  <c:v>10840.468213000006</c:v>
                </c:pt>
                <c:pt idx="1887">
                  <c:v>12859.188629999995</c:v>
                </c:pt>
                <c:pt idx="1888">
                  <c:v>20239.825559000001</c:v>
                </c:pt>
                <c:pt idx="1889">
                  <c:v>27571.897473000005</c:v>
                </c:pt>
                <c:pt idx="1890">
                  <c:v>30402.18707226625</c:v>
                </c:pt>
                <c:pt idx="1891">
                  <c:v>29837.917695334254</c:v>
                </c:pt>
                <c:pt idx="1892">
                  <c:v>28029.278813734254</c:v>
                </c:pt>
                <c:pt idx="1893">
                  <c:v>25463.422992734249</c:v>
                </c:pt>
                <c:pt idx="1894">
                  <c:v>23230.221317111249</c:v>
                </c:pt>
                <c:pt idx="1895">
                  <c:v>21837.44294546625</c:v>
                </c:pt>
                <c:pt idx="1896">
                  <c:v>21522.186740066252</c:v>
                </c:pt>
                <c:pt idx="1897">
                  <c:v>22363.489198318002</c:v>
                </c:pt>
                <c:pt idx="1898">
                  <c:v>22094.641073134997</c:v>
                </c:pt>
                <c:pt idx="1899">
                  <c:v>22309.311073134999</c:v>
                </c:pt>
                <c:pt idx="1900">
                  <c:v>23545.414964355004</c:v>
                </c:pt>
                <c:pt idx="1901">
                  <c:v>25866.582924124246</c:v>
                </c:pt>
                <c:pt idx="1902">
                  <c:v>25855.392428300001</c:v>
                </c:pt>
                <c:pt idx="1903">
                  <c:v>21238.484576999996</c:v>
                </c:pt>
                <c:pt idx="1904">
                  <c:v>16174.722841000001</c:v>
                </c:pt>
                <c:pt idx="1905">
                  <c:v>15082.059270000002</c:v>
                </c:pt>
                <c:pt idx="1906">
                  <c:v>18145.400544999997</c:v>
                </c:pt>
                <c:pt idx="1907">
                  <c:v>19227.987857999997</c:v>
                </c:pt>
                <c:pt idx="1908">
                  <c:v>20959.252748999996</c:v>
                </c:pt>
                <c:pt idx="1909">
                  <c:v>22441.180012999997</c:v>
                </c:pt>
                <c:pt idx="1910">
                  <c:v>26066.586168999998</c:v>
                </c:pt>
                <c:pt idx="1911">
                  <c:v>26487.807689999994</c:v>
                </c:pt>
                <c:pt idx="1912">
                  <c:v>26595.098051000001</c:v>
                </c:pt>
                <c:pt idx="1913">
                  <c:v>28591.659969139</c:v>
                </c:pt>
                <c:pt idx="1914">
                  <c:v>30581.641256319257</c:v>
                </c:pt>
                <c:pt idx="1915">
                  <c:v>29765.714770219245</c:v>
                </c:pt>
                <c:pt idx="1916">
                  <c:v>27908.902546785255</c:v>
                </c:pt>
                <c:pt idx="1917">
                  <c:v>25239.564715785251</c:v>
                </c:pt>
                <c:pt idx="1918">
                  <c:v>22980.761436785255</c:v>
                </c:pt>
                <c:pt idx="1919">
                  <c:v>21538.979142539247</c:v>
                </c:pt>
                <c:pt idx="1920">
                  <c:v>22266.445611970252</c:v>
                </c:pt>
                <c:pt idx="1921">
                  <c:v>22026.187746824005</c:v>
                </c:pt>
                <c:pt idx="1922">
                  <c:v>21784.690728130001</c:v>
                </c:pt>
                <c:pt idx="1923">
                  <c:v>21981.692028129997</c:v>
                </c:pt>
                <c:pt idx="1924">
                  <c:v>23210.655501598703</c:v>
                </c:pt>
                <c:pt idx="1925">
                  <c:v>25558.7491805186</c:v>
                </c:pt>
                <c:pt idx="1926">
                  <c:v>25713.949521620001</c:v>
                </c:pt>
                <c:pt idx="1927">
                  <c:v>20434.336919999998</c:v>
                </c:pt>
                <c:pt idx="1928">
                  <c:v>16163.883473999995</c:v>
                </c:pt>
                <c:pt idx="1929">
                  <c:v>13088.814022999997</c:v>
                </c:pt>
                <c:pt idx="1930">
                  <c:v>11475.512761999993</c:v>
                </c:pt>
                <c:pt idx="1931">
                  <c:v>12111.730285999996</c:v>
                </c:pt>
                <c:pt idx="1932">
                  <c:v>12620.911901000001</c:v>
                </c:pt>
                <c:pt idx="1933">
                  <c:v>12060.828567999999</c:v>
                </c:pt>
                <c:pt idx="1934">
                  <c:v>14904.334117999999</c:v>
                </c:pt>
                <c:pt idx="1935">
                  <c:v>16108.029783000002</c:v>
                </c:pt>
                <c:pt idx="1936">
                  <c:v>23994.022411000002</c:v>
                </c:pt>
                <c:pt idx="1937">
                  <c:v>28027.538228599995</c:v>
                </c:pt>
                <c:pt idx="1938">
                  <c:v>30097.872862324246</c:v>
                </c:pt>
                <c:pt idx="1939">
                  <c:v>29219.498395585251</c:v>
                </c:pt>
                <c:pt idx="1940">
                  <c:v>27372.193997585247</c:v>
                </c:pt>
                <c:pt idx="1941">
                  <c:v>24661.1205292013</c:v>
                </c:pt>
                <c:pt idx="1942">
                  <c:v>22434.950787826299</c:v>
                </c:pt>
                <c:pt idx="1943">
                  <c:v>21165.829900884299</c:v>
                </c:pt>
                <c:pt idx="1944">
                  <c:v>20678.090811036</c:v>
                </c:pt>
                <c:pt idx="1945">
                  <c:v>21660.061345986003</c:v>
                </c:pt>
                <c:pt idx="1946">
                  <c:v>21330.605716065998</c:v>
                </c:pt>
                <c:pt idx="1947">
                  <c:v>21519.302726908998</c:v>
                </c:pt>
                <c:pt idx="1948">
                  <c:v>22841.908726908998</c:v>
                </c:pt>
                <c:pt idx="1949">
                  <c:v>25319.405565258996</c:v>
                </c:pt>
                <c:pt idx="1950">
                  <c:v>25357.627973210001</c:v>
                </c:pt>
                <c:pt idx="1951">
                  <c:v>21230.637525999999</c:v>
                </c:pt>
                <c:pt idx="1952">
                  <c:v>15875.259508999998</c:v>
                </c:pt>
                <c:pt idx="1953">
                  <c:v>12133.882392999994</c:v>
                </c:pt>
                <c:pt idx="1954">
                  <c:v>10547.712181000001</c:v>
                </c:pt>
                <c:pt idx="1955">
                  <c:v>9939.1924119999985</c:v>
                </c:pt>
                <c:pt idx="1956">
                  <c:v>9359.2505750000073</c:v>
                </c:pt>
                <c:pt idx="1957">
                  <c:v>10026.399779999998</c:v>
                </c:pt>
                <c:pt idx="1958">
                  <c:v>12012.273499999996</c:v>
                </c:pt>
                <c:pt idx="1959">
                  <c:v>15082.783279999996</c:v>
                </c:pt>
                <c:pt idx="1960">
                  <c:v>22256.733183999997</c:v>
                </c:pt>
                <c:pt idx="1961">
                  <c:v>26760.715767776001</c:v>
                </c:pt>
                <c:pt idx="1962">
                  <c:v>29178.904658120799</c:v>
                </c:pt>
                <c:pt idx="1963">
                  <c:v>28249.843070120794</c:v>
                </c:pt>
                <c:pt idx="1964">
                  <c:v>26273.469661120798</c:v>
                </c:pt>
                <c:pt idx="1965">
                  <c:v>23597.781733907803</c:v>
                </c:pt>
                <c:pt idx="1966">
                  <c:v>21275.1713007578</c:v>
                </c:pt>
                <c:pt idx="1967">
                  <c:v>19976.636527819799</c:v>
                </c:pt>
                <c:pt idx="1968">
                  <c:v>20524.327652919794</c:v>
                </c:pt>
                <c:pt idx="1969">
                  <c:v>20336.254926131802</c:v>
                </c:pt>
                <c:pt idx="1970">
                  <c:v>19980.065324781801</c:v>
                </c:pt>
                <c:pt idx="1971">
                  <c:v>20089.324589919797</c:v>
                </c:pt>
                <c:pt idx="1972">
                  <c:v>21346.633502892299</c:v>
                </c:pt>
                <c:pt idx="1973">
                  <c:v>23746.4547843043</c:v>
                </c:pt>
                <c:pt idx="1974">
                  <c:v>23760.348166870004</c:v>
                </c:pt>
                <c:pt idx="1975">
                  <c:v>19039.708870999995</c:v>
                </c:pt>
                <c:pt idx="1976">
                  <c:v>14331.085545999998</c:v>
                </c:pt>
                <c:pt idx="1977">
                  <c:v>12250.221030999999</c:v>
                </c:pt>
                <c:pt idx="1978">
                  <c:v>9474.5300420000003</c:v>
                </c:pt>
                <c:pt idx="1979">
                  <c:v>7398.4306630000001</c:v>
                </c:pt>
                <c:pt idx="1980">
                  <c:v>7109.4469279999994</c:v>
                </c:pt>
                <c:pt idx="1981">
                  <c:v>7622.0674660000013</c:v>
                </c:pt>
                <c:pt idx="1982">
                  <c:v>8266.8284910000039</c:v>
                </c:pt>
                <c:pt idx="1983">
                  <c:v>10391.928431</c:v>
                </c:pt>
                <c:pt idx="1984">
                  <c:v>17876.128991000001</c:v>
                </c:pt>
                <c:pt idx="1985">
                  <c:v>24428.490461500001</c:v>
                </c:pt>
                <c:pt idx="1986">
                  <c:v>27394.322052311298</c:v>
                </c:pt>
                <c:pt idx="1987">
                  <c:v>26698.7004443113</c:v>
                </c:pt>
                <c:pt idx="1988">
                  <c:v>25097.228982168301</c:v>
                </c:pt>
                <c:pt idx="1989">
                  <c:v>22943.045783168298</c:v>
                </c:pt>
                <c:pt idx="1990">
                  <c:v>20921.932364040305</c:v>
                </c:pt>
                <c:pt idx="1991">
                  <c:v>19747.627108184301</c:v>
                </c:pt>
                <c:pt idx="1992">
                  <c:v>18760.256948624297</c:v>
                </c:pt>
                <c:pt idx="1993">
                  <c:v>18684.671854160504</c:v>
                </c:pt>
                <c:pt idx="1994">
                  <c:v>18537.385603551502</c:v>
                </c:pt>
                <c:pt idx="1995">
                  <c:v>18485.6058181185</c:v>
                </c:pt>
                <c:pt idx="1996">
                  <c:v>19754.007958118498</c:v>
                </c:pt>
                <c:pt idx="1997">
                  <c:v>21962.467892784498</c:v>
                </c:pt>
                <c:pt idx="1998">
                  <c:v>21663.981652400002</c:v>
                </c:pt>
                <c:pt idx="1999">
                  <c:v>14699.727471999999</c:v>
                </c:pt>
                <c:pt idx="2000">
                  <c:v>7892.7587869999988</c:v>
                </c:pt>
                <c:pt idx="2001">
                  <c:v>5266.7720810000001</c:v>
                </c:pt>
                <c:pt idx="2002">
                  <c:v>3237.3778049999987</c:v>
                </c:pt>
                <c:pt idx="2003">
                  <c:v>2675.7315299999968</c:v>
                </c:pt>
                <c:pt idx="2004">
                  <c:v>3489.5623559999981</c:v>
                </c:pt>
                <c:pt idx="2005">
                  <c:v>3990.4457810000004</c:v>
                </c:pt>
                <c:pt idx="2006">
                  <c:v>4461.8244500000073</c:v>
                </c:pt>
                <c:pt idx="2007">
                  <c:v>7394.0260070000022</c:v>
                </c:pt>
                <c:pt idx="2008">
                  <c:v>15861.256562999997</c:v>
                </c:pt>
                <c:pt idx="2009">
                  <c:v>22590.506876799998</c:v>
                </c:pt>
                <c:pt idx="2010">
                  <c:v>26237.96879455588</c:v>
                </c:pt>
                <c:pt idx="2011">
                  <c:v>26821.796804555877</c:v>
                </c:pt>
                <c:pt idx="2012">
                  <c:v>25674.004355775876</c:v>
                </c:pt>
                <c:pt idx="2013">
                  <c:v>23313.974362782872</c:v>
                </c:pt>
                <c:pt idx="2014">
                  <c:v>21795.954353682875</c:v>
                </c:pt>
                <c:pt idx="2015">
                  <c:v>21003.207733682873</c:v>
                </c:pt>
                <c:pt idx="2016">
                  <c:v>19880.808218233979</c:v>
                </c:pt>
                <c:pt idx="2017">
                  <c:v>18773.795777491476</c:v>
                </c:pt>
                <c:pt idx="2018">
                  <c:v>18947.302202891478</c:v>
                </c:pt>
                <c:pt idx="2019">
                  <c:v>19255.632602289475</c:v>
                </c:pt>
                <c:pt idx="2020">
                  <c:v>20452.712137286479</c:v>
                </c:pt>
                <c:pt idx="2021">
                  <c:v>22835.291721286478</c:v>
                </c:pt>
                <c:pt idx="2022">
                  <c:v>23127.650699700003</c:v>
                </c:pt>
                <c:pt idx="2023">
                  <c:v>18213.60094</c:v>
                </c:pt>
                <c:pt idx="2024">
                  <c:v>10519.338801999998</c:v>
                </c:pt>
                <c:pt idx="2025">
                  <c:v>7951.9719550000063</c:v>
                </c:pt>
                <c:pt idx="2026">
                  <c:v>7164.501927999997</c:v>
                </c:pt>
                <c:pt idx="2027">
                  <c:v>7092.4225500000011</c:v>
                </c:pt>
                <c:pt idx="2028">
                  <c:v>6981.925586000003</c:v>
                </c:pt>
                <c:pt idx="2029">
                  <c:v>6423.7826859999986</c:v>
                </c:pt>
                <c:pt idx="2030">
                  <c:v>8273.2790289999957</c:v>
                </c:pt>
                <c:pt idx="2031">
                  <c:v>9554.0541799999992</c:v>
                </c:pt>
                <c:pt idx="2032">
                  <c:v>16157.064124</c:v>
                </c:pt>
                <c:pt idx="2033">
                  <c:v>23771.548114000001</c:v>
                </c:pt>
                <c:pt idx="2034">
                  <c:v>28147.827162891299</c:v>
                </c:pt>
                <c:pt idx="2035">
                  <c:v>28309.713278077797</c:v>
                </c:pt>
                <c:pt idx="2036">
                  <c:v>27404.219779281797</c:v>
                </c:pt>
                <c:pt idx="2037">
                  <c:v>25384.8209546818</c:v>
                </c:pt>
                <c:pt idx="2038">
                  <c:v>23142.708665681799</c:v>
                </c:pt>
                <c:pt idx="2039">
                  <c:v>21729.013649340799</c:v>
                </c:pt>
                <c:pt idx="2040">
                  <c:v>20986.569073309798</c:v>
                </c:pt>
                <c:pt idx="2041">
                  <c:v>20634.397268068798</c:v>
                </c:pt>
                <c:pt idx="2042">
                  <c:v>20674.494169068803</c:v>
                </c:pt>
                <c:pt idx="2043">
                  <c:v>20957.565469068799</c:v>
                </c:pt>
                <c:pt idx="2044">
                  <c:v>22270.821205627799</c:v>
                </c:pt>
                <c:pt idx="2045">
                  <c:v>24488.622796724674</c:v>
                </c:pt>
                <c:pt idx="2046">
                  <c:v>23934.254942799995</c:v>
                </c:pt>
                <c:pt idx="2047">
                  <c:v>16636.579297</c:v>
                </c:pt>
                <c:pt idx="2048">
                  <c:v>8931.0518920000031</c:v>
                </c:pt>
                <c:pt idx="2049">
                  <c:v>7022.2014549999931</c:v>
                </c:pt>
                <c:pt idx="2050">
                  <c:v>6476.4627280000022</c:v>
                </c:pt>
                <c:pt idx="2051">
                  <c:v>5499.052888999996</c:v>
                </c:pt>
                <c:pt idx="2052">
                  <c:v>6758.1711889999997</c:v>
                </c:pt>
                <c:pt idx="2053">
                  <c:v>6820.1882320000004</c:v>
                </c:pt>
                <c:pt idx="2054">
                  <c:v>8270.3263760000009</c:v>
                </c:pt>
                <c:pt idx="2055">
                  <c:v>10709.556350000003</c:v>
                </c:pt>
                <c:pt idx="2056">
                  <c:v>18322.469161999998</c:v>
                </c:pt>
                <c:pt idx="2057">
                  <c:v>25372.552619200003</c:v>
                </c:pt>
                <c:pt idx="2058">
                  <c:v>29303.750881111198</c:v>
                </c:pt>
                <c:pt idx="2059">
                  <c:v>29195.843127972195</c:v>
                </c:pt>
                <c:pt idx="2060">
                  <c:v>27473.802029972201</c:v>
                </c:pt>
                <c:pt idx="2061">
                  <c:v>25062.7637460812</c:v>
                </c:pt>
                <c:pt idx="2062">
                  <c:v>22926.757357081202</c:v>
                </c:pt>
                <c:pt idx="2063">
                  <c:v>21572.170879556194</c:v>
                </c:pt>
                <c:pt idx="2064">
                  <c:v>21954.845184543599</c:v>
                </c:pt>
                <c:pt idx="2065">
                  <c:v>22306.158660908346</c:v>
                </c:pt>
                <c:pt idx="2066">
                  <c:v>22088.730212064351</c:v>
                </c:pt>
                <c:pt idx="2067">
                  <c:v>22374.437765976349</c:v>
                </c:pt>
                <c:pt idx="2068">
                  <c:v>23633.643265166353</c:v>
                </c:pt>
                <c:pt idx="2069">
                  <c:v>26274.496855166351</c:v>
                </c:pt>
                <c:pt idx="2070">
                  <c:v>26482.958839429997</c:v>
                </c:pt>
                <c:pt idx="2071">
                  <c:v>20895.412821999998</c:v>
                </c:pt>
                <c:pt idx="2072">
                  <c:v>14995.712966000003</c:v>
                </c:pt>
                <c:pt idx="2073">
                  <c:v>13042.699701000003</c:v>
                </c:pt>
                <c:pt idx="2074">
                  <c:v>11212.639954</c:v>
                </c:pt>
                <c:pt idx="2075">
                  <c:v>10250.796035000001</c:v>
                </c:pt>
                <c:pt idx="2076">
                  <c:v>9599.5672909999957</c:v>
                </c:pt>
                <c:pt idx="2077">
                  <c:v>10364.600049000002</c:v>
                </c:pt>
                <c:pt idx="2078">
                  <c:v>11552.101088999998</c:v>
                </c:pt>
                <c:pt idx="2079">
                  <c:v>14740.283476999999</c:v>
                </c:pt>
                <c:pt idx="2080">
                  <c:v>21101.255456000003</c:v>
                </c:pt>
                <c:pt idx="2081">
                  <c:v>27208.789743599998</c:v>
                </c:pt>
                <c:pt idx="2082">
                  <c:v>31030.769567035848</c:v>
                </c:pt>
                <c:pt idx="2083">
                  <c:v>30589.476337035849</c:v>
                </c:pt>
                <c:pt idx="2084">
                  <c:v>29122.091721277848</c:v>
                </c:pt>
                <c:pt idx="2085">
                  <c:v>26921.94826754785</c:v>
                </c:pt>
                <c:pt idx="2086">
                  <c:v>24809.01186905185</c:v>
                </c:pt>
                <c:pt idx="2087">
                  <c:v>23340.224986179852</c:v>
                </c:pt>
                <c:pt idx="2088">
                  <c:v>22547.259174179853</c:v>
                </c:pt>
                <c:pt idx="2089">
                  <c:v>22157.076143299051</c:v>
                </c:pt>
                <c:pt idx="2090">
                  <c:v>21932.216994299051</c:v>
                </c:pt>
                <c:pt idx="2091">
                  <c:v>22116.881599427048</c:v>
                </c:pt>
                <c:pt idx="2092">
                  <c:v>23324.886894079857</c:v>
                </c:pt>
                <c:pt idx="2093">
                  <c:v>25874.437696721099</c:v>
                </c:pt>
                <c:pt idx="2094">
                  <c:v>25956.072081399998</c:v>
                </c:pt>
                <c:pt idx="2095">
                  <c:v>20249.521277</c:v>
                </c:pt>
                <c:pt idx="2096">
                  <c:v>12926.675190999998</c:v>
                </c:pt>
                <c:pt idx="2097">
                  <c:v>9100.1692310000035</c:v>
                </c:pt>
                <c:pt idx="2098">
                  <c:v>7814.7768490000008</c:v>
                </c:pt>
                <c:pt idx="2099">
                  <c:v>7831.5764999999938</c:v>
                </c:pt>
                <c:pt idx="2100">
                  <c:v>9571.6519389999976</c:v>
                </c:pt>
                <c:pt idx="2101">
                  <c:v>10587.827717999997</c:v>
                </c:pt>
                <c:pt idx="2102">
                  <c:v>11617.518541000007</c:v>
                </c:pt>
                <c:pt idx="2103">
                  <c:v>13922.481581000002</c:v>
                </c:pt>
                <c:pt idx="2104">
                  <c:v>20717.211618999998</c:v>
                </c:pt>
                <c:pt idx="2105">
                  <c:v>28131.915861800004</c:v>
                </c:pt>
                <c:pt idx="2106">
                  <c:v>31585.084283279506</c:v>
                </c:pt>
                <c:pt idx="2107">
                  <c:v>30832.332353279497</c:v>
                </c:pt>
                <c:pt idx="2108">
                  <c:v>29140.909631821502</c:v>
                </c:pt>
                <c:pt idx="2109">
                  <c:v>26799.522557545872</c:v>
                </c:pt>
                <c:pt idx="2110">
                  <c:v>24545.906896003875</c:v>
                </c:pt>
                <c:pt idx="2111">
                  <c:v>22950.599683209875</c:v>
                </c:pt>
                <c:pt idx="2112">
                  <c:v>22039.136331237994</c:v>
                </c:pt>
                <c:pt idx="2113">
                  <c:v>21522.262832237997</c:v>
                </c:pt>
                <c:pt idx="2114">
                  <c:v>21261.667460165998</c:v>
                </c:pt>
                <c:pt idx="2115">
                  <c:v>21325.035461165997</c:v>
                </c:pt>
                <c:pt idx="2116">
                  <c:v>22466.302201090904</c:v>
                </c:pt>
                <c:pt idx="2117">
                  <c:v>25105.476114074896</c:v>
                </c:pt>
                <c:pt idx="2118">
                  <c:v>25502.715353499996</c:v>
                </c:pt>
                <c:pt idx="2119">
                  <c:v>22853.485304600003</c:v>
                </c:pt>
                <c:pt idx="2120">
                  <c:v>20166.390929000005</c:v>
                </c:pt>
                <c:pt idx="2121">
                  <c:v>13507.477559000001</c:v>
                </c:pt>
                <c:pt idx="2122">
                  <c:v>16490.057345000005</c:v>
                </c:pt>
                <c:pt idx="2123">
                  <c:v>17410.672976000005</c:v>
                </c:pt>
                <c:pt idx="2124">
                  <c:v>18524.751707000003</c:v>
                </c:pt>
                <c:pt idx="2125">
                  <c:v>16283.613165999999</c:v>
                </c:pt>
                <c:pt idx="2126">
                  <c:v>19472.382341</c:v>
                </c:pt>
                <c:pt idx="2127">
                  <c:v>22448.657624000007</c:v>
                </c:pt>
                <c:pt idx="2128">
                  <c:v>22578.664949000002</c:v>
                </c:pt>
                <c:pt idx="2129">
                  <c:v>28309.209350499998</c:v>
                </c:pt>
                <c:pt idx="2130">
                  <c:v>30834.096969277005</c:v>
                </c:pt>
                <c:pt idx="2131">
                  <c:v>29978.578230276999</c:v>
                </c:pt>
                <c:pt idx="2132">
                  <c:v>28126.315129276998</c:v>
                </c:pt>
                <c:pt idx="2133">
                  <c:v>25638.390559601998</c:v>
                </c:pt>
                <c:pt idx="2134">
                  <c:v>23442.278054602</c:v>
                </c:pt>
                <c:pt idx="2135">
                  <c:v>22010.561744602001</c:v>
                </c:pt>
                <c:pt idx="2136">
                  <c:v>20333.465720959997</c:v>
                </c:pt>
                <c:pt idx="2137">
                  <c:v>18921.6510612001</c:v>
                </c:pt>
                <c:pt idx="2138">
                  <c:v>18656.420369416101</c:v>
                </c:pt>
                <c:pt idx="2139">
                  <c:v>19121.597854257103</c:v>
                </c:pt>
                <c:pt idx="2140">
                  <c:v>20518.798969233099</c:v>
                </c:pt>
                <c:pt idx="2141">
                  <c:v>23136.263729083097</c:v>
                </c:pt>
                <c:pt idx="2142">
                  <c:v>23551.928749139995</c:v>
                </c:pt>
                <c:pt idx="2143">
                  <c:v>19941.151266500005</c:v>
                </c:pt>
                <c:pt idx="2144">
                  <c:v>12329.373032000005</c:v>
                </c:pt>
                <c:pt idx="2145">
                  <c:v>10550.168996000006</c:v>
                </c:pt>
                <c:pt idx="2146">
                  <c:v>9664.5595160000048</c:v>
                </c:pt>
                <c:pt idx="2147">
                  <c:v>8531.7168820000006</c:v>
                </c:pt>
                <c:pt idx="2148">
                  <c:v>8289.8374509999976</c:v>
                </c:pt>
                <c:pt idx="2149">
                  <c:v>7049.6387109999996</c:v>
                </c:pt>
                <c:pt idx="2150">
                  <c:v>7980.3874910000013</c:v>
                </c:pt>
                <c:pt idx="2151">
                  <c:v>10274.714023</c:v>
                </c:pt>
                <c:pt idx="2152">
                  <c:v>17339.431726800001</c:v>
                </c:pt>
                <c:pt idx="2153">
                  <c:v>24307.392547295</c:v>
                </c:pt>
                <c:pt idx="2154">
                  <c:v>27152.061086113601</c:v>
                </c:pt>
                <c:pt idx="2155">
                  <c:v>26361.625342605596</c:v>
                </c:pt>
                <c:pt idx="2156">
                  <c:v>24790.623942605602</c:v>
                </c:pt>
                <c:pt idx="2157">
                  <c:v>22878.196532661856</c:v>
                </c:pt>
                <c:pt idx="2158">
                  <c:v>21489.454700861847</c:v>
                </c:pt>
                <c:pt idx="2159">
                  <c:v>20758.05975310985</c:v>
                </c:pt>
                <c:pt idx="2160">
                  <c:v>20167.50935640985</c:v>
                </c:pt>
                <c:pt idx="2161">
                  <c:v>19591.717389902347</c:v>
                </c:pt>
                <c:pt idx="2162">
                  <c:v>19726.897442277354</c:v>
                </c:pt>
                <c:pt idx="2163">
                  <c:v>20181.224797823346</c:v>
                </c:pt>
                <c:pt idx="2164">
                  <c:v>21516.64674555435</c:v>
                </c:pt>
                <c:pt idx="2165">
                  <c:v>23230.527297037352</c:v>
                </c:pt>
                <c:pt idx="2166">
                  <c:v>22992.8768848</c:v>
                </c:pt>
                <c:pt idx="2167">
                  <c:v>18255.950350999996</c:v>
                </c:pt>
                <c:pt idx="2168">
                  <c:v>10011.278547000002</c:v>
                </c:pt>
                <c:pt idx="2169">
                  <c:v>7308.2256560000005</c:v>
                </c:pt>
                <c:pt idx="2170">
                  <c:v>5365.2581209999944</c:v>
                </c:pt>
                <c:pt idx="2171">
                  <c:v>4065.5082240000006</c:v>
                </c:pt>
                <c:pt idx="2172">
                  <c:v>4211.5583219999971</c:v>
                </c:pt>
                <c:pt idx="2173">
                  <c:v>4816.5004720000015</c:v>
                </c:pt>
                <c:pt idx="2174">
                  <c:v>5652.0860689999981</c:v>
                </c:pt>
                <c:pt idx="2175">
                  <c:v>7914.7219179999975</c:v>
                </c:pt>
                <c:pt idx="2176">
                  <c:v>15038.26103</c:v>
                </c:pt>
                <c:pt idx="2177">
                  <c:v>21910.952288000004</c:v>
                </c:pt>
                <c:pt idx="2178">
                  <c:v>25796.498789249359</c:v>
                </c:pt>
                <c:pt idx="2179">
                  <c:v>26419.20328024936</c:v>
                </c:pt>
                <c:pt idx="2180">
                  <c:v>25083.420444677358</c:v>
                </c:pt>
                <c:pt idx="2181">
                  <c:v>23073.201414677358</c:v>
                </c:pt>
                <c:pt idx="2182">
                  <c:v>21520.250739309115</c:v>
                </c:pt>
                <c:pt idx="2183">
                  <c:v>20633.248949309109</c:v>
                </c:pt>
                <c:pt idx="2184">
                  <c:v>20270.73268448186</c:v>
                </c:pt>
                <c:pt idx="2185">
                  <c:v>20637.370656001614</c:v>
                </c:pt>
                <c:pt idx="2186">
                  <c:v>21123.386470718611</c:v>
                </c:pt>
                <c:pt idx="2187">
                  <c:v>22078.048562387259</c:v>
                </c:pt>
                <c:pt idx="2188">
                  <c:v>23452.67603720726</c:v>
                </c:pt>
                <c:pt idx="2189">
                  <c:v>25623.082543817265</c:v>
                </c:pt>
                <c:pt idx="2190">
                  <c:v>25601.386803199999</c:v>
                </c:pt>
                <c:pt idx="2191">
                  <c:v>21835.837744000004</c:v>
                </c:pt>
                <c:pt idx="2192">
                  <c:v>16968.041654999997</c:v>
                </c:pt>
                <c:pt idx="2193">
                  <c:v>11026.510880999995</c:v>
                </c:pt>
                <c:pt idx="2194">
                  <c:v>10581.045901000003</c:v>
                </c:pt>
                <c:pt idx="2195">
                  <c:v>10847.462731999998</c:v>
                </c:pt>
                <c:pt idx="2196">
                  <c:v>9953.4727120000007</c:v>
                </c:pt>
                <c:pt idx="2197">
                  <c:v>7157.5406820000026</c:v>
                </c:pt>
                <c:pt idx="2198">
                  <c:v>7677.8048940000053</c:v>
                </c:pt>
                <c:pt idx="2199">
                  <c:v>9978.178982999998</c:v>
                </c:pt>
                <c:pt idx="2200">
                  <c:v>17369.418997999997</c:v>
                </c:pt>
                <c:pt idx="2201">
                  <c:v>24595.602429999995</c:v>
                </c:pt>
                <c:pt idx="2202">
                  <c:v>28524.785403657304</c:v>
                </c:pt>
                <c:pt idx="2203">
                  <c:v>29417.5355372269</c:v>
                </c:pt>
                <c:pt idx="2204">
                  <c:v>28277.2291382269</c:v>
                </c:pt>
                <c:pt idx="2205">
                  <c:v>25905.797842051903</c:v>
                </c:pt>
                <c:pt idx="2206">
                  <c:v>23787.210432051899</c:v>
                </c:pt>
                <c:pt idx="2207">
                  <c:v>22701.228779347901</c:v>
                </c:pt>
                <c:pt idx="2208">
                  <c:v>21017.959704627898</c:v>
                </c:pt>
                <c:pt idx="2209">
                  <c:v>19089.225848227903</c:v>
                </c:pt>
                <c:pt idx="2210">
                  <c:v>18625.181075563898</c:v>
                </c:pt>
                <c:pt idx="2211">
                  <c:v>19604.460880663901</c:v>
                </c:pt>
                <c:pt idx="2212">
                  <c:v>20222.551767383899</c:v>
                </c:pt>
                <c:pt idx="2213">
                  <c:v>21961.229357383902</c:v>
                </c:pt>
                <c:pt idx="2214">
                  <c:v>22579.577845699998</c:v>
                </c:pt>
                <c:pt idx="2215">
                  <c:v>19851.493631999998</c:v>
                </c:pt>
                <c:pt idx="2216">
                  <c:v>17194.943575999998</c:v>
                </c:pt>
                <c:pt idx="2217">
                  <c:v>12693.787352999998</c:v>
                </c:pt>
                <c:pt idx="2218">
                  <c:v>11500.455782999994</c:v>
                </c:pt>
                <c:pt idx="2219">
                  <c:v>10522.475172999995</c:v>
                </c:pt>
                <c:pt idx="2220">
                  <c:v>8212.1580640000066</c:v>
                </c:pt>
                <c:pt idx="2221">
                  <c:v>6775.4615330000015</c:v>
                </c:pt>
                <c:pt idx="2222">
                  <c:v>10622.207839000004</c:v>
                </c:pt>
                <c:pt idx="2223">
                  <c:v>12988.163961000002</c:v>
                </c:pt>
                <c:pt idx="2224">
                  <c:v>18252.084079000004</c:v>
                </c:pt>
                <c:pt idx="2225">
                  <c:v>22155.590079900001</c:v>
                </c:pt>
                <c:pt idx="2226">
                  <c:v>25254.881104552151</c:v>
                </c:pt>
                <c:pt idx="2227">
                  <c:v>26490.343380825154</c:v>
                </c:pt>
                <c:pt idx="2228">
                  <c:v>25231.14789442825</c:v>
                </c:pt>
                <c:pt idx="2229">
                  <c:v>23038.60638342825</c:v>
                </c:pt>
                <c:pt idx="2230">
                  <c:v>21032.544885476247</c:v>
                </c:pt>
                <c:pt idx="2231">
                  <c:v>20062.386375263755</c:v>
                </c:pt>
                <c:pt idx="2232">
                  <c:v>21598.482743362503</c:v>
                </c:pt>
                <c:pt idx="2233">
                  <c:v>22042.8896407625</c:v>
                </c:pt>
                <c:pt idx="2234">
                  <c:v>21919.238680443501</c:v>
                </c:pt>
                <c:pt idx="2235">
                  <c:v>22492.9090167785</c:v>
                </c:pt>
                <c:pt idx="2236">
                  <c:v>23802.1924157785</c:v>
                </c:pt>
                <c:pt idx="2237">
                  <c:v>25788.494078006501</c:v>
                </c:pt>
                <c:pt idx="2238">
                  <c:v>25076.7755</c:v>
                </c:pt>
                <c:pt idx="2239">
                  <c:v>18453.373642999999</c:v>
                </c:pt>
                <c:pt idx="2240">
                  <c:v>11197.814147999999</c:v>
                </c:pt>
                <c:pt idx="2241">
                  <c:v>9181.395018999996</c:v>
                </c:pt>
                <c:pt idx="2242">
                  <c:v>7845.5632369999958</c:v>
                </c:pt>
                <c:pt idx="2243">
                  <c:v>7290.0114219999978</c:v>
                </c:pt>
                <c:pt idx="2244">
                  <c:v>7575.867083000001</c:v>
                </c:pt>
                <c:pt idx="2245">
                  <c:v>8309.8872139999967</c:v>
                </c:pt>
                <c:pt idx="2246">
                  <c:v>9432.1269139999968</c:v>
                </c:pt>
                <c:pt idx="2247">
                  <c:v>11829.510724</c:v>
                </c:pt>
                <c:pt idx="2248">
                  <c:v>18317.004177999999</c:v>
                </c:pt>
                <c:pt idx="2249">
                  <c:v>25163.093277999997</c:v>
                </c:pt>
                <c:pt idx="2250">
                  <c:v>28894.827922137199</c:v>
                </c:pt>
                <c:pt idx="2251">
                  <c:v>29985.333054041199</c:v>
                </c:pt>
                <c:pt idx="2252">
                  <c:v>28659.288966041204</c:v>
                </c:pt>
                <c:pt idx="2253">
                  <c:v>25987.008417035195</c:v>
                </c:pt>
                <c:pt idx="2254">
                  <c:v>23921.5115170352</c:v>
                </c:pt>
                <c:pt idx="2255">
                  <c:v>22582.115872055449</c:v>
                </c:pt>
                <c:pt idx="2256">
                  <c:v>20608.737294925453</c:v>
                </c:pt>
                <c:pt idx="2257">
                  <c:v>19199.479345925454</c:v>
                </c:pt>
                <c:pt idx="2258">
                  <c:v>19010.460144925455</c:v>
                </c:pt>
                <c:pt idx="2259">
                  <c:v>19535.542770476652</c:v>
                </c:pt>
                <c:pt idx="2260">
                  <c:v>20922.066202510647</c:v>
                </c:pt>
                <c:pt idx="2261">
                  <c:v>22688.297983510653</c:v>
                </c:pt>
                <c:pt idx="2262">
                  <c:v>21815.137863800002</c:v>
                </c:pt>
                <c:pt idx="2263">
                  <c:v>15130.126719999997</c:v>
                </c:pt>
                <c:pt idx="2264">
                  <c:v>8551.4271179999996</c:v>
                </c:pt>
                <c:pt idx="2265">
                  <c:v>6323.3900730000014</c:v>
                </c:pt>
                <c:pt idx="2266">
                  <c:v>4153.2755499999967</c:v>
                </c:pt>
                <c:pt idx="2267">
                  <c:v>3718.084881999996</c:v>
                </c:pt>
                <c:pt idx="2268">
                  <c:v>3737.5966149999986</c:v>
                </c:pt>
                <c:pt idx="2269">
                  <c:v>4664.6331199999959</c:v>
                </c:pt>
                <c:pt idx="2270">
                  <c:v>5599.9413229999973</c:v>
                </c:pt>
                <c:pt idx="2271">
                  <c:v>7562.3264299999992</c:v>
                </c:pt>
                <c:pt idx="2272">
                  <c:v>14670.025542000001</c:v>
                </c:pt>
                <c:pt idx="2273">
                  <c:v>22208.444403500001</c:v>
                </c:pt>
                <c:pt idx="2274">
                  <c:v>26344.9929734666</c:v>
                </c:pt>
                <c:pt idx="2275">
                  <c:v>27410.813592176852</c:v>
                </c:pt>
                <c:pt idx="2276">
                  <c:v>25903.820204176856</c:v>
                </c:pt>
                <c:pt idx="2277">
                  <c:v>23352.904330651851</c:v>
                </c:pt>
                <c:pt idx="2278">
                  <c:v>21552.016069070854</c:v>
                </c:pt>
                <c:pt idx="2279">
                  <c:v>20365.530957076855</c:v>
                </c:pt>
                <c:pt idx="2280">
                  <c:v>19062.696633076848</c:v>
                </c:pt>
                <c:pt idx="2281">
                  <c:v>17758.894093076851</c:v>
                </c:pt>
                <c:pt idx="2282">
                  <c:v>17687.890524076851</c:v>
                </c:pt>
                <c:pt idx="2283">
                  <c:v>18737.178858995852</c:v>
                </c:pt>
                <c:pt idx="2284">
                  <c:v>20173.381447995849</c:v>
                </c:pt>
                <c:pt idx="2285">
                  <c:v>22247.032023314852</c:v>
                </c:pt>
                <c:pt idx="2286">
                  <c:v>22100.968496500001</c:v>
                </c:pt>
                <c:pt idx="2287">
                  <c:v>17792.308054000001</c:v>
                </c:pt>
                <c:pt idx="2288">
                  <c:v>14999.167961000001</c:v>
                </c:pt>
                <c:pt idx="2289">
                  <c:v>14010.316618999997</c:v>
                </c:pt>
                <c:pt idx="2290">
                  <c:v>12290.894147999999</c:v>
                </c:pt>
                <c:pt idx="2291">
                  <c:v>11144.516748999997</c:v>
                </c:pt>
                <c:pt idx="2292">
                  <c:v>10142.491429000002</c:v>
                </c:pt>
                <c:pt idx="2293">
                  <c:v>11555.724332000002</c:v>
                </c:pt>
                <c:pt idx="2294">
                  <c:v>10142.930581000004</c:v>
                </c:pt>
                <c:pt idx="2295">
                  <c:v>11667.873158000002</c:v>
                </c:pt>
                <c:pt idx="2296">
                  <c:v>16522.959730000002</c:v>
                </c:pt>
                <c:pt idx="2297">
                  <c:v>22736.699747499999</c:v>
                </c:pt>
                <c:pt idx="2298">
                  <c:v>25519.346172111102</c:v>
                </c:pt>
                <c:pt idx="2299">
                  <c:v>25821.634152111099</c:v>
                </c:pt>
                <c:pt idx="2300">
                  <c:v>24099.644779993345</c:v>
                </c:pt>
                <c:pt idx="2301">
                  <c:v>21738.917014856353</c:v>
                </c:pt>
                <c:pt idx="2302">
                  <c:v>19487.254811902101</c:v>
                </c:pt>
                <c:pt idx="2303">
                  <c:v>18301.446509506099</c:v>
                </c:pt>
                <c:pt idx="2304">
                  <c:v>18319.362667005396</c:v>
                </c:pt>
                <c:pt idx="2305">
                  <c:v>17645.726785946154</c:v>
                </c:pt>
                <c:pt idx="2306">
                  <c:v>17403.927276946146</c:v>
                </c:pt>
                <c:pt idx="2307">
                  <c:v>17604.926122796147</c:v>
                </c:pt>
                <c:pt idx="2308">
                  <c:v>18644.210408633153</c:v>
                </c:pt>
                <c:pt idx="2309">
                  <c:v>20474.848470302051</c:v>
                </c:pt>
                <c:pt idx="2310">
                  <c:v>20312.162223200001</c:v>
                </c:pt>
                <c:pt idx="2311">
                  <c:v>15015.786692000007</c:v>
                </c:pt>
                <c:pt idx="2312">
                  <c:v>7900.1691359999995</c:v>
                </c:pt>
                <c:pt idx="2313">
                  <c:v>6395.7466399999967</c:v>
                </c:pt>
                <c:pt idx="2314">
                  <c:v>5218.6798399999989</c:v>
                </c:pt>
                <c:pt idx="2315">
                  <c:v>4530.9996629999969</c:v>
                </c:pt>
                <c:pt idx="2316">
                  <c:v>4414.0694230000026</c:v>
                </c:pt>
                <c:pt idx="2317">
                  <c:v>4834.4561199999989</c:v>
                </c:pt>
                <c:pt idx="2318">
                  <c:v>6817.668596100003</c:v>
                </c:pt>
                <c:pt idx="2319">
                  <c:v>8998.0111320000015</c:v>
                </c:pt>
                <c:pt idx="2320">
                  <c:v>15727.794849530004</c:v>
                </c:pt>
                <c:pt idx="2321">
                  <c:v>21359.47997523575</c:v>
                </c:pt>
                <c:pt idx="2322">
                  <c:v>24261.169483333149</c:v>
                </c:pt>
                <c:pt idx="2323">
                  <c:v>25031.602165247146</c:v>
                </c:pt>
                <c:pt idx="2324">
                  <c:v>24130.065175247149</c:v>
                </c:pt>
                <c:pt idx="2325">
                  <c:v>22018.754709671775</c:v>
                </c:pt>
                <c:pt idx="2326">
                  <c:v>20068.318222046775</c:v>
                </c:pt>
                <c:pt idx="2327">
                  <c:v>19024.226423046777</c:v>
                </c:pt>
                <c:pt idx="2328">
                  <c:v>17580.0978091619</c:v>
                </c:pt>
                <c:pt idx="2329">
                  <c:v>17822.590003777503</c:v>
                </c:pt>
                <c:pt idx="2330">
                  <c:v>17825.902802777506</c:v>
                </c:pt>
                <c:pt idx="2331">
                  <c:v>18600.957683678498</c:v>
                </c:pt>
                <c:pt idx="2332">
                  <c:v>19279.694818753807</c:v>
                </c:pt>
                <c:pt idx="2333">
                  <c:v>20819.535017153801</c:v>
                </c:pt>
                <c:pt idx="2334">
                  <c:v>21024.436569247497</c:v>
                </c:pt>
                <c:pt idx="2335">
                  <c:v>17312.001319499996</c:v>
                </c:pt>
                <c:pt idx="2336">
                  <c:v>13964.307398000003</c:v>
                </c:pt>
                <c:pt idx="2337">
                  <c:v>11626.893205</c:v>
                </c:pt>
                <c:pt idx="2338">
                  <c:v>7423.4715829999996</c:v>
                </c:pt>
                <c:pt idx="2339">
                  <c:v>6815.7872040000002</c:v>
                </c:pt>
                <c:pt idx="2340">
                  <c:v>4973.0185529999962</c:v>
                </c:pt>
                <c:pt idx="2341">
                  <c:v>4283.2117629999993</c:v>
                </c:pt>
                <c:pt idx="2342">
                  <c:v>5166.6642660000016</c:v>
                </c:pt>
                <c:pt idx="2343">
                  <c:v>7541.9122160000006</c:v>
                </c:pt>
                <c:pt idx="2344">
                  <c:v>14427.198847000001</c:v>
                </c:pt>
                <c:pt idx="2345">
                  <c:v>20910.235257499997</c:v>
                </c:pt>
                <c:pt idx="2346">
                  <c:v>24847.998677726304</c:v>
                </c:pt>
                <c:pt idx="2347">
                  <c:v>25841.372660326299</c:v>
                </c:pt>
                <c:pt idx="2348">
                  <c:v>25151.139864566296</c:v>
                </c:pt>
                <c:pt idx="2349">
                  <c:v>23315.914559066299</c:v>
                </c:pt>
                <c:pt idx="2350">
                  <c:v>21748.0103662273</c:v>
                </c:pt>
                <c:pt idx="2351">
                  <c:v>20677.890769608297</c:v>
                </c:pt>
                <c:pt idx="2352">
                  <c:v>20744.798003608295</c:v>
                </c:pt>
                <c:pt idx="2353">
                  <c:v>20268.1353624193</c:v>
                </c:pt>
                <c:pt idx="2354">
                  <c:v>20525.713451419295</c:v>
                </c:pt>
                <c:pt idx="2355">
                  <c:v>21137.3696576117</c:v>
                </c:pt>
                <c:pt idx="2356">
                  <c:v>22314.6601599307</c:v>
                </c:pt>
                <c:pt idx="2357">
                  <c:v>24375.645945150602</c:v>
                </c:pt>
                <c:pt idx="2358">
                  <c:v>22872.1934129</c:v>
                </c:pt>
                <c:pt idx="2359">
                  <c:v>15932.159641999999</c:v>
                </c:pt>
                <c:pt idx="2360">
                  <c:v>9746.433493999999</c:v>
                </c:pt>
                <c:pt idx="2361">
                  <c:v>7807.2011790000033</c:v>
                </c:pt>
                <c:pt idx="2362">
                  <c:v>7294.6919810000018</c:v>
                </c:pt>
                <c:pt idx="2363">
                  <c:v>7171.4472909999995</c:v>
                </c:pt>
                <c:pt idx="2364">
                  <c:v>8197.6415909999978</c:v>
                </c:pt>
                <c:pt idx="2365">
                  <c:v>8237.8790840000001</c:v>
                </c:pt>
                <c:pt idx="2366">
                  <c:v>8244.5201919999963</c:v>
                </c:pt>
                <c:pt idx="2367">
                  <c:v>10048.261752000002</c:v>
                </c:pt>
                <c:pt idx="2368">
                  <c:v>16555.379856999996</c:v>
                </c:pt>
                <c:pt idx="2369">
                  <c:v>23173.441812000005</c:v>
                </c:pt>
                <c:pt idx="2370">
                  <c:v>26421.584198621451</c:v>
                </c:pt>
                <c:pt idx="2371">
                  <c:v>26751.150908621443</c:v>
                </c:pt>
                <c:pt idx="2372">
                  <c:v>25119.332597621447</c:v>
                </c:pt>
                <c:pt idx="2373">
                  <c:v>23039.336880491446</c:v>
                </c:pt>
                <c:pt idx="2374">
                  <c:v>20956.235052363452</c:v>
                </c:pt>
                <c:pt idx="2375">
                  <c:v>19657.57413236345</c:v>
                </c:pt>
                <c:pt idx="2376">
                  <c:v>20386.153790491451</c:v>
                </c:pt>
                <c:pt idx="2377">
                  <c:v>22217.718675541448</c:v>
                </c:pt>
                <c:pt idx="2378">
                  <c:v>22112.048874541451</c:v>
                </c:pt>
                <c:pt idx="2379">
                  <c:v>22659.003450415948</c:v>
                </c:pt>
                <c:pt idx="2380">
                  <c:v>23950.723904446349</c:v>
                </c:pt>
                <c:pt idx="2381">
                  <c:v>26008.042230309347</c:v>
                </c:pt>
                <c:pt idx="2382">
                  <c:v>25506.429330499999</c:v>
                </c:pt>
                <c:pt idx="2383">
                  <c:v>19900.58339</c:v>
                </c:pt>
                <c:pt idx="2384">
                  <c:v>15138.254028999998</c:v>
                </c:pt>
                <c:pt idx="2385">
                  <c:v>12720.068237000001</c:v>
                </c:pt>
                <c:pt idx="2386">
                  <c:v>11265.408390000001</c:v>
                </c:pt>
                <c:pt idx="2387">
                  <c:v>10711.594833999998</c:v>
                </c:pt>
                <c:pt idx="2388">
                  <c:v>11623.092991999998</c:v>
                </c:pt>
                <c:pt idx="2389">
                  <c:v>12023.036015999996</c:v>
                </c:pt>
                <c:pt idx="2390">
                  <c:v>13416.082332999997</c:v>
                </c:pt>
                <c:pt idx="2391">
                  <c:v>15016.286674999998</c:v>
                </c:pt>
                <c:pt idx="2392">
                  <c:v>19906.565794600003</c:v>
                </c:pt>
                <c:pt idx="2393">
                  <c:v>25608.940659599997</c:v>
                </c:pt>
                <c:pt idx="2394">
                  <c:v>29150.509740503847</c:v>
                </c:pt>
                <c:pt idx="2395">
                  <c:v>30283.387147403748</c:v>
                </c:pt>
                <c:pt idx="2396">
                  <c:v>28891.129835471751</c:v>
                </c:pt>
                <c:pt idx="2397">
                  <c:v>26275.282579969251</c:v>
                </c:pt>
                <c:pt idx="2398">
                  <c:v>24198.074419310498</c:v>
                </c:pt>
                <c:pt idx="2399">
                  <c:v>22800.3139914856</c:v>
                </c:pt>
                <c:pt idx="2400">
                  <c:v>22230.988316176601</c:v>
                </c:pt>
                <c:pt idx="2401">
                  <c:v>22248.079575550102</c:v>
                </c:pt>
                <c:pt idx="2402">
                  <c:v>22109.981796194101</c:v>
                </c:pt>
                <c:pt idx="2403">
                  <c:v>22623.101810453099</c:v>
                </c:pt>
                <c:pt idx="2404">
                  <c:v>23848.842310453099</c:v>
                </c:pt>
                <c:pt idx="2405">
                  <c:v>25899.234686910102</c:v>
                </c:pt>
                <c:pt idx="2406">
                  <c:v>24163.598028399996</c:v>
                </c:pt>
                <c:pt idx="2407">
                  <c:v>17756.638101</c:v>
                </c:pt>
                <c:pt idx="2408">
                  <c:v>12365.903868999998</c:v>
                </c:pt>
                <c:pt idx="2409">
                  <c:v>10499.956151999997</c:v>
                </c:pt>
                <c:pt idx="2410">
                  <c:v>9101.4248790000038</c:v>
                </c:pt>
                <c:pt idx="2411">
                  <c:v>8142.3364019999999</c:v>
                </c:pt>
                <c:pt idx="2412">
                  <c:v>8260.8909050000057</c:v>
                </c:pt>
                <c:pt idx="2413">
                  <c:v>8270.4493959999982</c:v>
                </c:pt>
                <c:pt idx="2414">
                  <c:v>9389.6324559999939</c:v>
                </c:pt>
                <c:pt idx="2415">
                  <c:v>11845.816265000005</c:v>
                </c:pt>
                <c:pt idx="2416">
                  <c:v>18416.657832999997</c:v>
                </c:pt>
                <c:pt idx="2417">
                  <c:v>25466.522015999999</c:v>
                </c:pt>
                <c:pt idx="2418">
                  <c:v>29414.053695252049</c:v>
                </c:pt>
                <c:pt idx="2419">
                  <c:v>30408.070687546053</c:v>
                </c:pt>
                <c:pt idx="2420">
                  <c:v>29000.258014726049</c:v>
                </c:pt>
                <c:pt idx="2421">
                  <c:v>26280.576547042299</c:v>
                </c:pt>
                <c:pt idx="2422">
                  <c:v>24159.409946042302</c:v>
                </c:pt>
                <c:pt idx="2423">
                  <c:v>22741.421958748298</c:v>
                </c:pt>
                <c:pt idx="2424">
                  <c:v>22489.0709362743</c:v>
                </c:pt>
                <c:pt idx="2425">
                  <c:v>22214.316519276301</c:v>
                </c:pt>
                <c:pt idx="2426">
                  <c:v>22074.851728276299</c:v>
                </c:pt>
                <c:pt idx="2427">
                  <c:v>22569.008389775299</c:v>
                </c:pt>
                <c:pt idx="2428">
                  <c:v>23866.148102315299</c:v>
                </c:pt>
                <c:pt idx="2429">
                  <c:v>25689.996365871299</c:v>
                </c:pt>
                <c:pt idx="2430">
                  <c:v>24403.93868037</c:v>
                </c:pt>
                <c:pt idx="2431">
                  <c:v>21165.726032708004</c:v>
                </c:pt>
                <c:pt idx="2432">
                  <c:v>16853.045406999998</c:v>
                </c:pt>
                <c:pt idx="2433">
                  <c:v>15795.708941000004</c:v>
                </c:pt>
                <c:pt idx="2434">
                  <c:v>14206.678669000003</c:v>
                </c:pt>
                <c:pt idx="2435">
                  <c:v>10656.115792000004</c:v>
                </c:pt>
                <c:pt idx="2436">
                  <c:v>10155.036945000002</c:v>
                </c:pt>
                <c:pt idx="2437">
                  <c:v>15208.258697000005</c:v>
                </c:pt>
                <c:pt idx="2438">
                  <c:v>16666.343661999999</c:v>
                </c:pt>
                <c:pt idx="2439">
                  <c:v>12485.260747000002</c:v>
                </c:pt>
                <c:pt idx="2440">
                  <c:v>20773.401017999997</c:v>
                </c:pt>
                <c:pt idx="2441">
                  <c:v>26270.838533362301</c:v>
                </c:pt>
                <c:pt idx="2442">
                  <c:v>29446.903617279473</c:v>
                </c:pt>
                <c:pt idx="2443">
                  <c:v>30399.519715229471</c:v>
                </c:pt>
                <c:pt idx="2444">
                  <c:v>28859.207118229471</c:v>
                </c:pt>
                <c:pt idx="2445">
                  <c:v>26043.419253925174</c:v>
                </c:pt>
                <c:pt idx="2446">
                  <c:v>23841.562513559798</c:v>
                </c:pt>
                <c:pt idx="2447">
                  <c:v>22317.421764188803</c:v>
                </c:pt>
                <c:pt idx="2448">
                  <c:v>21526.602854188801</c:v>
                </c:pt>
                <c:pt idx="2449">
                  <c:v>20844.095384019798</c:v>
                </c:pt>
                <c:pt idx="2450">
                  <c:v>20473.155305919801</c:v>
                </c:pt>
                <c:pt idx="2451">
                  <c:v>20798.053295919799</c:v>
                </c:pt>
                <c:pt idx="2452">
                  <c:v>22068.05157770255</c:v>
                </c:pt>
                <c:pt idx="2453">
                  <c:v>24052.995449422549</c:v>
                </c:pt>
                <c:pt idx="2454">
                  <c:v>22832.605693300004</c:v>
                </c:pt>
                <c:pt idx="2455">
                  <c:v>19328.921779</c:v>
                </c:pt>
                <c:pt idx="2456">
                  <c:v>16412.938021000002</c:v>
                </c:pt>
                <c:pt idx="2457">
                  <c:v>12634.426032999998</c:v>
                </c:pt>
                <c:pt idx="2458">
                  <c:v>9134.988041999999</c:v>
                </c:pt>
                <c:pt idx="2459">
                  <c:v>8335.2090439999974</c:v>
                </c:pt>
                <c:pt idx="2460">
                  <c:v>9531.3797709999999</c:v>
                </c:pt>
                <c:pt idx="2461">
                  <c:v>7219.8820359999991</c:v>
                </c:pt>
                <c:pt idx="2462">
                  <c:v>9250.7520850000037</c:v>
                </c:pt>
                <c:pt idx="2463">
                  <c:v>12070.652388999999</c:v>
                </c:pt>
                <c:pt idx="2464">
                  <c:v>18332.772693999996</c:v>
                </c:pt>
                <c:pt idx="2465">
                  <c:v>24647.615109999999</c:v>
                </c:pt>
                <c:pt idx="2466">
                  <c:v>28276.037431620251</c:v>
                </c:pt>
                <c:pt idx="2467">
                  <c:v>28885.28603162025</c:v>
                </c:pt>
                <c:pt idx="2468">
                  <c:v>27002.717240620252</c:v>
                </c:pt>
                <c:pt idx="2469">
                  <c:v>24651.620390620254</c:v>
                </c:pt>
                <c:pt idx="2470">
                  <c:v>22186.133317297252</c:v>
                </c:pt>
                <c:pt idx="2471">
                  <c:v>20447.159408297248</c:v>
                </c:pt>
                <c:pt idx="2472">
                  <c:v>17788.466036597249</c:v>
                </c:pt>
                <c:pt idx="2473">
                  <c:v>16584.295107597252</c:v>
                </c:pt>
                <c:pt idx="2474">
                  <c:v>16605.688265101246</c:v>
                </c:pt>
                <c:pt idx="2475">
                  <c:v>17499.145369410053</c:v>
                </c:pt>
                <c:pt idx="2476">
                  <c:v>19005.15113236005</c:v>
                </c:pt>
                <c:pt idx="2477">
                  <c:v>21203.382439572055</c:v>
                </c:pt>
                <c:pt idx="2478">
                  <c:v>18833.718486099999</c:v>
                </c:pt>
                <c:pt idx="2479">
                  <c:v>13765.911552000001</c:v>
                </c:pt>
                <c:pt idx="2480">
                  <c:v>10930.782111000002</c:v>
                </c:pt>
                <c:pt idx="2481">
                  <c:v>8537.558602000001</c:v>
                </c:pt>
                <c:pt idx="2482">
                  <c:v>6920.9978350000019</c:v>
                </c:pt>
                <c:pt idx="2483">
                  <c:v>6106.2009459999972</c:v>
                </c:pt>
                <c:pt idx="2484">
                  <c:v>6329.9617449999951</c:v>
                </c:pt>
                <c:pt idx="2485">
                  <c:v>8277.7470959999991</c:v>
                </c:pt>
                <c:pt idx="2486">
                  <c:v>9389.7829349999956</c:v>
                </c:pt>
                <c:pt idx="2487">
                  <c:v>11018.708345000003</c:v>
                </c:pt>
                <c:pt idx="2488">
                  <c:v>16056.137606999999</c:v>
                </c:pt>
                <c:pt idx="2489">
                  <c:v>21596.127747000002</c:v>
                </c:pt>
                <c:pt idx="2490">
                  <c:v>24275.793970786719</c:v>
                </c:pt>
                <c:pt idx="2491">
                  <c:v>24930.201392686718</c:v>
                </c:pt>
                <c:pt idx="2492">
                  <c:v>23660.434992686722</c:v>
                </c:pt>
                <c:pt idx="2493">
                  <c:v>21650.553946127719</c:v>
                </c:pt>
                <c:pt idx="2494">
                  <c:v>19460.128956127715</c:v>
                </c:pt>
                <c:pt idx="2495">
                  <c:v>18390.51330575272</c:v>
                </c:pt>
                <c:pt idx="2496">
                  <c:v>18842.117267452719</c:v>
                </c:pt>
                <c:pt idx="2497">
                  <c:v>20578.087284465717</c:v>
                </c:pt>
                <c:pt idx="2498">
                  <c:v>20424.223714465719</c:v>
                </c:pt>
                <c:pt idx="2499">
                  <c:v>20779.838114465718</c:v>
                </c:pt>
                <c:pt idx="2500">
                  <c:v>21864.192487762972</c:v>
                </c:pt>
                <c:pt idx="2501">
                  <c:v>23654.359363444968</c:v>
                </c:pt>
                <c:pt idx="2502">
                  <c:v>21998.661228500001</c:v>
                </c:pt>
                <c:pt idx="2503">
                  <c:v>15247.775364999998</c:v>
                </c:pt>
                <c:pt idx="2504">
                  <c:v>13153.779830000001</c:v>
                </c:pt>
                <c:pt idx="2505">
                  <c:v>10034.227138</c:v>
                </c:pt>
                <c:pt idx="2506">
                  <c:v>7249.0243849999961</c:v>
                </c:pt>
                <c:pt idx="2507">
                  <c:v>6643.5108360000013</c:v>
                </c:pt>
                <c:pt idx="2508">
                  <c:v>7572.1595779999989</c:v>
                </c:pt>
                <c:pt idx="2509">
                  <c:v>7955.495227999997</c:v>
                </c:pt>
                <c:pt idx="2510">
                  <c:v>9504.6077949999981</c:v>
                </c:pt>
                <c:pt idx="2511">
                  <c:v>13304.511161000004</c:v>
                </c:pt>
                <c:pt idx="2512">
                  <c:v>19839.953784999998</c:v>
                </c:pt>
                <c:pt idx="2513">
                  <c:v>24372.667131999999</c:v>
                </c:pt>
                <c:pt idx="2514">
                  <c:v>27248.639594864202</c:v>
                </c:pt>
                <c:pt idx="2515">
                  <c:v>27755.861677380206</c:v>
                </c:pt>
                <c:pt idx="2516">
                  <c:v>26034.995876917706</c:v>
                </c:pt>
                <c:pt idx="2517">
                  <c:v>24015.049898711703</c:v>
                </c:pt>
                <c:pt idx="2518">
                  <c:v>21685.133084717698</c:v>
                </c:pt>
                <c:pt idx="2519">
                  <c:v>20079.766164248696</c:v>
                </c:pt>
                <c:pt idx="2520">
                  <c:v>19724.584454248696</c:v>
                </c:pt>
                <c:pt idx="2521">
                  <c:v>21990.579626318457</c:v>
                </c:pt>
                <c:pt idx="2522">
                  <c:v>21868.66853056445</c:v>
                </c:pt>
                <c:pt idx="2523">
                  <c:v>22265.224455427451</c:v>
                </c:pt>
                <c:pt idx="2524">
                  <c:v>23325.79405442745</c:v>
                </c:pt>
                <c:pt idx="2525">
                  <c:v>25378.909039601447</c:v>
                </c:pt>
                <c:pt idx="2526">
                  <c:v>24181.137480900001</c:v>
                </c:pt>
                <c:pt idx="2527">
                  <c:v>17496.237748000003</c:v>
                </c:pt>
                <c:pt idx="2528">
                  <c:v>15468.350455</c:v>
                </c:pt>
                <c:pt idx="2529">
                  <c:v>13672.165879999995</c:v>
                </c:pt>
                <c:pt idx="2530">
                  <c:v>10460.57393</c:v>
                </c:pt>
                <c:pt idx="2531">
                  <c:v>10459.902271999999</c:v>
                </c:pt>
                <c:pt idx="2532">
                  <c:v>10706.897730999999</c:v>
                </c:pt>
                <c:pt idx="2533">
                  <c:v>11504.916283999995</c:v>
                </c:pt>
                <c:pt idx="2534">
                  <c:v>13491.267095000005</c:v>
                </c:pt>
                <c:pt idx="2535">
                  <c:v>15133.885842999998</c:v>
                </c:pt>
                <c:pt idx="2536">
                  <c:v>20428.435312999998</c:v>
                </c:pt>
                <c:pt idx="2537">
                  <c:v>26004.354864000004</c:v>
                </c:pt>
                <c:pt idx="2538">
                  <c:v>28970.793340231226</c:v>
                </c:pt>
                <c:pt idx="2539">
                  <c:v>29563.276239051225</c:v>
                </c:pt>
                <c:pt idx="2540">
                  <c:v>27730.548416468224</c:v>
                </c:pt>
                <c:pt idx="2541">
                  <c:v>25403.184725793217</c:v>
                </c:pt>
                <c:pt idx="2542">
                  <c:v>22768.605646881719</c:v>
                </c:pt>
                <c:pt idx="2543">
                  <c:v>20958.854466881716</c:v>
                </c:pt>
                <c:pt idx="2544">
                  <c:v>21450.880263956718</c:v>
                </c:pt>
                <c:pt idx="2545">
                  <c:v>22106.600065192721</c:v>
                </c:pt>
                <c:pt idx="2546">
                  <c:v>22162.784958435965</c:v>
                </c:pt>
                <c:pt idx="2547">
                  <c:v>22548.107074646974</c:v>
                </c:pt>
                <c:pt idx="2548">
                  <c:v>23618.92953364697</c:v>
                </c:pt>
                <c:pt idx="2549">
                  <c:v>25337.037220568971</c:v>
                </c:pt>
                <c:pt idx="2550">
                  <c:v>21676.981105999996</c:v>
                </c:pt>
                <c:pt idx="2551">
                  <c:v>14810.517756000003</c:v>
                </c:pt>
                <c:pt idx="2552">
                  <c:v>12050.070202000003</c:v>
                </c:pt>
                <c:pt idx="2553">
                  <c:v>10385.235871999996</c:v>
                </c:pt>
                <c:pt idx="2554">
                  <c:v>9671.6630219999952</c:v>
                </c:pt>
                <c:pt idx="2555">
                  <c:v>9025.4473020000005</c:v>
                </c:pt>
                <c:pt idx="2556">
                  <c:v>9772.8198320000047</c:v>
                </c:pt>
                <c:pt idx="2557">
                  <c:v>10391.642931999995</c:v>
                </c:pt>
                <c:pt idx="2558">
                  <c:v>11780.647129000003</c:v>
                </c:pt>
                <c:pt idx="2559">
                  <c:v>13640.853218999999</c:v>
                </c:pt>
                <c:pt idx="2560">
                  <c:v>20392.545706999997</c:v>
                </c:pt>
                <c:pt idx="2561">
                  <c:v>27006.208317999997</c:v>
                </c:pt>
                <c:pt idx="2562">
                  <c:v>30419.134081998098</c:v>
                </c:pt>
                <c:pt idx="2563">
                  <c:v>30644.480226412899</c:v>
                </c:pt>
                <c:pt idx="2564">
                  <c:v>28848.904050947898</c:v>
                </c:pt>
                <c:pt idx="2565">
                  <c:v>26306.707509947901</c:v>
                </c:pt>
                <c:pt idx="2566">
                  <c:v>23959.159934260297</c:v>
                </c:pt>
                <c:pt idx="2567">
                  <c:v>22426.232004260302</c:v>
                </c:pt>
                <c:pt idx="2568">
                  <c:v>21221.199378485297</c:v>
                </c:pt>
                <c:pt idx="2569">
                  <c:v>20277.681631826003</c:v>
                </c:pt>
                <c:pt idx="2570">
                  <c:v>20072.235337451002</c:v>
                </c:pt>
                <c:pt idx="2571">
                  <c:v>20148.280145958499</c:v>
                </c:pt>
                <c:pt idx="2572">
                  <c:v>21054.329690460207</c:v>
                </c:pt>
                <c:pt idx="2573">
                  <c:v>22994.764784647701</c:v>
                </c:pt>
                <c:pt idx="2574">
                  <c:v>20431.915018499996</c:v>
                </c:pt>
                <c:pt idx="2575">
                  <c:v>13969.928600999996</c:v>
                </c:pt>
                <c:pt idx="2576">
                  <c:v>10031.313574000002</c:v>
                </c:pt>
                <c:pt idx="2577">
                  <c:v>8150.6666840000053</c:v>
                </c:pt>
                <c:pt idx="2578">
                  <c:v>7407.7271839999985</c:v>
                </c:pt>
                <c:pt idx="2579">
                  <c:v>6484.1308500000023</c:v>
                </c:pt>
                <c:pt idx="2580">
                  <c:v>6631.2201040000018</c:v>
                </c:pt>
                <c:pt idx="2581">
                  <c:v>6768.5483929999973</c:v>
                </c:pt>
                <c:pt idx="2582">
                  <c:v>7967.2295029999959</c:v>
                </c:pt>
                <c:pt idx="2583">
                  <c:v>9745.6577030000044</c:v>
                </c:pt>
                <c:pt idx="2584">
                  <c:v>15971.888762999995</c:v>
                </c:pt>
                <c:pt idx="2585">
                  <c:v>22549.515018999999</c:v>
                </c:pt>
                <c:pt idx="2586">
                  <c:v>26483.056024648198</c:v>
                </c:pt>
                <c:pt idx="2587">
                  <c:v>27870.127615960198</c:v>
                </c:pt>
                <c:pt idx="2588">
                  <c:v>26852.823630358202</c:v>
                </c:pt>
                <c:pt idx="2589">
                  <c:v>24556.249853314199</c:v>
                </c:pt>
                <c:pt idx="2590">
                  <c:v>22068.655498432949</c:v>
                </c:pt>
                <c:pt idx="2591">
                  <c:v>20349.905979570951</c:v>
                </c:pt>
                <c:pt idx="2592">
                  <c:v>19257.240328970955</c:v>
                </c:pt>
                <c:pt idx="2593">
                  <c:v>20846.156389741944</c:v>
                </c:pt>
                <c:pt idx="2594">
                  <c:v>20457.639863341949</c:v>
                </c:pt>
                <c:pt idx="2595">
                  <c:v>20777.771397260953</c:v>
                </c:pt>
                <c:pt idx="2596">
                  <c:v>22165.168804552446</c:v>
                </c:pt>
                <c:pt idx="2597">
                  <c:v>23850.470392722451</c:v>
                </c:pt>
                <c:pt idx="2598">
                  <c:v>21099.4072968</c:v>
                </c:pt>
                <c:pt idx="2599">
                  <c:v>14238.394804999998</c:v>
                </c:pt>
                <c:pt idx="2600">
                  <c:v>11605.566076999998</c:v>
                </c:pt>
                <c:pt idx="2601">
                  <c:v>9539.051786</c:v>
                </c:pt>
                <c:pt idx="2602">
                  <c:v>8139.5009050000008</c:v>
                </c:pt>
                <c:pt idx="2603">
                  <c:v>7183.6953739999972</c:v>
                </c:pt>
                <c:pt idx="2604">
                  <c:v>7475.9638119999991</c:v>
                </c:pt>
                <c:pt idx="2605">
                  <c:v>7532.3005230000044</c:v>
                </c:pt>
                <c:pt idx="2606">
                  <c:v>8083.7922299999991</c:v>
                </c:pt>
                <c:pt idx="2607">
                  <c:v>9449.7920519999971</c:v>
                </c:pt>
                <c:pt idx="2608">
                  <c:v>15771.782483999999</c:v>
                </c:pt>
                <c:pt idx="2609">
                  <c:v>22264.271124000003</c:v>
                </c:pt>
                <c:pt idx="2610">
                  <c:v>26055.124725599751</c:v>
                </c:pt>
                <c:pt idx="2611">
                  <c:v>27005.767589865747</c:v>
                </c:pt>
                <c:pt idx="2612">
                  <c:v>25848.335541240751</c:v>
                </c:pt>
                <c:pt idx="2613">
                  <c:v>23319.751620815849</c:v>
                </c:pt>
                <c:pt idx="2614">
                  <c:v>20752.67823815985</c:v>
                </c:pt>
                <c:pt idx="2615">
                  <c:v>19025.208110259853</c:v>
                </c:pt>
                <c:pt idx="2616">
                  <c:v>19763.649552207451</c:v>
                </c:pt>
                <c:pt idx="2617">
                  <c:v>19419.665480707448</c:v>
                </c:pt>
                <c:pt idx="2618">
                  <c:v>19404.120236159451</c:v>
                </c:pt>
                <c:pt idx="2619">
                  <c:v>20193.417240711948</c:v>
                </c:pt>
                <c:pt idx="2620">
                  <c:v>21703.029389663949</c:v>
                </c:pt>
                <c:pt idx="2621">
                  <c:v>23626.209655977949</c:v>
                </c:pt>
                <c:pt idx="2622">
                  <c:v>20781.128051</c:v>
                </c:pt>
                <c:pt idx="2623">
                  <c:v>14295.045259999997</c:v>
                </c:pt>
                <c:pt idx="2624">
                  <c:v>11273.159782999999</c:v>
                </c:pt>
                <c:pt idx="2625">
                  <c:v>9554.4875620000003</c:v>
                </c:pt>
                <c:pt idx="2626">
                  <c:v>8508.2353960000019</c:v>
                </c:pt>
                <c:pt idx="2627">
                  <c:v>9232.4750939999922</c:v>
                </c:pt>
                <c:pt idx="2628">
                  <c:v>9502.6686739999968</c:v>
                </c:pt>
                <c:pt idx="2629">
                  <c:v>9801.2873340000006</c:v>
                </c:pt>
                <c:pt idx="2630">
                  <c:v>10425.849383999999</c:v>
                </c:pt>
                <c:pt idx="2631">
                  <c:v>11758.470122000002</c:v>
                </c:pt>
                <c:pt idx="2632">
                  <c:v>17151.228933000006</c:v>
                </c:pt>
                <c:pt idx="2633">
                  <c:v>23122.751785</c:v>
                </c:pt>
                <c:pt idx="2634">
                  <c:v>26567.299829984848</c:v>
                </c:pt>
                <c:pt idx="2635">
                  <c:v>27101.990078363098</c:v>
                </c:pt>
                <c:pt idx="2636">
                  <c:v>25405.1532441171</c:v>
                </c:pt>
                <c:pt idx="2637">
                  <c:v>22963.997655536103</c:v>
                </c:pt>
                <c:pt idx="2638">
                  <c:v>20802.690736536097</c:v>
                </c:pt>
                <c:pt idx="2639">
                  <c:v>19186.113146536103</c:v>
                </c:pt>
                <c:pt idx="2640">
                  <c:v>18464.971890536101</c:v>
                </c:pt>
                <c:pt idx="2641">
                  <c:v>17924.990845554603</c:v>
                </c:pt>
                <c:pt idx="2642">
                  <c:v>17242.294244554596</c:v>
                </c:pt>
                <c:pt idx="2643">
                  <c:v>17256.853624804597</c:v>
                </c:pt>
                <c:pt idx="2644">
                  <c:v>18567.010511291101</c:v>
                </c:pt>
                <c:pt idx="2645">
                  <c:v>20131.2742431601</c:v>
                </c:pt>
                <c:pt idx="2646">
                  <c:v>16895.190719500002</c:v>
                </c:pt>
                <c:pt idx="2647">
                  <c:v>10121.731387000003</c:v>
                </c:pt>
                <c:pt idx="2648">
                  <c:v>6149.2444420000011</c:v>
                </c:pt>
                <c:pt idx="2649">
                  <c:v>3760.7956139999947</c:v>
                </c:pt>
                <c:pt idx="2650">
                  <c:v>2545.9196280000001</c:v>
                </c:pt>
                <c:pt idx="2651">
                  <c:v>1890.4832040000033</c:v>
                </c:pt>
                <c:pt idx="2652">
                  <c:v>1474.2731759999992</c:v>
                </c:pt>
                <c:pt idx="2653">
                  <c:v>1876.930159000005</c:v>
                </c:pt>
                <c:pt idx="2654">
                  <c:v>3632.7541579999993</c:v>
                </c:pt>
                <c:pt idx="2655">
                  <c:v>6251.2355250000001</c:v>
                </c:pt>
                <c:pt idx="2656">
                  <c:v>13520.877798000003</c:v>
                </c:pt>
                <c:pt idx="2657">
                  <c:v>20591.844629000003</c:v>
                </c:pt>
                <c:pt idx="2658">
                  <c:v>25159.144754270001</c:v>
                </c:pt>
                <c:pt idx="2659">
                  <c:v>26290.527946533002</c:v>
                </c:pt>
                <c:pt idx="2660">
                  <c:v>25001.918606543</c:v>
                </c:pt>
                <c:pt idx="2661">
                  <c:v>22712.481965599003</c:v>
                </c:pt>
                <c:pt idx="2662">
                  <c:v>20870.593121429996</c:v>
                </c:pt>
                <c:pt idx="2663">
                  <c:v>19786.155012728501</c:v>
                </c:pt>
                <c:pt idx="2664">
                  <c:v>18790.617963803499</c:v>
                </c:pt>
                <c:pt idx="2665">
                  <c:v>18248.1735796135</c:v>
                </c:pt>
                <c:pt idx="2666">
                  <c:v>18219.957091435001</c:v>
                </c:pt>
                <c:pt idx="2667">
                  <c:v>18400.035263965998</c:v>
                </c:pt>
                <c:pt idx="2668">
                  <c:v>19311.650793866003</c:v>
                </c:pt>
                <c:pt idx="2669">
                  <c:v>20853.823725681003</c:v>
                </c:pt>
                <c:pt idx="2670">
                  <c:v>18336.041056100003</c:v>
                </c:pt>
                <c:pt idx="2671">
                  <c:v>12328.668540000001</c:v>
                </c:pt>
                <c:pt idx="2672">
                  <c:v>9286.015706000002</c:v>
                </c:pt>
                <c:pt idx="2673">
                  <c:v>7234.3458409999985</c:v>
                </c:pt>
                <c:pt idx="2674">
                  <c:v>5145.4794740000034</c:v>
                </c:pt>
                <c:pt idx="2675">
                  <c:v>4082.4463939999951</c:v>
                </c:pt>
                <c:pt idx="2676">
                  <c:v>5260.7213569999985</c:v>
                </c:pt>
                <c:pt idx="2677">
                  <c:v>5904.6223539999928</c:v>
                </c:pt>
                <c:pt idx="2678">
                  <c:v>6468.5813180000023</c:v>
                </c:pt>
                <c:pt idx="2679">
                  <c:v>7506.5220870000039</c:v>
                </c:pt>
                <c:pt idx="2680">
                  <c:v>13628.524952</c:v>
                </c:pt>
                <c:pt idx="2681">
                  <c:v>20217.725018499998</c:v>
                </c:pt>
                <c:pt idx="2682">
                  <c:v>24088.581798260951</c:v>
                </c:pt>
                <c:pt idx="2683">
                  <c:v>25569.62115546695</c:v>
                </c:pt>
                <c:pt idx="2684">
                  <c:v>24835.535171212945</c:v>
                </c:pt>
                <c:pt idx="2685">
                  <c:v>23042.595061212949</c:v>
                </c:pt>
                <c:pt idx="2686">
                  <c:v>20888.805023330951</c:v>
                </c:pt>
                <c:pt idx="2687">
                  <c:v>19334.050804419952</c:v>
                </c:pt>
                <c:pt idx="2688">
                  <c:v>18785.5876105762</c:v>
                </c:pt>
                <c:pt idx="2689">
                  <c:v>19644.472674576202</c:v>
                </c:pt>
                <c:pt idx="2690">
                  <c:v>19691.341185151199</c:v>
                </c:pt>
                <c:pt idx="2691">
                  <c:v>19989.881508114402</c:v>
                </c:pt>
                <c:pt idx="2692">
                  <c:v>20849.4314061644</c:v>
                </c:pt>
                <c:pt idx="2693">
                  <c:v>22255.586536602899</c:v>
                </c:pt>
                <c:pt idx="2694">
                  <c:v>19784.857089100002</c:v>
                </c:pt>
                <c:pt idx="2695">
                  <c:v>13695.339123000003</c:v>
                </c:pt>
                <c:pt idx="2696">
                  <c:v>11023.677600000003</c:v>
                </c:pt>
                <c:pt idx="2697">
                  <c:v>8631.2251000000015</c:v>
                </c:pt>
                <c:pt idx="2698">
                  <c:v>7963.8398200000038</c:v>
                </c:pt>
                <c:pt idx="2699">
                  <c:v>7706.0729599999986</c:v>
                </c:pt>
                <c:pt idx="2700">
                  <c:v>8124.9120910000038</c:v>
                </c:pt>
                <c:pt idx="2701">
                  <c:v>8948.213931000002</c:v>
                </c:pt>
                <c:pt idx="2702">
                  <c:v>9687.7316410000058</c:v>
                </c:pt>
                <c:pt idx="2703">
                  <c:v>11841.962714000003</c:v>
                </c:pt>
                <c:pt idx="2704">
                  <c:v>17174.304155999998</c:v>
                </c:pt>
                <c:pt idx="2705">
                  <c:v>23315.779269999999</c:v>
                </c:pt>
                <c:pt idx="2706">
                  <c:v>26645.355684028902</c:v>
                </c:pt>
                <c:pt idx="2707">
                  <c:v>27870.520494275406</c:v>
                </c:pt>
                <c:pt idx="2708">
                  <c:v>26789.596614739403</c:v>
                </c:pt>
                <c:pt idx="2709">
                  <c:v>24706.864722327402</c:v>
                </c:pt>
                <c:pt idx="2710">
                  <c:v>22323.042923517402</c:v>
                </c:pt>
                <c:pt idx="2711">
                  <c:v>20311.400901795401</c:v>
                </c:pt>
                <c:pt idx="2712">
                  <c:v>20076.39146923415</c:v>
                </c:pt>
                <c:pt idx="2713">
                  <c:v>20462.879405934153</c:v>
                </c:pt>
                <c:pt idx="2714">
                  <c:v>20312.658451384152</c:v>
                </c:pt>
                <c:pt idx="2715">
                  <c:v>20382.481192659146</c:v>
                </c:pt>
                <c:pt idx="2716">
                  <c:v>21098.230844945254</c:v>
                </c:pt>
                <c:pt idx="2717">
                  <c:v>22559.263596174998</c:v>
                </c:pt>
                <c:pt idx="2718">
                  <c:v>19436.498132099998</c:v>
                </c:pt>
                <c:pt idx="2719">
                  <c:v>13024.591920000001</c:v>
                </c:pt>
                <c:pt idx="2720">
                  <c:v>10886.627820000005</c:v>
                </c:pt>
                <c:pt idx="2721">
                  <c:v>8293.041731000003</c:v>
                </c:pt>
                <c:pt idx="2722">
                  <c:v>7691.0653299999976</c:v>
                </c:pt>
                <c:pt idx="2723">
                  <c:v>7753.1953210000038</c:v>
                </c:pt>
                <c:pt idx="2724">
                  <c:v>8634.4346939999996</c:v>
                </c:pt>
                <c:pt idx="2725">
                  <c:v>10135.767123999996</c:v>
                </c:pt>
                <c:pt idx="2726">
                  <c:v>10873.511623999999</c:v>
                </c:pt>
                <c:pt idx="2727">
                  <c:v>12605.812234000005</c:v>
                </c:pt>
                <c:pt idx="2728">
                  <c:v>17944.134579000001</c:v>
                </c:pt>
                <c:pt idx="2729">
                  <c:v>24414.276431000002</c:v>
                </c:pt>
                <c:pt idx="2730">
                  <c:v>27996.417994521402</c:v>
                </c:pt>
                <c:pt idx="2731">
                  <c:v>28904.386149410646</c:v>
                </c:pt>
                <c:pt idx="2732">
                  <c:v>27574.020386077547</c:v>
                </c:pt>
                <c:pt idx="2733">
                  <c:v>25157.219676133554</c:v>
                </c:pt>
                <c:pt idx="2734">
                  <c:v>22666.099970530551</c:v>
                </c:pt>
                <c:pt idx="2735">
                  <c:v>20688.580121205552</c:v>
                </c:pt>
                <c:pt idx="2736">
                  <c:v>20183.992719405553</c:v>
                </c:pt>
                <c:pt idx="2737">
                  <c:v>20384.871332314546</c:v>
                </c:pt>
                <c:pt idx="2738">
                  <c:v>20202.301547802552</c:v>
                </c:pt>
                <c:pt idx="2739">
                  <c:v>20321.102348802553</c:v>
                </c:pt>
                <c:pt idx="2740">
                  <c:v>21082.837647802553</c:v>
                </c:pt>
                <c:pt idx="2741">
                  <c:v>22439.8900427013</c:v>
                </c:pt>
                <c:pt idx="2742">
                  <c:v>19875.230103900001</c:v>
                </c:pt>
                <c:pt idx="2743">
                  <c:v>13140.920933000001</c:v>
                </c:pt>
                <c:pt idx="2744">
                  <c:v>10862.716142999998</c:v>
                </c:pt>
                <c:pt idx="2745">
                  <c:v>8922.141682999998</c:v>
                </c:pt>
                <c:pt idx="2746">
                  <c:v>9397.804357999994</c:v>
                </c:pt>
                <c:pt idx="2747">
                  <c:v>9108.4269940000031</c:v>
                </c:pt>
                <c:pt idx="2748">
                  <c:v>9087.8720439999979</c:v>
                </c:pt>
                <c:pt idx="2749">
                  <c:v>10479.734433999998</c:v>
                </c:pt>
                <c:pt idx="2750">
                  <c:v>10811.203697999996</c:v>
                </c:pt>
                <c:pt idx="2751">
                  <c:v>11881.62048</c:v>
                </c:pt>
                <c:pt idx="2752">
                  <c:v>17027.595341999997</c:v>
                </c:pt>
                <c:pt idx="2753">
                  <c:v>22368.094173015001</c:v>
                </c:pt>
                <c:pt idx="2754">
                  <c:v>26301.194235238698</c:v>
                </c:pt>
                <c:pt idx="2755">
                  <c:v>27647.71633314592</c:v>
                </c:pt>
                <c:pt idx="2756">
                  <c:v>26642.72548697692</c:v>
                </c:pt>
                <c:pt idx="2757">
                  <c:v>24411.524665976925</c:v>
                </c:pt>
                <c:pt idx="2758">
                  <c:v>21997.566233756923</c:v>
                </c:pt>
                <c:pt idx="2759">
                  <c:v>20184.451583860679</c:v>
                </c:pt>
                <c:pt idx="2760">
                  <c:v>19561.229955480674</c:v>
                </c:pt>
                <c:pt idx="2761">
                  <c:v>20617.504210792675</c:v>
                </c:pt>
                <c:pt idx="2762">
                  <c:v>20629.830389727173</c:v>
                </c:pt>
                <c:pt idx="2763">
                  <c:v>21424.468099727175</c:v>
                </c:pt>
                <c:pt idx="2764">
                  <c:v>22366.538798727175</c:v>
                </c:pt>
                <c:pt idx="2765">
                  <c:v>23295.721999690675</c:v>
                </c:pt>
                <c:pt idx="2766">
                  <c:v>19906.748877400005</c:v>
                </c:pt>
                <c:pt idx="2767">
                  <c:v>13689.967919000001</c:v>
                </c:pt>
                <c:pt idx="2768">
                  <c:v>11124.929425</c:v>
                </c:pt>
                <c:pt idx="2769">
                  <c:v>9835.1305430000011</c:v>
                </c:pt>
                <c:pt idx="2770">
                  <c:v>8792.3463379999921</c:v>
                </c:pt>
                <c:pt idx="2771">
                  <c:v>8384.7480199999973</c:v>
                </c:pt>
                <c:pt idx="2772">
                  <c:v>8946.6948360000024</c:v>
                </c:pt>
                <c:pt idx="2773">
                  <c:v>9906.6693180000038</c:v>
                </c:pt>
                <c:pt idx="2774">
                  <c:v>10816.305349000004</c:v>
                </c:pt>
                <c:pt idx="2775">
                  <c:v>12459.837661999996</c:v>
                </c:pt>
                <c:pt idx="2776">
                  <c:v>18261.880088999998</c:v>
                </c:pt>
                <c:pt idx="2777">
                  <c:v>24525.460207000007</c:v>
                </c:pt>
                <c:pt idx="2778">
                  <c:v>28198.075536000295</c:v>
                </c:pt>
                <c:pt idx="2779">
                  <c:v>27788.354159274801</c:v>
                </c:pt>
                <c:pt idx="2780">
                  <c:v>26695.747374501396</c:v>
                </c:pt>
                <c:pt idx="2781">
                  <c:v>24698.988448659402</c:v>
                </c:pt>
                <c:pt idx="2782">
                  <c:v>22831.536206298901</c:v>
                </c:pt>
                <c:pt idx="2783">
                  <c:v>21383.857703898902</c:v>
                </c:pt>
                <c:pt idx="2784">
                  <c:v>21402.4989006699</c:v>
                </c:pt>
                <c:pt idx="2785">
                  <c:v>20296.399106129276</c:v>
                </c:pt>
                <c:pt idx="2786">
                  <c:v>19964.62580712928</c:v>
                </c:pt>
                <c:pt idx="2787">
                  <c:v>20189.929797655779</c:v>
                </c:pt>
                <c:pt idx="2788">
                  <c:v>21388.059037192776</c:v>
                </c:pt>
                <c:pt idx="2789">
                  <c:v>22665.521206598773</c:v>
                </c:pt>
                <c:pt idx="2790">
                  <c:v>20633.903337300002</c:v>
                </c:pt>
                <c:pt idx="2791">
                  <c:v>16305.863428000002</c:v>
                </c:pt>
                <c:pt idx="2792">
                  <c:v>11596.146781999996</c:v>
                </c:pt>
                <c:pt idx="2793">
                  <c:v>10293.469092999998</c:v>
                </c:pt>
                <c:pt idx="2794">
                  <c:v>8752.9998969999924</c:v>
                </c:pt>
                <c:pt idx="2795">
                  <c:v>7610.830678999997</c:v>
                </c:pt>
                <c:pt idx="2796">
                  <c:v>7298.772022000001</c:v>
                </c:pt>
                <c:pt idx="2797">
                  <c:v>7371.7980320000006</c:v>
                </c:pt>
                <c:pt idx="2798">
                  <c:v>8416.6267439999974</c:v>
                </c:pt>
                <c:pt idx="2799">
                  <c:v>10894.848353000003</c:v>
                </c:pt>
                <c:pt idx="2800">
                  <c:v>15427.424389000003</c:v>
                </c:pt>
                <c:pt idx="2801">
                  <c:v>21222.108143599999</c:v>
                </c:pt>
                <c:pt idx="2802">
                  <c:v>25163.965372905801</c:v>
                </c:pt>
                <c:pt idx="2803">
                  <c:v>26089.347653775054</c:v>
                </c:pt>
                <c:pt idx="2804">
                  <c:v>24212.148314978051</c:v>
                </c:pt>
                <c:pt idx="2805">
                  <c:v>21908.537112250051</c:v>
                </c:pt>
                <c:pt idx="2806">
                  <c:v>19904.850808246054</c:v>
                </c:pt>
                <c:pt idx="2807">
                  <c:v>18344.000215237051</c:v>
                </c:pt>
                <c:pt idx="2808">
                  <c:v>17602.090130237048</c:v>
                </c:pt>
                <c:pt idx="2809">
                  <c:v>17349.705324053051</c:v>
                </c:pt>
                <c:pt idx="2810">
                  <c:v>16928.874462734053</c:v>
                </c:pt>
                <c:pt idx="2811">
                  <c:v>17186.742636174054</c:v>
                </c:pt>
                <c:pt idx="2812">
                  <c:v>19007.674936174048</c:v>
                </c:pt>
                <c:pt idx="2813">
                  <c:v>20826.18479387405</c:v>
                </c:pt>
                <c:pt idx="2814">
                  <c:v>19176.3499534</c:v>
                </c:pt>
                <c:pt idx="2815">
                  <c:v>13535.120203000002</c:v>
                </c:pt>
                <c:pt idx="2816">
                  <c:v>8389.0134599999983</c:v>
                </c:pt>
                <c:pt idx="2817">
                  <c:v>12242.325801000003</c:v>
                </c:pt>
                <c:pt idx="2818">
                  <c:v>4539.0302509999974</c:v>
                </c:pt>
                <c:pt idx="2819">
                  <c:v>5157.7959199999968</c:v>
                </c:pt>
                <c:pt idx="2820">
                  <c:v>4477.3052919999991</c:v>
                </c:pt>
                <c:pt idx="2821">
                  <c:v>8051.4856809999983</c:v>
                </c:pt>
                <c:pt idx="2822">
                  <c:v>8046.5642699999971</c:v>
                </c:pt>
                <c:pt idx="2823">
                  <c:v>11267.393977999998</c:v>
                </c:pt>
                <c:pt idx="2824">
                  <c:v>15778.070256999999</c:v>
                </c:pt>
                <c:pt idx="2825">
                  <c:v>19928.987322699995</c:v>
                </c:pt>
                <c:pt idx="2826">
                  <c:v>23368.635361852001</c:v>
                </c:pt>
                <c:pt idx="2827">
                  <c:v>24426.067205202376</c:v>
                </c:pt>
                <c:pt idx="2828">
                  <c:v>22936.352642771872</c:v>
                </c:pt>
                <c:pt idx="2829">
                  <c:v>20563.897916709982</c:v>
                </c:pt>
                <c:pt idx="2830">
                  <c:v>18772.407448769976</c:v>
                </c:pt>
                <c:pt idx="2831">
                  <c:v>18005.45809726098</c:v>
                </c:pt>
                <c:pt idx="2832">
                  <c:v>18283.402972975979</c:v>
                </c:pt>
                <c:pt idx="2833">
                  <c:v>18906.500167941751</c:v>
                </c:pt>
                <c:pt idx="2834">
                  <c:v>19142.113657723752</c:v>
                </c:pt>
                <c:pt idx="2835">
                  <c:v>20085.131357723752</c:v>
                </c:pt>
                <c:pt idx="2836">
                  <c:v>21090.452193395751</c:v>
                </c:pt>
                <c:pt idx="2837">
                  <c:v>22399.495280369851</c:v>
                </c:pt>
                <c:pt idx="2838">
                  <c:v>20672.972885200001</c:v>
                </c:pt>
                <c:pt idx="2839">
                  <c:v>14676.610451000002</c:v>
                </c:pt>
                <c:pt idx="2840">
                  <c:v>9599.3061529999977</c:v>
                </c:pt>
                <c:pt idx="2841">
                  <c:v>14909.226966</c:v>
                </c:pt>
                <c:pt idx="2842">
                  <c:v>7742.1124</c:v>
                </c:pt>
                <c:pt idx="2843">
                  <c:v>8052.0152859999953</c:v>
                </c:pt>
                <c:pt idx="2844">
                  <c:v>7378.4898859999985</c:v>
                </c:pt>
                <c:pt idx="2845">
                  <c:v>10982.662741000002</c:v>
                </c:pt>
                <c:pt idx="2846">
                  <c:v>10584.620370999999</c:v>
                </c:pt>
                <c:pt idx="2847">
                  <c:v>13527.826912999997</c:v>
                </c:pt>
                <c:pt idx="2848">
                  <c:v>18345.116082</c:v>
                </c:pt>
                <c:pt idx="2849">
                  <c:v>22695.959171800001</c:v>
                </c:pt>
                <c:pt idx="2850">
                  <c:v>25879.256326436996</c:v>
                </c:pt>
                <c:pt idx="2851">
                  <c:v>25803.726534666253</c:v>
                </c:pt>
                <c:pt idx="2852">
                  <c:v>25148.531106585251</c:v>
                </c:pt>
                <c:pt idx="2853">
                  <c:v>23672.258895585252</c:v>
                </c:pt>
                <c:pt idx="2854">
                  <c:v>22108.266535204002</c:v>
                </c:pt>
                <c:pt idx="2855">
                  <c:v>21103.840402316004</c:v>
                </c:pt>
                <c:pt idx="2856">
                  <c:v>20490.828612315996</c:v>
                </c:pt>
                <c:pt idx="2857">
                  <c:v>20421.265711999749</c:v>
                </c:pt>
                <c:pt idx="2858">
                  <c:v>20406.785777632995</c:v>
                </c:pt>
                <c:pt idx="2859">
                  <c:v>21150.055040658001</c:v>
                </c:pt>
                <c:pt idx="2860">
                  <c:v>22370.635714002998</c:v>
                </c:pt>
                <c:pt idx="2861">
                  <c:v>23913.298693469998</c:v>
                </c:pt>
                <c:pt idx="2862">
                  <c:v>21415.896842500002</c:v>
                </c:pt>
                <c:pt idx="2863">
                  <c:v>13893.673296000001</c:v>
                </c:pt>
                <c:pt idx="2864">
                  <c:v>10341.615575999997</c:v>
                </c:pt>
                <c:pt idx="2865">
                  <c:v>7053.6198740000018</c:v>
                </c:pt>
                <c:pt idx="2866">
                  <c:v>7014.0290840000062</c:v>
                </c:pt>
                <c:pt idx="2867">
                  <c:v>6371.3434239999933</c:v>
                </c:pt>
                <c:pt idx="2868">
                  <c:v>7292.6944890000004</c:v>
                </c:pt>
                <c:pt idx="2869">
                  <c:v>8597.8888249999964</c:v>
                </c:pt>
                <c:pt idx="2870">
                  <c:v>10716.865265999999</c:v>
                </c:pt>
                <c:pt idx="2871">
                  <c:v>12785.267608000002</c:v>
                </c:pt>
                <c:pt idx="2872">
                  <c:v>18678.132712000006</c:v>
                </c:pt>
                <c:pt idx="2873">
                  <c:v>22616.1004163</c:v>
                </c:pt>
                <c:pt idx="2874">
                  <c:v>25602.654809671403</c:v>
                </c:pt>
                <c:pt idx="2875">
                  <c:v>26845.602061533951</c:v>
                </c:pt>
                <c:pt idx="2876">
                  <c:v>25556.357121092948</c:v>
                </c:pt>
                <c:pt idx="2877">
                  <c:v>23481.640717420953</c:v>
                </c:pt>
                <c:pt idx="2878">
                  <c:v>21511.0027295523</c:v>
                </c:pt>
                <c:pt idx="2879">
                  <c:v>20690.057849286302</c:v>
                </c:pt>
                <c:pt idx="2880">
                  <c:v>19974.242917111296</c:v>
                </c:pt>
                <c:pt idx="2881">
                  <c:v>19723.2093450578</c:v>
                </c:pt>
                <c:pt idx="2882">
                  <c:v>19800.347827482801</c:v>
                </c:pt>
                <c:pt idx="2883">
                  <c:v>20633.620642408801</c:v>
                </c:pt>
                <c:pt idx="2884">
                  <c:v>21893.599494433798</c:v>
                </c:pt>
                <c:pt idx="2885">
                  <c:v>22716.132776926002</c:v>
                </c:pt>
                <c:pt idx="2886">
                  <c:v>20112.106309900002</c:v>
                </c:pt>
                <c:pt idx="2887">
                  <c:v>14448.396069000002</c:v>
                </c:pt>
                <c:pt idx="2888">
                  <c:v>9926.384732999999</c:v>
                </c:pt>
                <c:pt idx="2889">
                  <c:v>7816.2135830000034</c:v>
                </c:pt>
                <c:pt idx="2890">
                  <c:v>7076.6011639999997</c:v>
                </c:pt>
                <c:pt idx="2891">
                  <c:v>6526.4947100000027</c:v>
                </c:pt>
                <c:pt idx="2892">
                  <c:v>6406.7774539999991</c:v>
                </c:pt>
                <c:pt idx="2893">
                  <c:v>8151.8443960000004</c:v>
                </c:pt>
                <c:pt idx="2894">
                  <c:v>9997.1329140000034</c:v>
                </c:pt>
                <c:pt idx="2895">
                  <c:v>10812.695670000005</c:v>
                </c:pt>
                <c:pt idx="2896">
                  <c:v>16841.578079000003</c:v>
                </c:pt>
                <c:pt idx="2897">
                  <c:v>23500.136287999998</c:v>
                </c:pt>
                <c:pt idx="2898">
                  <c:v>27351.599458950001</c:v>
                </c:pt>
                <c:pt idx="2899">
                  <c:v>29041.288914422177</c:v>
                </c:pt>
                <c:pt idx="2900">
                  <c:v>28255.406334257372</c:v>
                </c:pt>
                <c:pt idx="2901">
                  <c:v>26053.681127757372</c:v>
                </c:pt>
                <c:pt idx="2902">
                  <c:v>23890.803043845379</c:v>
                </c:pt>
                <c:pt idx="2903">
                  <c:v>22157.449743845376</c:v>
                </c:pt>
                <c:pt idx="2904">
                  <c:v>22967.172819495383</c:v>
                </c:pt>
                <c:pt idx="2905">
                  <c:v>23017.841230084374</c:v>
                </c:pt>
                <c:pt idx="2906">
                  <c:v>22823.443368707376</c:v>
                </c:pt>
                <c:pt idx="2907">
                  <c:v>23016.009068707372</c:v>
                </c:pt>
                <c:pt idx="2908">
                  <c:v>23825.960837600374</c:v>
                </c:pt>
                <c:pt idx="2909">
                  <c:v>24509.844422334376</c:v>
                </c:pt>
                <c:pt idx="2910">
                  <c:v>21908.096959400002</c:v>
                </c:pt>
                <c:pt idx="2911">
                  <c:v>15776.405510999995</c:v>
                </c:pt>
                <c:pt idx="2912">
                  <c:v>11508.396573000002</c:v>
                </c:pt>
                <c:pt idx="2913">
                  <c:v>9616.2057519999998</c:v>
                </c:pt>
                <c:pt idx="2914">
                  <c:v>8737.742033999999</c:v>
                </c:pt>
                <c:pt idx="2915">
                  <c:v>8893.4351259999967</c:v>
                </c:pt>
                <c:pt idx="2916">
                  <c:v>9834.4605130000018</c:v>
                </c:pt>
                <c:pt idx="2917">
                  <c:v>10597.726023000003</c:v>
                </c:pt>
                <c:pt idx="2918">
                  <c:v>12302.614724000006</c:v>
                </c:pt>
                <c:pt idx="2919">
                  <c:v>14020.358195000003</c:v>
                </c:pt>
                <c:pt idx="2920">
                  <c:v>20388.171151999995</c:v>
                </c:pt>
                <c:pt idx="2921">
                  <c:v>26502.550021299998</c:v>
                </c:pt>
                <c:pt idx="2922">
                  <c:v>29336.313007811761</c:v>
                </c:pt>
                <c:pt idx="2923">
                  <c:v>30982.093905541762</c:v>
                </c:pt>
                <c:pt idx="2924">
                  <c:v>30242.628289941757</c:v>
                </c:pt>
                <c:pt idx="2925">
                  <c:v>27883.918414573262</c:v>
                </c:pt>
                <c:pt idx="2926">
                  <c:v>25619.542008217999</c:v>
                </c:pt>
                <c:pt idx="2927">
                  <c:v>24162.414910438001</c:v>
                </c:pt>
                <c:pt idx="2928">
                  <c:v>21099.618076438001</c:v>
                </c:pt>
                <c:pt idx="2929">
                  <c:v>19755.628352427</c:v>
                </c:pt>
                <c:pt idx="2930">
                  <c:v>19624.011652426998</c:v>
                </c:pt>
                <c:pt idx="2931">
                  <c:v>20342.071662426999</c:v>
                </c:pt>
                <c:pt idx="2932">
                  <c:v>21748.294662426997</c:v>
                </c:pt>
                <c:pt idx="2933">
                  <c:v>22996.042706926499</c:v>
                </c:pt>
                <c:pt idx="2934">
                  <c:v>21820.415507600002</c:v>
                </c:pt>
                <c:pt idx="2935">
                  <c:v>17668.426485</c:v>
                </c:pt>
                <c:pt idx="2936">
                  <c:v>15179.831842999998</c:v>
                </c:pt>
                <c:pt idx="2937">
                  <c:v>17791.123975999999</c:v>
                </c:pt>
                <c:pt idx="2938">
                  <c:v>15923.424203999999</c:v>
                </c:pt>
                <c:pt idx="2939">
                  <c:v>13415.660312999998</c:v>
                </c:pt>
                <c:pt idx="2940">
                  <c:v>15779.877892999999</c:v>
                </c:pt>
                <c:pt idx="2941">
                  <c:v>21188.261404000004</c:v>
                </c:pt>
                <c:pt idx="2942">
                  <c:v>24135.150362</c:v>
                </c:pt>
                <c:pt idx="2943">
                  <c:v>21111.107304999998</c:v>
                </c:pt>
                <c:pt idx="2944">
                  <c:v>23739.448057000001</c:v>
                </c:pt>
                <c:pt idx="2945">
                  <c:v>25118.143028499995</c:v>
                </c:pt>
                <c:pt idx="2946">
                  <c:v>26802.112237917197</c:v>
                </c:pt>
                <c:pt idx="2947">
                  <c:v>27861.1906193797</c:v>
                </c:pt>
                <c:pt idx="2948">
                  <c:v>26652.466971358699</c:v>
                </c:pt>
                <c:pt idx="2949">
                  <c:v>24241.895074758704</c:v>
                </c:pt>
                <c:pt idx="2950">
                  <c:v>21718.231942958697</c:v>
                </c:pt>
                <c:pt idx="2951">
                  <c:v>20400.097715210963</c:v>
                </c:pt>
                <c:pt idx="2952">
                  <c:v>20280.218235210959</c:v>
                </c:pt>
                <c:pt idx="2953">
                  <c:v>20352.936768223961</c:v>
                </c:pt>
                <c:pt idx="2954">
                  <c:v>19703.61356341996</c:v>
                </c:pt>
                <c:pt idx="2955">
                  <c:v>20129.634150051956</c:v>
                </c:pt>
                <c:pt idx="2956">
                  <c:v>21262.76492722896</c:v>
                </c:pt>
                <c:pt idx="2957">
                  <c:v>22074.011426662502</c:v>
                </c:pt>
                <c:pt idx="2958">
                  <c:v>20155.725183499995</c:v>
                </c:pt>
                <c:pt idx="2959">
                  <c:v>14510.172709999999</c:v>
                </c:pt>
                <c:pt idx="2960">
                  <c:v>12749.551241000008</c:v>
                </c:pt>
                <c:pt idx="2961">
                  <c:v>11221.161645000004</c:v>
                </c:pt>
                <c:pt idx="2962">
                  <c:v>10436.880460000008</c:v>
                </c:pt>
                <c:pt idx="2963">
                  <c:v>9955.2642499999947</c:v>
                </c:pt>
                <c:pt idx="2964">
                  <c:v>10256.213825000003</c:v>
                </c:pt>
                <c:pt idx="2965">
                  <c:v>10647.897419999996</c:v>
                </c:pt>
                <c:pt idx="2966">
                  <c:v>11545.251794999996</c:v>
                </c:pt>
                <c:pt idx="2967">
                  <c:v>13131.693284000001</c:v>
                </c:pt>
                <c:pt idx="2968">
                  <c:v>18803.601006000001</c:v>
                </c:pt>
                <c:pt idx="2969">
                  <c:v>24786.251719</c:v>
                </c:pt>
                <c:pt idx="2970">
                  <c:v>27285.608592264751</c:v>
                </c:pt>
                <c:pt idx="2971">
                  <c:v>28007.668596465053</c:v>
                </c:pt>
                <c:pt idx="2972">
                  <c:v>26371.817956065053</c:v>
                </c:pt>
                <c:pt idx="2973">
                  <c:v>23799.616493796049</c:v>
                </c:pt>
                <c:pt idx="2974">
                  <c:v>21615.884255919551</c:v>
                </c:pt>
                <c:pt idx="2975">
                  <c:v>20263.697401480549</c:v>
                </c:pt>
                <c:pt idx="2976">
                  <c:v>20209.594143703547</c:v>
                </c:pt>
                <c:pt idx="2977">
                  <c:v>19730.825547703553</c:v>
                </c:pt>
                <c:pt idx="2978">
                  <c:v>19401.224300203547</c:v>
                </c:pt>
                <c:pt idx="2979">
                  <c:v>20139.18341020355</c:v>
                </c:pt>
                <c:pt idx="2980">
                  <c:v>21887.786099530796</c:v>
                </c:pt>
                <c:pt idx="2981">
                  <c:v>22466.052207055996</c:v>
                </c:pt>
                <c:pt idx="2982">
                  <c:v>19543.923986400001</c:v>
                </c:pt>
                <c:pt idx="2983">
                  <c:v>13386.185264</c:v>
                </c:pt>
                <c:pt idx="2984">
                  <c:v>11092.020784999999</c:v>
                </c:pt>
                <c:pt idx="2985">
                  <c:v>9542.3832459999994</c:v>
                </c:pt>
                <c:pt idx="2986">
                  <c:v>8565.2442449999962</c:v>
                </c:pt>
                <c:pt idx="2987">
                  <c:v>7982.7064650000002</c:v>
                </c:pt>
                <c:pt idx="2988">
                  <c:v>9167.0265450000024</c:v>
                </c:pt>
                <c:pt idx="2989">
                  <c:v>10384.113944000002</c:v>
                </c:pt>
                <c:pt idx="2990">
                  <c:v>12523.382732000005</c:v>
                </c:pt>
                <c:pt idx="2991">
                  <c:v>15197.817181999999</c:v>
                </c:pt>
                <c:pt idx="2992">
                  <c:v>21144.765945000003</c:v>
                </c:pt>
                <c:pt idx="2993">
                  <c:v>26022.348914999999</c:v>
                </c:pt>
                <c:pt idx="2994">
                  <c:v>29419.349292714498</c:v>
                </c:pt>
                <c:pt idx="2995">
                  <c:v>30226.566102204299</c:v>
                </c:pt>
                <c:pt idx="2996">
                  <c:v>29030.538292204299</c:v>
                </c:pt>
                <c:pt idx="2997">
                  <c:v>26605.828502204302</c:v>
                </c:pt>
                <c:pt idx="2998">
                  <c:v>24390.067312204301</c:v>
                </c:pt>
                <c:pt idx="2999">
                  <c:v>23130.54513001255</c:v>
                </c:pt>
                <c:pt idx="3000">
                  <c:v>22316.058206516551</c:v>
                </c:pt>
                <c:pt idx="3001">
                  <c:v>21724.604119381547</c:v>
                </c:pt>
                <c:pt idx="3002">
                  <c:v>21535.990288059551</c:v>
                </c:pt>
                <c:pt idx="3003">
                  <c:v>21957.112482955552</c:v>
                </c:pt>
                <c:pt idx="3004">
                  <c:v>22891.643708671552</c:v>
                </c:pt>
                <c:pt idx="3005">
                  <c:v>22937.218048409995</c:v>
                </c:pt>
                <c:pt idx="3006">
                  <c:v>20025.664396200002</c:v>
                </c:pt>
                <c:pt idx="3007">
                  <c:v>14482.202010000003</c:v>
                </c:pt>
                <c:pt idx="3008">
                  <c:v>12108.829232999999</c:v>
                </c:pt>
                <c:pt idx="3009">
                  <c:v>9987.0170080000044</c:v>
                </c:pt>
                <c:pt idx="3010">
                  <c:v>9162.7436199999956</c:v>
                </c:pt>
                <c:pt idx="3011">
                  <c:v>8790.6807300000037</c:v>
                </c:pt>
                <c:pt idx="3012">
                  <c:v>8720.7766310000006</c:v>
                </c:pt>
                <c:pt idx="3013">
                  <c:v>9459.0912509999962</c:v>
                </c:pt>
                <c:pt idx="3014">
                  <c:v>11184.2413</c:v>
                </c:pt>
                <c:pt idx="3015">
                  <c:v>13703.866593000006</c:v>
                </c:pt>
                <c:pt idx="3016">
                  <c:v>18245.079717000001</c:v>
                </c:pt>
                <c:pt idx="3017">
                  <c:v>23908.748890000003</c:v>
                </c:pt>
                <c:pt idx="3018">
                  <c:v>27559.915313591504</c:v>
                </c:pt>
                <c:pt idx="3019">
                  <c:v>29122.403235728401</c:v>
                </c:pt>
                <c:pt idx="3020">
                  <c:v>28250.731983766396</c:v>
                </c:pt>
                <c:pt idx="3021">
                  <c:v>25897.407281611399</c:v>
                </c:pt>
                <c:pt idx="3022">
                  <c:v>23730.661904311404</c:v>
                </c:pt>
                <c:pt idx="3023">
                  <c:v>22592.2001029114</c:v>
                </c:pt>
                <c:pt idx="3024">
                  <c:v>22127.629198471397</c:v>
                </c:pt>
                <c:pt idx="3025">
                  <c:v>22681.487791488398</c:v>
                </c:pt>
                <c:pt idx="3026">
                  <c:v>22605.402156219399</c:v>
                </c:pt>
                <c:pt idx="3027">
                  <c:v>23192.872148373401</c:v>
                </c:pt>
                <c:pt idx="3028">
                  <c:v>24184.766930612401</c:v>
                </c:pt>
                <c:pt idx="3029">
                  <c:v>24634.284875300003</c:v>
                </c:pt>
                <c:pt idx="3030">
                  <c:v>21761.947658900001</c:v>
                </c:pt>
                <c:pt idx="3031">
                  <c:v>15861.866481000003</c:v>
                </c:pt>
                <c:pt idx="3032">
                  <c:v>13586.068873000006</c:v>
                </c:pt>
                <c:pt idx="3033">
                  <c:v>11905.440558000002</c:v>
                </c:pt>
                <c:pt idx="3034">
                  <c:v>11032.257153999997</c:v>
                </c:pt>
                <c:pt idx="3035">
                  <c:v>10681.815344000002</c:v>
                </c:pt>
                <c:pt idx="3036">
                  <c:v>11059.366523999999</c:v>
                </c:pt>
                <c:pt idx="3037">
                  <c:v>12102.271673999998</c:v>
                </c:pt>
                <c:pt idx="3038">
                  <c:v>13457.139039999998</c:v>
                </c:pt>
                <c:pt idx="3039">
                  <c:v>15417.543635999995</c:v>
                </c:pt>
                <c:pt idx="3040">
                  <c:v>19578.319415000002</c:v>
                </c:pt>
                <c:pt idx="3041">
                  <c:v>25624.236505000004</c:v>
                </c:pt>
                <c:pt idx="3042">
                  <c:v>28953.765220817768</c:v>
                </c:pt>
                <c:pt idx="3043">
                  <c:v>30589.452947744259</c:v>
                </c:pt>
                <c:pt idx="3044">
                  <c:v>29741.833281302508</c:v>
                </c:pt>
                <c:pt idx="3045">
                  <c:v>27092.61917935251</c:v>
                </c:pt>
                <c:pt idx="3046">
                  <c:v>24778.16989940131</c:v>
                </c:pt>
                <c:pt idx="3047">
                  <c:v>22800.946485109063</c:v>
                </c:pt>
                <c:pt idx="3048">
                  <c:v>22334.57040010906</c:v>
                </c:pt>
                <c:pt idx="3049">
                  <c:v>21794.548539309057</c:v>
                </c:pt>
                <c:pt idx="3050">
                  <c:v>21505.50277514731</c:v>
                </c:pt>
                <c:pt idx="3051">
                  <c:v>22012.642776747311</c:v>
                </c:pt>
                <c:pt idx="3052">
                  <c:v>22993.18294927531</c:v>
                </c:pt>
                <c:pt idx="3053">
                  <c:v>23525.410173799999</c:v>
                </c:pt>
                <c:pt idx="3054">
                  <c:v>21287.459215400002</c:v>
                </c:pt>
                <c:pt idx="3055">
                  <c:v>15848.611738000001</c:v>
                </c:pt>
                <c:pt idx="3056">
                  <c:v>13647.986837999999</c:v>
                </c:pt>
                <c:pt idx="3057">
                  <c:v>12804.327507999997</c:v>
                </c:pt>
                <c:pt idx="3058">
                  <c:v>12644.285479999999</c:v>
                </c:pt>
                <c:pt idx="3059">
                  <c:v>12418.417129999996</c:v>
                </c:pt>
                <c:pt idx="3060">
                  <c:v>13024.318880000001</c:v>
                </c:pt>
                <c:pt idx="3061">
                  <c:v>13671.406452999998</c:v>
                </c:pt>
                <c:pt idx="3062">
                  <c:v>15506.976173000001</c:v>
                </c:pt>
                <c:pt idx="3063">
                  <c:v>17310.621432999997</c:v>
                </c:pt>
                <c:pt idx="3064">
                  <c:v>20765.231117000003</c:v>
                </c:pt>
                <c:pt idx="3065">
                  <c:v>26162.280758999997</c:v>
                </c:pt>
                <c:pt idx="3066">
                  <c:v>29211.066319457757</c:v>
                </c:pt>
                <c:pt idx="3067">
                  <c:v>30299.80746660188</c:v>
                </c:pt>
                <c:pt idx="3068">
                  <c:v>29159.285126815888</c:v>
                </c:pt>
                <c:pt idx="3069">
                  <c:v>26471.181840222183</c:v>
                </c:pt>
                <c:pt idx="3070">
                  <c:v>24575.687990222181</c:v>
                </c:pt>
                <c:pt idx="3071">
                  <c:v>22532.700150222183</c:v>
                </c:pt>
                <c:pt idx="3072">
                  <c:v>21648.558468507177</c:v>
                </c:pt>
                <c:pt idx="3073">
                  <c:v>21034.431109151177</c:v>
                </c:pt>
                <c:pt idx="3074">
                  <c:v>20700.247184188174</c:v>
                </c:pt>
                <c:pt idx="3075">
                  <c:v>21221.693174041928</c:v>
                </c:pt>
                <c:pt idx="3076">
                  <c:v>22460.21267304193</c:v>
                </c:pt>
                <c:pt idx="3077">
                  <c:v>22847.240467210002</c:v>
                </c:pt>
                <c:pt idx="3078">
                  <c:v>19999.666579599998</c:v>
                </c:pt>
                <c:pt idx="3079">
                  <c:v>15230.147298</c:v>
                </c:pt>
                <c:pt idx="3080">
                  <c:v>13794.356249</c:v>
                </c:pt>
                <c:pt idx="3081">
                  <c:v>14097.165878000003</c:v>
                </c:pt>
                <c:pt idx="3082">
                  <c:v>13667.944674999997</c:v>
                </c:pt>
                <c:pt idx="3083">
                  <c:v>14289.975058000002</c:v>
                </c:pt>
                <c:pt idx="3084">
                  <c:v>15261.182616000004</c:v>
                </c:pt>
                <c:pt idx="3085">
                  <c:v>16640.901459000004</c:v>
                </c:pt>
                <c:pt idx="3086">
                  <c:v>18563.697909999995</c:v>
                </c:pt>
                <c:pt idx="3087">
                  <c:v>20863.620938000004</c:v>
                </c:pt>
                <c:pt idx="3088">
                  <c:v>24522.294127000005</c:v>
                </c:pt>
                <c:pt idx="3089">
                  <c:v>29051.778530000003</c:v>
                </c:pt>
                <c:pt idx="3090">
                  <c:v>32557.629707617751</c:v>
                </c:pt>
                <c:pt idx="3091">
                  <c:v>32957.724929921133</c:v>
                </c:pt>
                <c:pt idx="3092">
                  <c:v>31485.601621818121</c:v>
                </c:pt>
                <c:pt idx="3093">
                  <c:v>28549.107398775028</c:v>
                </c:pt>
                <c:pt idx="3094">
                  <c:v>25845.907722775028</c:v>
                </c:pt>
                <c:pt idx="3095">
                  <c:v>24559.324573225025</c:v>
                </c:pt>
                <c:pt idx="3096">
                  <c:v>24086.767873225028</c:v>
                </c:pt>
                <c:pt idx="3097">
                  <c:v>23911.176855446578</c:v>
                </c:pt>
                <c:pt idx="3098">
                  <c:v>23530.258156446573</c:v>
                </c:pt>
                <c:pt idx="3099">
                  <c:v>23900.362773783578</c:v>
                </c:pt>
                <c:pt idx="3100">
                  <c:v>24861.437831064024</c:v>
                </c:pt>
                <c:pt idx="3101">
                  <c:v>24941.019849330001</c:v>
                </c:pt>
                <c:pt idx="3102">
                  <c:v>21935.835587199999</c:v>
                </c:pt>
                <c:pt idx="3103">
                  <c:v>15646.445767999996</c:v>
                </c:pt>
                <c:pt idx="3104">
                  <c:v>13593.550427999999</c:v>
                </c:pt>
                <c:pt idx="3105">
                  <c:v>11895.062484000005</c:v>
                </c:pt>
                <c:pt idx="3106">
                  <c:v>11390.850334999996</c:v>
                </c:pt>
                <c:pt idx="3107">
                  <c:v>11852.505301000003</c:v>
                </c:pt>
                <c:pt idx="3108">
                  <c:v>13038.841089000007</c:v>
                </c:pt>
                <c:pt idx="3109">
                  <c:v>15502.362367000005</c:v>
                </c:pt>
                <c:pt idx="3110">
                  <c:v>17589.092425999999</c:v>
                </c:pt>
                <c:pt idx="3111">
                  <c:v>20250.594333000001</c:v>
                </c:pt>
                <c:pt idx="3112">
                  <c:v>24838.069058000005</c:v>
                </c:pt>
                <c:pt idx="3113">
                  <c:v>30450.545685999998</c:v>
                </c:pt>
                <c:pt idx="3114">
                  <c:v>34254.231039749007</c:v>
                </c:pt>
                <c:pt idx="3115">
                  <c:v>34712.310038438001</c:v>
                </c:pt>
                <c:pt idx="3116">
                  <c:v>33236.028926437997</c:v>
                </c:pt>
                <c:pt idx="3117">
                  <c:v>30171.590826438001</c:v>
                </c:pt>
                <c:pt idx="3118">
                  <c:v>27180.077537082005</c:v>
                </c:pt>
                <c:pt idx="3119">
                  <c:v>25067.182503087995</c:v>
                </c:pt>
                <c:pt idx="3120">
                  <c:v>23618.787900947002</c:v>
                </c:pt>
                <c:pt idx="3121">
                  <c:v>23070.692710947002</c:v>
                </c:pt>
                <c:pt idx="3122">
                  <c:v>22892.537510947001</c:v>
                </c:pt>
                <c:pt idx="3123">
                  <c:v>23212.002120351503</c:v>
                </c:pt>
                <c:pt idx="3124">
                  <c:v>23974.441399052503</c:v>
                </c:pt>
                <c:pt idx="3125">
                  <c:v>24022.563752800001</c:v>
                </c:pt>
                <c:pt idx="3126">
                  <c:v>21792.016004500001</c:v>
                </c:pt>
                <c:pt idx="3127">
                  <c:v>16395.027138999994</c:v>
                </c:pt>
                <c:pt idx="3128">
                  <c:v>13636.136419999999</c:v>
                </c:pt>
                <c:pt idx="3129">
                  <c:v>12324.292061000002</c:v>
                </c:pt>
                <c:pt idx="3130">
                  <c:v>11699.480401999996</c:v>
                </c:pt>
                <c:pt idx="3131">
                  <c:v>12677.041241000006</c:v>
                </c:pt>
                <c:pt idx="3132">
                  <c:v>13335.614900999994</c:v>
                </c:pt>
                <c:pt idx="3133">
                  <c:v>14484.137851000007</c:v>
                </c:pt>
                <c:pt idx="3134">
                  <c:v>16572.060810999996</c:v>
                </c:pt>
                <c:pt idx="3135">
                  <c:v>18914.396761</c:v>
                </c:pt>
                <c:pt idx="3136">
                  <c:v>22911.625262999998</c:v>
                </c:pt>
                <c:pt idx="3137">
                  <c:v>27847.980615</c:v>
                </c:pt>
                <c:pt idx="3138">
                  <c:v>31198.860467975002</c:v>
                </c:pt>
                <c:pt idx="3139">
                  <c:v>32086.668087307749</c:v>
                </c:pt>
                <c:pt idx="3140">
                  <c:v>30500.59496130775</c:v>
                </c:pt>
                <c:pt idx="3141">
                  <c:v>27765.658361307753</c:v>
                </c:pt>
                <c:pt idx="3142">
                  <c:v>25264.589481311752</c:v>
                </c:pt>
                <c:pt idx="3143">
                  <c:v>23628.127369673752</c:v>
                </c:pt>
                <c:pt idx="3144">
                  <c:v>20475.982857890751</c:v>
                </c:pt>
                <c:pt idx="3145">
                  <c:v>18012.221513915749</c:v>
                </c:pt>
                <c:pt idx="3146">
                  <c:v>17529.004724915747</c:v>
                </c:pt>
                <c:pt idx="3147">
                  <c:v>17860.515897161753</c:v>
                </c:pt>
                <c:pt idx="3148">
                  <c:v>18968.24465953825</c:v>
                </c:pt>
                <c:pt idx="3149">
                  <c:v>19116.57709790075</c:v>
                </c:pt>
                <c:pt idx="3150">
                  <c:v>16297.1831449</c:v>
                </c:pt>
                <c:pt idx="3151">
                  <c:v>11123.962473900005</c:v>
                </c:pt>
                <c:pt idx="3152">
                  <c:v>9257.4670420000002</c:v>
                </c:pt>
                <c:pt idx="3153">
                  <c:v>8673.6404009999987</c:v>
                </c:pt>
                <c:pt idx="3154">
                  <c:v>7877.1672890000054</c:v>
                </c:pt>
                <c:pt idx="3155">
                  <c:v>7331.4447660000051</c:v>
                </c:pt>
                <c:pt idx="3156">
                  <c:v>8774.4213140000047</c:v>
                </c:pt>
                <c:pt idx="3157">
                  <c:v>9391.4812750000001</c:v>
                </c:pt>
                <c:pt idx="3158">
                  <c:v>10251.376518000003</c:v>
                </c:pt>
                <c:pt idx="3159">
                  <c:v>11936.314823999997</c:v>
                </c:pt>
                <c:pt idx="3160">
                  <c:v>14851.805700999997</c:v>
                </c:pt>
                <c:pt idx="3161">
                  <c:v>21410.681748999999</c:v>
                </c:pt>
                <c:pt idx="3162">
                  <c:v>25515.166508247898</c:v>
                </c:pt>
                <c:pt idx="3163">
                  <c:v>26787.231390227353</c:v>
                </c:pt>
                <c:pt idx="3164">
                  <c:v>25816.893342633703</c:v>
                </c:pt>
                <c:pt idx="3165">
                  <c:v>23533.703193633701</c:v>
                </c:pt>
                <c:pt idx="3166">
                  <c:v>21170.117007927704</c:v>
                </c:pt>
                <c:pt idx="3167">
                  <c:v>19801.427417303799</c:v>
                </c:pt>
                <c:pt idx="3168">
                  <c:v>19946.675540053802</c:v>
                </c:pt>
                <c:pt idx="3169">
                  <c:v>20435.612651053802</c:v>
                </c:pt>
                <c:pt idx="3170">
                  <c:v>20183.732579862801</c:v>
                </c:pt>
                <c:pt idx="3171">
                  <c:v>20668.972280862799</c:v>
                </c:pt>
                <c:pt idx="3172">
                  <c:v>21677.810067153798</c:v>
                </c:pt>
                <c:pt idx="3173">
                  <c:v>22043.856689804499</c:v>
                </c:pt>
                <c:pt idx="3174">
                  <c:v>20221.073703800001</c:v>
                </c:pt>
                <c:pt idx="3175">
                  <c:v>15512.587624999996</c:v>
                </c:pt>
                <c:pt idx="3176">
                  <c:v>14071.308273999997</c:v>
                </c:pt>
                <c:pt idx="3177">
                  <c:v>12230.220223999999</c:v>
                </c:pt>
                <c:pt idx="3178">
                  <c:v>11724.005286000003</c:v>
                </c:pt>
                <c:pt idx="3179">
                  <c:v>13546.346087000007</c:v>
                </c:pt>
                <c:pt idx="3180">
                  <c:v>15452.725055999999</c:v>
                </c:pt>
                <c:pt idx="3181">
                  <c:v>17148.006800000006</c:v>
                </c:pt>
                <c:pt idx="3182">
                  <c:v>17599.574815000011</c:v>
                </c:pt>
                <c:pt idx="3183">
                  <c:v>17766.491410999995</c:v>
                </c:pt>
                <c:pt idx="3184">
                  <c:v>19455.051985000006</c:v>
                </c:pt>
                <c:pt idx="3185">
                  <c:v>24098.865457599997</c:v>
                </c:pt>
                <c:pt idx="3186">
                  <c:v>27334.191493052</c:v>
                </c:pt>
                <c:pt idx="3187">
                  <c:v>28614.654155486875</c:v>
                </c:pt>
                <c:pt idx="3188">
                  <c:v>27684.008501390879</c:v>
                </c:pt>
                <c:pt idx="3189">
                  <c:v>25422.139148635873</c:v>
                </c:pt>
                <c:pt idx="3190">
                  <c:v>22972.753755964874</c:v>
                </c:pt>
                <c:pt idx="3191">
                  <c:v>21561.094853352879</c:v>
                </c:pt>
                <c:pt idx="3192">
                  <c:v>21697.407155854879</c:v>
                </c:pt>
                <c:pt idx="3193">
                  <c:v>21084.220949054878</c:v>
                </c:pt>
                <c:pt idx="3194">
                  <c:v>21031.773843619878</c:v>
                </c:pt>
                <c:pt idx="3195">
                  <c:v>21808.938552619875</c:v>
                </c:pt>
                <c:pt idx="3196">
                  <c:v>22828.219792344877</c:v>
                </c:pt>
                <c:pt idx="3197">
                  <c:v>22926.568714670004</c:v>
                </c:pt>
                <c:pt idx="3198">
                  <c:v>20965.305000600005</c:v>
                </c:pt>
                <c:pt idx="3199">
                  <c:v>15769.919581</c:v>
                </c:pt>
                <c:pt idx="3200">
                  <c:v>13192.591376000004</c:v>
                </c:pt>
                <c:pt idx="3201">
                  <c:v>10777.630374999997</c:v>
                </c:pt>
                <c:pt idx="3202">
                  <c:v>10901.791780999996</c:v>
                </c:pt>
                <c:pt idx="3203">
                  <c:v>11011.945328000002</c:v>
                </c:pt>
                <c:pt idx="3204">
                  <c:v>11863.323276999998</c:v>
                </c:pt>
                <c:pt idx="3205">
                  <c:v>11881.730281999993</c:v>
                </c:pt>
                <c:pt idx="3206">
                  <c:v>13765.211871000001</c:v>
                </c:pt>
                <c:pt idx="3207">
                  <c:v>15758.466553000006</c:v>
                </c:pt>
                <c:pt idx="3208">
                  <c:v>19584.887534000001</c:v>
                </c:pt>
                <c:pt idx="3209">
                  <c:v>26290.586975999999</c:v>
                </c:pt>
                <c:pt idx="3210">
                  <c:v>29939.858299192001</c:v>
                </c:pt>
                <c:pt idx="3211">
                  <c:v>30973.527912699992</c:v>
                </c:pt>
                <c:pt idx="3212">
                  <c:v>29853.984264699993</c:v>
                </c:pt>
                <c:pt idx="3213">
                  <c:v>27424.868506235995</c:v>
                </c:pt>
                <c:pt idx="3214">
                  <c:v>24745.129806236004</c:v>
                </c:pt>
                <c:pt idx="3215">
                  <c:v>22474.080406478002</c:v>
                </c:pt>
                <c:pt idx="3216">
                  <c:v>21487.575489090003</c:v>
                </c:pt>
                <c:pt idx="3217">
                  <c:v>20781.907305714998</c:v>
                </c:pt>
                <c:pt idx="3218">
                  <c:v>20598.206936175</c:v>
                </c:pt>
                <c:pt idx="3219">
                  <c:v>21209.746542272998</c:v>
                </c:pt>
                <c:pt idx="3220">
                  <c:v>22404.686341273002</c:v>
                </c:pt>
                <c:pt idx="3221">
                  <c:v>23383.014347500004</c:v>
                </c:pt>
                <c:pt idx="3222">
                  <c:v>23677.061248500002</c:v>
                </c:pt>
                <c:pt idx="3223">
                  <c:v>20638.755073</c:v>
                </c:pt>
                <c:pt idx="3224">
                  <c:v>15918.693611999999</c:v>
                </c:pt>
                <c:pt idx="3225">
                  <c:v>14152.915696999999</c:v>
                </c:pt>
                <c:pt idx="3226">
                  <c:v>14339.674629999996</c:v>
                </c:pt>
                <c:pt idx="3227">
                  <c:v>12558.996980999995</c:v>
                </c:pt>
                <c:pt idx="3228">
                  <c:v>11804.891320000008</c:v>
                </c:pt>
                <c:pt idx="3229">
                  <c:v>11717.638838999997</c:v>
                </c:pt>
                <c:pt idx="3230">
                  <c:v>13281.443783000001</c:v>
                </c:pt>
                <c:pt idx="3231">
                  <c:v>15293.34721399999</c:v>
                </c:pt>
                <c:pt idx="3232">
                  <c:v>17551.148252999996</c:v>
                </c:pt>
                <c:pt idx="3233">
                  <c:v>23570.248165000001</c:v>
                </c:pt>
                <c:pt idx="3234">
                  <c:v>27683.658852173994</c:v>
                </c:pt>
                <c:pt idx="3235">
                  <c:v>29188.488463881353</c:v>
                </c:pt>
                <c:pt idx="3236">
                  <c:v>28027.641065881351</c:v>
                </c:pt>
                <c:pt idx="3237">
                  <c:v>25639.825144486356</c:v>
                </c:pt>
                <c:pt idx="3238">
                  <c:v>23347.587972905349</c:v>
                </c:pt>
                <c:pt idx="3239">
                  <c:v>22252.424935391347</c:v>
                </c:pt>
                <c:pt idx="3240">
                  <c:v>21343.16875892572</c:v>
                </c:pt>
                <c:pt idx="3241">
                  <c:v>20747.007437716722</c:v>
                </c:pt>
                <c:pt idx="3242">
                  <c:v>20628.646827581724</c:v>
                </c:pt>
                <c:pt idx="3243">
                  <c:v>21045.153696367728</c:v>
                </c:pt>
                <c:pt idx="3244">
                  <c:v>22356.207685367724</c:v>
                </c:pt>
                <c:pt idx="3245">
                  <c:v>22474.180361299997</c:v>
                </c:pt>
                <c:pt idx="3246">
                  <c:v>21442.2131472</c:v>
                </c:pt>
                <c:pt idx="3247">
                  <c:v>17151.086983000001</c:v>
                </c:pt>
                <c:pt idx="3248">
                  <c:v>12718.015775000002</c:v>
                </c:pt>
                <c:pt idx="3249">
                  <c:v>11686.361082000001</c:v>
                </c:pt>
                <c:pt idx="3250">
                  <c:v>9815.9530309999973</c:v>
                </c:pt>
                <c:pt idx="3251">
                  <c:v>9292.3399040000004</c:v>
                </c:pt>
                <c:pt idx="3252">
                  <c:v>9792.7913240000016</c:v>
                </c:pt>
                <c:pt idx="3253">
                  <c:v>10116.771304</c:v>
                </c:pt>
                <c:pt idx="3254">
                  <c:v>10400.301615000004</c:v>
                </c:pt>
                <c:pt idx="3255">
                  <c:v>11940.784644000005</c:v>
                </c:pt>
                <c:pt idx="3256">
                  <c:v>15930.685229999999</c:v>
                </c:pt>
                <c:pt idx="3257">
                  <c:v>21127.116702999996</c:v>
                </c:pt>
                <c:pt idx="3258">
                  <c:v>26156.206915528997</c:v>
                </c:pt>
                <c:pt idx="3259">
                  <c:v>28269.750310840558</c:v>
                </c:pt>
                <c:pt idx="3260">
                  <c:v>27205.457996440553</c:v>
                </c:pt>
                <c:pt idx="3261">
                  <c:v>24755.06907415055</c:v>
                </c:pt>
                <c:pt idx="3262">
                  <c:v>22682.603874150551</c:v>
                </c:pt>
                <c:pt idx="3263">
                  <c:v>21270.926084088675</c:v>
                </c:pt>
                <c:pt idx="3264">
                  <c:v>20378.697074088672</c:v>
                </c:pt>
                <c:pt idx="3265">
                  <c:v>19810.913299951681</c:v>
                </c:pt>
                <c:pt idx="3266">
                  <c:v>19693.505334046677</c:v>
                </c:pt>
                <c:pt idx="3267">
                  <c:v>20247.433925193673</c:v>
                </c:pt>
                <c:pt idx="3268">
                  <c:v>21397.138814193673</c:v>
                </c:pt>
                <c:pt idx="3269">
                  <c:v>21887.482321330001</c:v>
                </c:pt>
                <c:pt idx="3270">
                  <c:v>21376.447670099999</c:v>
                </c:pt>
                <c:pt idx="3271">
                  <c:v>16690.294196999999</c:v>
                </c:pt>
                <c:pt idx="3272">
                  <c:v>14151.819832000008</c:v>
                </c:pt>
                <c:pt idx="3273">
                  <c:v>11125.014109999995</c:v>
                </c:pt>
                <c:pt idx="3274">
                  <c:v>10484.533901000003</c:v>
                </c:pt>
                <c:pt idx="3275">
                  <c:v>10530.728901000004</c:v>
                </c:pt>
                <c:pt idx="3276">
                  <c:v>10413.544542999995</c:v>
                </c:pt>
                <c:pt idx="3277">
                  <c:v>10251.931703</c:v>
                </c:pt>
                <c:pt idx="3278">
                  <c:v>11507.322852999996</c:v>
                </c:pt>
                <c:pt idx="3279">
                  <c:v>12857.787802999999</c:v>
                </c:pt>
                <c:pt idx="3280">
                  <c:v>16115.967560000005</c:v>
                </c:pt>
                <c:pt idx="3281">
                  <c:v>22067.736447000003</c:v>
                </c:pt>
                <c:pt idx="3282">
                  <c:v>25909.874518345998</c:v>
                </c:pt>
                <c:pt idx="3283">
                  <c:v>27534.911113954502</c:v>
                </c:pt>
                <c:pt idx="3284">
                  <c:v>26448.511623954502</c:v>
                </c:pt>
                <c:pt idx="3285">
                  <c:v>24159.8340239545</c:v>
                </c:pt>
                <c:pt idx="3286">
                  <c:v>21893.7059572465</c:v>
                </c:pt>
                <c:pt idx="3287">
                  <c:v>20760.4814022965</c:v>
                </c:pt>
                <c:pt idx="3288">
                  <c:v>19496.105037034496</c:v>
                </c:pt>
                <c:pt idx="3289">
                  <c:v>18577.298722155498</c:v>
                </c:pt>
                <c:pt idx="3290">
                  <c:v>18187.448933155501</c:v>
                </c:pt>
                <c:pt idx="3291">
                  <c:v>18662.030532155495</c:v>
                </c:pt>
                <c:pt idx="3292">
                  <c:v>19890.874861480501</c:v>
                </c:pt>
                <c:pt idx="3293">
                  <c:v>20372.054040999999</c:v>
                </c:pt>
                <c:pt idx="3294">
                  <c:v>18399.225323600003</c:v>
                </c:pt>
                <c:pt idx="3295">
                  <c:v>13542.177067500003</c:v>
                </c:pt>
                <c:pt idx="3296">
                  <c:v>11330.109570999997</c:v>
                </c:pt>
                <c:pt idx="3297">
                  <c:v>10094.971602</c:v>
                </c:pt>
                <c:pt idx="3298">
                  <c:v>10256.589888999999</c:v>
                </c:pt>
                <c:pt idx="3299">
                  <c:v>10034.269011</c:v>
                </c:pt>
                <c:pt idx="3300">
                  <c:v>11337.883108999997</c:v>
                </c:pt>
                <c:pt idx="3301">
                  <c:v>11901.478064000006</c:v>
                </c:pt>
                <c:pt idx="3302">
                  <c:v>12688.621749000002</c:v>
                </c:pt>
                <c:pt idx="3303">
                  <c:v>13860.916443999995</c:v>
                </c:pt>
                <c:pt idx="3304">
                  <c:v>16591.579520000003</c:v>
                </c:pt>
                <c:pt idx="3305">
                  <c:v>21343.388075300001</c:v>
                </c:pt>
                <c:pt idx="3306">
                  <c:v>25767.01557024075</c:v>
                </c:pt>
                <c:pt idx="3307">
                  <c:v>27236.058836494001</c:v>
                </c:pt>
                <c:pt idx="3308">
                  <c:v>26074.263552750002</c:v>
                </c:pt>
                <c:pt idx="3309">
                  <c:v>23463.101741374896</c:v>
                </c:pt>
                <c:pt idx="3310">
                  <c:v>20946.385043499897</c:v>
                </c:pt>
                <c:pt idx="3311">
                  <c:v>19349.3457090999</c:v>
                </c:pt>
                <c:pt idx="3312">
                  <c:v>18686.707617595901</c:v>
                </c:pt>
                <c:pt idx="3313">
                  <c:v>18377.549237921699</c:v>
                </c:pt>
                <c:pt idx="3314">
                  <c:v>17913.494981552947</c:v>
                </c:pt>
                <c:pt idx="3315">
                  <c:v>18150.631570552949</c:v>
                </c:pt>
                <c:pt idx="3316">
                  <c:v>18976.918270552949</c:v>
                </c:pt>
                <c:pt idx="3317">
                  <c:v>19271.919688699996</c:v>
                </c:pt>
                <c:pt idx="3318">
                  <c:v>18207.854606799996</c:v>
                </c:pt>
                <c:pt idx="3319">
                  <c:v>12120.777190000001</c:v>
                </c:pt>
                <c:pt idx="3320">
                  <c:v>9796.1874580000003</c:v>
                </c:pt>
                <c:pt idx="3321">
                  <c:v>8221.035745000001</c:v>
                </c:pt>
                <c:pt idx="3322">
                  <c:v>6981.6732279999987</c:v>
                </c:pt>
                <c:pt idx="3323">
                  <c:v>6821.4492140000002</c:v>
                </c:pt>
                <c:pt idx="3324">
                  <c:v>7366.0929849999984</c:v>
                </c:pt>
                <c:pt idx="3325">
                  <c:v>9172.0062139999991</c:v>
                </c:pt>
                <c:pt idx="3326">
                  <c:v>10103.750970999994</c:v>
                </c:pt>
                <c:pt idx="3327">
                  <c:v>11768.91243</c:v>
                </c:pt>
                <c:pt idx="3328">
                  <c:v>15391.749952999997</c:v>
                </c:pt>
                <c:pt idx="3329">
                  <c:v>20686.366621999998</c:v>
                </c:pt>
                <c:pt idx="3330">
                  <c:v>24734.368065614297</c:v>
                </c:pt>
                <c:pt idx="3331">
                  <c:v>26334.243079880551</c:v>
                </c:pt>
                <c:pt idx="3332">
                  <c:v>25519.226992142554</c:v>
                </c:pt>
                <c:pt idx="3333">
                  <c:v>23180.359484661301</c:v>
                </c:pt>
                <c:pt idx="3334">
                  <c:v>21018.004112862502</c:v>
                </c:pt>
                <c:pt idx="3335">
                  <c:v>19668.365913862504</c:v>
                </c:pt>
                <c:pt idx="3336">
                  <c:v>19521.245642862494</c:v>
                </c:pt>
                <c:pt idx="3337">
                  <c:v>19685.069693716254</c:v>
                </c:pt>
                <c:pt idx="3338">
                  <c:v>19678.591074531247</c:v>
                </c:pt>
                <c:pt idx="3339">
                  <c:v>20739.36565424125</c:v>
                </c:pt>
                <c:pt idx="3340">
                  <c:v>22371.047362193247</c:v>
                </c:pt>
                <c:pt idx="3341">
                  <c:v>22670.3647294</c:v>
                </c:pt>
                <c:pt idx="3342">
                  <c:v>20002.475728500005</c:v>
                </c:pt>
                <c:pt idx="3343">
                  <c:v>14597.885577999998</c:v>
                </c:pt>
                <c:pt idx="3344">
                  <c:v>12604.247019</c:v>
                </c:pt>
                <c:pt idx="3345">
                  <c:v>10190.799614000003</c:v>
                </c:pt>
                <c:pt idx="3346">
                  <c:v>8985.6284929999983</c:v>
                </c:pt>
                <c:pt idx="3347">
                  <c:v>10008.316174000003</c:v>
                </c:pt>
                <c:pt idx="3348">
                  <c:v>11339.378772999995</c:v>
                </c:pt>
                <c:pt idx="3349">
                  <c:v>12740.201580999999</c:v>
                </c:pt>
                <c:pt idx="3350">
                  <c:v>14670.453501000005</c:v>
                </c:pt>
                <c:pt idx="3351">
                  <c:v>16399.467191000007</c:v>
                </c:pt>
                <c:pt idx="3352">
                  <c:v>20439.467246000004</c:v>
                </c:pt>
                <c:pt idx="3353">
                  <c:v>25575.906782000002</c:v>
                </c:pt>
                <c:pt idx="3354">
                  <c:v>30051.304375838001</c:v>
                </c:pt>
                <c:pt idx="3355">
                  <c:v>30839.6957656505</c:v>
                </c:pt>
                <c:pt idx="3356">
                  <c:v>29588.019777290501</c:v>
                </c:pt>
                <c:pt idx="3357">
                  <c:v>27022.676747290498</c:v>
                </c:pt>
                <c:pt idx="3358">
                  <c:v>24513.340628553004</c:v>
                </c:pt>
                <c:pt idx="3359">
                  <c:v>23097.653133666001</c:v>
                </c:pt>
                <c:pt idx="3360">
                  <c:v>22429.778299665995</c:v>
                </c:pt>
                <c:pt idx="3361">
                  <c:v>21150.402439941001</c:v>
                </c:pt>
                <c:pt idx="3362">
                  <c:v>21256.398750941</c:v>
                </c:pt>
                <c:pt idx="3363">
                  <c:v>21709.642171362</c:v>
                </c:pt>
                <c:pt idx="3364">
                  <c:v>22773.820394986004</c:v>
                </c:pt>
                <c:pt idx="3365">
                  <c:v>23080.487832244995</c:v>
                </c:pt>
                <c:pt idx="3366">
                  <c:v>21739.499391599998</c:v>
                </c:pt>
                <c:pt idx="3367">
                  <c:v>20082.841261399997</c:v>
                </c:pt>
                <c:pt idx="3368">
                  <c:v>19033.836239</c:v>
                </c:pt>
                <c:pt idx="3369">
                  <c:v>19249.784878999995</c:v>
                </c:pt>
                <c:pt idx="3370">
                  <c:v>18592.256608999996</c:v>
                </c:pt>
                <c:pt idx="3371">
                  <c:v>15936.990862000001</c:v>
                </c:pt>
                <c:pt idx="3372">
                  <c:v>16521.966571000008</c:v>
                </c:pt>
                <c:pt idx="3373">
                  <c:v>17349.111756999999</c:v>
                </c:pt>
                <c:pt idx="3374">
                  <c:v>18113.036869</c:v>
                </c:pt>
                <c:pt idx="3375">
                  <c:v>20593.024381299998</c:v>
                </c:pt>
                <c:pt idx="3376">
                  <c:v>22434.454810299998</c:v>
                </c:pt>
                <c:pt idx="3377">
                  <c:v>25460.025000146252</c:v>
                </c:pt>
                <c:pt idx="3378">
                  <c:v>28997.856982480997</c:v>
                </c:pt>
                <c:pt idx="3379">
                  <c:v>30186.86427096025</c:v>
                </c:pt>
                <c:pt idx="3380">
                  <c:v>29060.41886096025</c:v>
                </c:pt>
                <c:pt idx="3381">
                  <c:v>26571.278540279749</c:v>
                </c:pt>
                <c:pt idx="3382">
                  <c:v>24014.160940279744</c:v>
                </c:pt>
                <c:pt idx="3383">
                  <c:v>22294.557926821748</c:v>
                </c:pt>
                <c:pt idx="3384">
                  <c:v>22063.905720821749</c:v>
                </c:pt>
                <c:pt idx="3385">
                  <c:v>21577.287036332251</c:v>
                </c:pt>
                <c:pt idx="3386">
                  <c:v>21513.844847332246</c:v>
                </c:pt>
                <c:pt idx="3387">
                  <c:v>21777.964145683247</c:v>
                </c:pt>
                <c:pt idx="3388">
                  <c:v>22826.587097745251</c:v>
                </c:pt>
                <c:pt idx="3389">
                  <c:v>23841.04797609225</c:v>
                </c:pt>
                <c:pt idx="3390">
                  <c:v>23915.627174500001</c:v>
                </c:pt>
                <c:pt idx="3391">
                  <c:v>19979.750532999995</c:v>
                </c:pt>
                <c:pt idx="3392">
                  <c:v>19172.961056000004</c:v>
                </c:pt>
                <c:pt idx="3393">
                  <c:v>18325.231632000006</c:v>
                </c:pt>
                <c:pt idx="3394">
                  <c:v>17371.453764999998</c:v>
                </c:pt>
                <c:pt idx="3395">
                  <c:v>16481.862748999996</c:v>
                </c:pt>
                <c:pt idx="3396">
                  <c:v>18162.96571</c:v>
                </c:pt>
                <c:pt idx="3397">
                  <c:v>18339.697560000001</c:v>
                </c:pt>
                <c:pt idx="3398">
                  <c:v>18712.979879999995</c:v>
                </c:pt>
                <c:pt idx="3399">
                  <c:v>21260.427408</c:v>
                </c:pt>
                <c:pt idx="3400">
                  <c:v>24677.239378000002</c:v>
                </c:pt>
                <c:pt idx="3401">
                  <c:v>26486.906749900005</c:v>
                </c:pt>
                <c:pt idx="3402">
                  <c:v>28655.729779830501</c:v>
                </c:pt>
                <c:pt idx="3403">
                  <c:v>29958.150017438402</c:v>
                </c:pt>
                <c:pt idx="3404">
                  <c:v>28941.958012438401</c:v>
                </c:pt>
                <c:pt idx="3405">
                  <c:v>26450.522502438402</c:v>
                </c:pt>
                <c:pt idx="3406">
                  <c:v>23891.991013109498</c:v>
                </c:pt>
                <c:pt idx="3407">
                  <c:v>22098.938313109502</c:v>
                </c:pt>
                <c:pt idx="3408">
                  <c:v>21023.136591328494</c:v>
                </c:pt>
                <c:pt idx="3409">
                  <c:v>20117.615813950397</c:v>
                </c:pt>
                <c:pt idx="3410">
                  <c:v>20004.993096067901</c:v>
                </c:pt>
                <c:pt idx="3411">
                  <c:v>20261.680268204902</c:v>
                </c:pt>
                <c:pt idx="3412">
                  <c:v>21305.377763140896</c:v>
                </c:pt>
                <c:pt idx="3413">
                  <c:v>21480.3714368</c:v>
                </c:pt>
                <c:pt idx="3414">
                  <c:v>19653.162985399998</c:v>
                </c:pt>
                <c:pt idx="3415">
                  <c:v>16547.448960000002</c:v>
                </c:pt>
                <c:pt idx="3416">
                  <c:v>15139.857070000005</c:v>
                </c:pt>
                <c:pt idx="3417">
                  <c:v>14498.406268000002</c:v>
                </c:pt>
                <c:pt idx="3418">
                  <c:v>14544.269928000009</c:v>
                </c:pt>
                <c:pt idx="3419">
                  <c:v>13953.414954</c:v>
                </c:pt>
                <c:pt idx="3420">
                  <c:v>14717.382682999996</c:v>
                </c:pt>
                <c:pt idx="3421">
                  <c:v>15239.685032999992</c:v>
                </c:pt>
                <c:pt idx="3422">
                  <c:v>15911.224307999997</c:v>
                </c:pt>
                <c:pt idx="3423">
                  <c:v>17491.039688000004</c:v>
                </c:pt>
                <c:pt idx="3424">
                  <c:v>20502.764496000007</c:v>
                </c:pt>
                <c:pt idx="3425">
                  <c:v>24930.006168</c:v>
                </c:pt>
                <c:pt idx="3426">
                  <c:v>29112.158819347904</c:v>
                </c:pt>
                <c:pt idx="3427">
                  <c:v>30447.053551995057</c:v>
                </c:pt>
                <c:pt idx="3428">
                  <c:v>29296.021251995051</c:v>
                </c:pt>
                <c:pt idx="3429">
                  <c:v>26706.639942453905</c:v>
                </c:pt>
                <c:pt idx="3430">
                  <c:v>24066.1537097539</c:v>
                </c:pt>
                <c:pt idx="3431">
                  <c:v>22125.7382143539</c:v>
                </c:pt>
                <c:pt idx="3432">
                  <c:v>20942.646390353904</c:v>
                </c:pt>
                <c:pt idx="3433">
                  <c:v>20319.794154353902</c:v>
                </c:pt>
                <c:pt idx="3434">
                  <c:v>20207.852656478895</c:v>
                </c:pt>
                <c:pt idx="3435">
                  <c:v>20491.411336867648</c:v>
                </c:pt>
                <c:pt idx="3436">
                  <c:v>21569.139739655646</c:v>
                </c:pt>
                <c:pt idx="3437">
                  <c:v>21674.203730500001</c:v>
                </c:pt>
                <c:pt idx="3438">
                  <c:v>19955.919976499998</c:v>
                </c:pt>
                <c:pt idx="3439">
                  <c:v>15075.483981999998</c:v>
                </c:pt>
                <c:pt idx="3440">
                  <c:v>14373.533985000002</c:v>
                </c:pt>
                <c:pt idx="3441">
                  <c:v>13765.530604</c:v>
                </c:pt>
                <c:pt idx="3442">
                  <c:v>14237.148579999999</c:v>
                </c:pt>
                <c:pt idx="3443">
                  <c:v>14994.759190999996</c:v>
                </c:pt>
                <c:pt idx="3444">
                  <c:v>16049.327195</c:v>
                </c:pt>
                <c:pt idx="3445">
                  <c:v>16957.591025000009</c:v>
                </c:pt>
                <c:pt idx="3446">
                  <c:v>17677.005549999998</c:v>
                </c:pt>
                <c:pt idx="3447">
                  <c:v>19261.367195000003</c:v>
                </c:pt>
                <c:pt idx="3448">
                  <c:v>21351.947307000006</c:v>
                </c:pt>
                <c:pt idx="3449">
                  <c:v>26761.906882000007</c:v>
                </c:pt>
                <c:pt idx="3450">
                  <c:v>30198.719988149998</c:v>
                </c:pt>
                <c:pt idx="3451">
                  <c:v>31073.712525101499</c:v>
                </c:pt>
                <c:pt idx="3452">
                  <c:v>29546.723815101501</c:v>
                </c:pt>
                <c:pt idx="3453">
                  <c:v>26749.5345755075</c:v>
                </c:pt>
                <c:pt idx="3454">
                  <c:v>23995.618075113751</c:v>
                </c:pt>
                <c:pt idx="3455">
                  <c:v>21847.131276203749</c:v>
                </c:pt>
                <c:pt idx="3456">
                  <c:v>20645.63855620375</c:v>
                </c:pt>
                <c:pt idx="3457">
                  <c:v>19752.575281059748</c:v>
                </c:pt>
                <c:pt idx="3458">
                  <c:v>19549.043582059752</c:v>
                </c:pt>
                <c:pt idx="3459">
                  <c:v>19690.502112080754</c:v>
                </c:pt>
                <c:pt idx="3460">
                  <c:v>20709.989545467</c:v>
                </c:pt>
                <c:pt idx="3461">
                  <c:v>20871.193710299998</c:v>
                </c:pt>
                <c:pt idx="3462">
                  <c:v>19537.8702165</c:v>
                </c:pt>
                <c:pt idx="3463">
                  <c:v>14955.860021999999</c:v>
                </c:pt>
                <c:pt idx="3464">
                  <c:v>13241.257114999997</c:v>
                </c:pt>
                <c:pt idx="3465">
                  <c:v>11923.625990999999</c:v>
                </c:pt>
                <c:pt idx="3466">
                  <c:v>12438.352652</c:v>
                </c:pt>
                <c:pt idx="3467">
                  <c:v>12765.397015000002</c:v>
                </c:pt>
                <c:pt idx="3468">
                  <c:v>13439.343374999991</c:v>
                </c:pt>
                <c:pt idx="3469">
                  <c:v>14462.526784999991</c:v>
                </c:pt>
                <c:pt idx="3470">
                  <c:v>15364.324815000002</c:v>
                </c:pt>
                <c:pt idx="3471">
                  <c:v>16528.311775000002</c:v>
                </c:pt>
                <c:pt idx="3472">
                  <c:v>18693.792566999997</c:v>
                </c:pt>
                <c:pt idx="3473">
                  <c:v>24721.062828000002</c:v>
                </c:pt>
                <c:pt idx="3474">
                  <c:v>28274.276429400001</c:v>
                </c:pt>
                <c:pt idx="3475">
                  <c:v>29212.850355087699</c:v>
                </c:pt>
                <c:pt idx="3476">
                  <c:v>27758.553511183702</c:v>
                </c:pt>
                <c:pt idx="3477">
                  <c:v>25015.667402183703</c:v>
                </c:pt>
                <c:pt idx="3478">
                  <c:v>22353.033911183698</c:v>
                </c:pt>
                <c:pt idx="3479">
                  <c:v>20337.014909686703</c:v>
                </c:pt>
                <c:pt idx="3480">
                  <c:v>20334.733913532702</c:v>
                </c:pt>
                <c:pt idx="3481">
                  <c:v>19693.432077584701</c:v>
                </c:pt>
                <c:pt idx="3482">
                  <c:v>19227.946196684701</c:v>
                </c:pt>
                <c:pt idx="3483">
                  <c:v>19115.984397684701</c:v>
                </c:pt>
                <c:pt idx="3484">
                  <c:v>19950.798987684699</c:v>
                </c:pt>
                <c:pt idx="3485">
                  <c:v>20126.56946631</c:v>
                </c:pt>
                <c:pt idx="3486">
                  <c:v>18337.874678100001</c:v>
                </c:pt>
                <c:pt idx="3487">
                  <c:v>13921.278586999995</c:v>
                </c:pt>
                <c:pt idx="3488">
                  <c:v>11406.398282000002</c:v>
                </c:pt>
                <c:pt idx="3489">
                  <c:v>10225.049692000001</c:v>
                </c:pt>
                <c:pt idx="3490">
                  <c:v>10504.035905999999</c:v>
                </c:pt>
                <c:pt idx="3491">
                  <c:v>11177.827926000002</c:v>
                </c:pt>
                <c:pt idx="3492">
                  <c:v>10546.258741000001</c:v>
                </c:pt>
                <c:pt idx="3493">
                  <c:v>12036.518640999999</c:v>
                </c:pt>
                <c:pt idx="3494">
                  <c:v>15153.653315999994</c:v>
                </c:pt>
                <c:pt idx="3495">
                  <c:v>17375.238421000002</c:v>
                </c:pt>
                <c:pt idx="3496">
                  <c:v>21309.4549826</c:v>
                </c:pt>
                <c:pt idx="3497">
                  <c:v>24807.497697499999</c:v>
                </c:pt>
                <c:pt idx="3498">
                  <c:v>27640.729995060003</c:v>
                </c:pt>
                <c:pt idx="3499">
                  <c:v>28841.178385492203</c:v>
                </c:pt>
                <c:pt idx="3500">
                  <c:v>27809.348391994201</c:v>
                </c:pt>
                <c:pt idx="3501">
                  <c:v>25113.397892994202</c:v>
                </c:pt>
                <c:pt idx="3502">
                  <c:v>22326.563341994202</c:v>
                </c:pt>
                <c:pt idx="3503">
                  <c:v>20827.730111038203</c:v>
                </c:pt>
                <c:pt idx="3504">
                  <c:v>19953.284346522574</c:v>
                </c:pt>
                <c:pt idx="3505">
                  <c:v>19570.711836522576</c:v>
                </c:pt>
                <c:pt idx="3506">
                  <c:v>19155.591009322572</c:v>
                </c:pt>
                <c:pt idx="3507">
                  <c:v>19582.079638689574</c:v>
                </c:pt>
                <c:pt idx="3508">
                  <c:v>20666.434103552576</c:v>
                </c:pt>
                <c:pt idx="3509">
                  <c:v>21175.664386700002</c:v>
                </c:pt>
                <c:pt idx="3510">
                  <c:v>20291.483294899997</c:v>
                </c:pt>
                <c:pt idx="3511">
                  <c:v>16990.135469999997</c:v>
                </c:pt>
                <c:pt idx="3512">
                  <c:v>17740.246869999999</c:v>
                </c:pt>
                <c:pt idx="3513">
                  <c:v>15023.824544999998</c:v>
                </c:pt>
                <c:pt idx="3514">
                  <c:v>14576.968244999998</c:v>
                </c:pt>
                <c:pt idx="3515">
                  <c:v>13787.633995999997</c:v>
                </c:pt>
                <c:pt idx="3516">
                  <c:v>14671.121575999996</c:v>
                </c:pt>
                <c:pt idx="3517">
                  <c:v>16366.776865</c:v>
                </c:pt>
                <c:pt idx="3518">
                  <c:v>18307.142226</c:v>
                </c:pt>
                <c:pt idx="3519">
                  <c:v>20367.162802999999</c:v>
                </c:pt>
                <c:pt idx="3520">
                  <c:v>20912.568506000003</c:v>
                </c:pt>
                <c:pt idx="3521">
                  <c:v>26507.770620000007</c:v>
                </c:pt>
                <c:pt idx="3522">
                  <c:v>29311.327842045001</c:v>
                </c:pt>
                <c:pt idx="3523">
                  <c:v>30374.5851068509</c:v>
                </c:pt>
                <c:pt idx="3524">
                  <c:v>29017.887143124779</c:v>
                </c:pt>
                <c:pt idx="3525">
                  <c:v>26732.10722184362</c:v>
                </c:pt>
                <c:pt idx="3526">
                  <c:v>24368.700021843622</c:v>
                </c:pt>
                <c:pt idx="3527">
                  <c:v>21344.001437163628</c:v>
                </c:pt>
                <c:pt idx="3528">
                  <c:v>20258.21600065213</c:v>
                </c:pt>
                <c:pt idx="3529">
                  <c:v>19140.35908565213</c:v>
                </c:pt>
                <c:pt idx="3530">
                  <c:v>18942.165710796129</c:v>
                </c:pt>
                <c:pt idx="3531">
                  <c:v>19411.635321796126</c:v>
                </c:pt>
                <c:pt idx="3532">
                  <c:v>20441.204310796129</c:v>
                </c:pt>
                <c:pt idx="3533">
                  <c:v>20621.737269999998</c:v>
                </c:pt>
                <c:pt idx="3534">
                  <c:v>19008.241932300003</c:v>
                </c:pt>
                <c:pt idx="3535">
                  <c:v>13674.193498000001</c:v>
                </c:pt>
                <c:pt idx="3536">
                  <c:v>12223.213349999998</c:v>
                </c:pt>
                <c:pt idx="3537">
                  <c:v>12356.213638999998</c:v>
                </c:pt>
                <c:pt idx="3538">
                  <c:v>12600.379253999998</c:v>
                </c:pt>
                <c:pt idx="3539">
                  <c:v>13115.816974999998</c:v>
                </c:pt>
                <c:pt idx="3540">
                  <c:v>14086.953897999996</c:v>
                </c:pt>
                <c:pt idx="3541">
                  <c:v>15422.803633999996</c:v>
                </c:pt>
                <c:pt idx="3542">
                  <c:v>17250.815053999995</c:v>
                </c:pt>
                <c:pt idx="3543">
                  <c:v>19463.364643999997</c:v>
                </c:pt>
                <c:pt idx="3544">
                  <c:v>21664.973746999993</c:v>
                </c:pt>
                <c:pt idx="3545">
                  <c:v>27122.679714000002</c:v>
                </c:pt>
                <c:pt idx="3546">
                  <c:v>30558.159180761995</c:v>
                </c:pt>
                <c:pt idx="3547">
                  <c:v>31653.135634541122</c:v>
                </c:pt>
                <c:pt idx="3548">
                  <c:v>30698.309945552115</c:v>
                </c:pt>
                <c:pt idx="3549">
                  <c:v>28366.37479304925</c:v>
                </c:pt>
                <c:pt idx="3550">
                  <c:v>25563.457791148001</c:v>
                </c:pt>
                <c:pt idx="3551">
                  <c:v>24796.396591147997</c:v>
                </c:pt>
                <c:pt idx="3552">
                  <c:v>21729.436227757</c:v>
                </c:pt>
                <c:pt idx="3553">
                  <c:v>20993.600483950999</c:v>
                </c:pt>
                <c:pt idx="3554">
                  <c:v>20822.426584951001</c:v>
                </c:pt>
                <c:pt idx="3555">
                  <c:v>21099.654682340002</c:v>
                </c:pt>
                <c:pt idx="3556">
                  <c:v>22283.351081339999</c:v>
                </c:pt>
                <c:pt idx="3557">
                  <c:v>22856.957530699998</c:v>
                </c:pt>
                <c:pt idx="3558">
                  <c:v>24598.373027900001</c:v>
                </c:pt>
                <c:pt idx="3559">
                  <c:v>23810.474695999997</c:v>
                </c:pt>
                <c:pt idx="3560">
                  <c:v>20367.828660999996</c:v>
                </c:pt>
                <c:pt idx="3561">
                  <c:v>19282.868118999995</c:v>
                </c:pt>
                <c:pt idx="3562">
                  <c:v>18572.715701000005</c:v>
                </c:pt>
                <c:pt idx="3563">
                  <c:v>19070.000139999993</c:v>
                </c:pt>
                <c:pt idx="3564">
                  <c:v>20474.165439999997</c:v>
                </c:pt>
                <c:pt idx="3565">
                  <c:v>22113.619050000001</c:v>
                </c:pt>
                <c:pt idx="3566">
                  <c:v>24245.166042000004</c:v>
                </c:pt>
                <c:pt idx="3567">
                  <c:v>26832.256872999998</c:v>
                </c:pt>
                <c:pt idx="3568">
                  <c:v>29939.71616800001</c:v>
                </c:pt>
                <c:pt idx="3569">
                  <c:v>35966.739549000013</c:v>
                </c:pt>
                <c:pt idx="3570">
                  <c:v>39085.728071857004</c:v>
                </c:pt>
                <c:pt idx="3571">
                  <c:v>39629.181717133099</c:v>
                </c:pt>
                <c:pt idx="3572">
                  <c:v>38531.298277408096</c:v>
                </c:pt>
                <c:pt idx="3573">
                  <c:v>35638.322950859292</c:v>
                </c:pt>
                <c:pt idx="3574">
                  <c:v>30128.219601034296</c:v>
                </c:pt>
                <c:pt idx="3575">
                  <c:v>24044.143593854304</c:v>
                </c:pt>
                <c:pt idx="3576">
                  <c:v>22762.665423854301</c:v>
                </c:pt>
                <c:pt idx="3577">
                  <c:v>22179.068850098054</c:v>
                </c:pt>
                <c:pt idx="3578">
                  <c:v>22124.801678373049</c:v>
                </c:pt>
                <c:pt idx="3579">
                  <c:v>22212.22666596005</c:v>
                </c:pt>
                <c:pt idx="3580">
                  <c:v>23280.559663070551</c:v>
                </c:pt>
                <c:pt idx="3581">
                  <c:v>23640.3270247</c:v>
                </c:pt>
                <c:pt idx="3582">
                  <c:v>21509.420037300002</c:v>
                </c:pt>
                <c:pt idx="3583">
                  <c:v>17437.883658000002</c:v>
                </c:pt>
                <c:pt idx="3584">
                  <c:v>15696.441235000009</c:v>
                </c:pt>
                <c:pt idx="3585">
                  <c:v>15488.674929999999</c:v>
                </c:pt>
                <c:pt idx="3586">
                  <c:v>15868.612827999996</c:v>
                </c:pt>
                <c:pt idx="3587">
                  <c:v>16482.354098</c:v>
                </c:pt>
                <c:pt idx="3588">
                  <c:v>17398.974458000001</c:v>
                </c:pt>
                <c:pt idx="3589">
                  <c:v>19411.036221000002</c:v>
                </c:pt>
                <c:pt idx="3590">
                  <c:v>22481.705691999996</c:v>
                </c:pt>
                <c:pt idx="3591">
                  <c:v>24227.151463000006</c:v>
                </c:pt>
                <c:pt idx="3592">
                  <c:v>26646.548942000005</c:v>
                </c:pt>
                <c:pt idx="3593">
                  <c:v>30616.937641999997</c:v>
                </c:pt>
                <c:pt idx="3594">
                  <c:v>33848.579342719997</c:v>
                </c:pt>
                <c:pt idx="3595">
                  <c:v>34660.382929190295</c:v>
                </c:pt>
                <c:pt idx="3596">
                  <c:v>33070.813228274288</c:v>
                </c:pt>
                <c:pt idx="3597">
                  <c:v>29571.754680943297</c:v>
                </c:pt>
                <c:pt idx="3598">
                  <c:v>26654.191597536999</c:v>
                </c:pt>
                <c:pt idx="3599">
                  <c:v>23979.088287536997</c:v>
                </c:pt>
                <c:pt idx="3600">
                  <c:v>21673.032887536996</c:v>
                </c:pt>
                <c:pt idx="3601">
                  <c:v>21329.991339531</c:v>
                </c:pt>
                <c:pt idx="3602">
                  <c:v>21138.632751206002</c:v>
                </c:pt>
                <c:pt idx="3603">
                  <c:v>21377.027301206002</c:v>
                </c:pt>
                <c:pt idx="3604">
                  <c:v>22633.564098841001</c:v>
                </c:pt>
                <c:pt idx="3605">
                  <c:v>23128.454871899998</c:v>
                </c:pt>
                <c:pt idx="3606">
                  <c:v>22124.310938200004</c:v>
                </c:pt>
                <c:pt idx="3607">
                  <c:v>20521.922606</c:v>
                </c:pt>
                <c:pt idx="3608">
                  <c:v>19692.559670000002</c:v>
                </c:pt>
                <c:pt idx="3609">
                  <c:v>16637.050985000009</c:v>
                </c:pt>
                <c:pt idx="3610">
                  <c:v>14267.613467999994</c:v>
                </c:pt>
                <c:pt idx="3611">
                  <c:v>13143.384458999997</c:v>
                </c:pt>
                <c:pt idx="3612">
                  <c:v>13811.018312000007</c:v>
                </c:pt>
                <c:pt idx="3613">
                  <c:v>15691.098111999994</c:v>
                </c:pt>
                <c:pt idx="3614">
                  <c:v>17440.875403000002</c:v>
                </c:pt>
                <c:pt idx="3615">
                  <c:v>19393.399484000005</c:v>
                </c:pt>
                <c:pt idx="3616">
                  <c:v>21775.901557000001</c:v>
                </c:pt>
                <c:pt idx="3617">
                  <c:v>27222.000615000001</c:v>
                </c:pt>
                <c:pt idx="3618">
                  <c:v>30549.056016112991</c:v>
                </c:pt>
                <c:pt idx="3619">
                  <c:v>31906.455992923351</c:v>
                </c:pt>
                <c:pt idx="3620">
                  <c:v>30528.591561485355</c:v>
                </c:pt>
                <c:pt idx="3621">
                  <c:v>27242.943832959354</c:v>
                </c:pt>
                <c:pt idx="3622">
                  <c:v>24368.43864950135</c:v>
                </c:pt>
                <c:pt idx="3623">
                  <c:v>22359.666639988849</c:v>
                </c:pt>
                <c:pt idx="3624">
                  <c:v>21422.541054374848</c:v>
                </c:pt>
                <c:pt idx="3625">
                  <c:v>20552.49174751285</c:v>
                </c:pt>
                <c:pt idx="3626">
                  <c:v>20349.66185246285</c:v>
                </c:pt>
                <c:pt idx="3627">
                  <c:v>20758.51970407585</c:v>
                </c:pt>
                <c:pt idx="3628">
                  <c:v>21817.35740569685</c:v>
                </c:pt>
                <c:pt idx="3629">
                  <c:v>22137.446015699999</c:v>
                </c:pt>
                <c:pt idx="3630">
                  <c:v>20781.844796199999</c:v>
                </c:pt>
                <c:pt idx="3631">
                  <c:v>19808.762348</c:v>
                </c:pt>
                <c:pt idx="3632">
                  <c:v>18874.154328000001</c:v>
                </c:pt>
                <c:pt idx="3633">
                  <c:v>16291.430285999995</c:v>
                </c:pt>
                <c:pt idx="3634">
                  <c:v>14186.904795999999</c:v>
                </c:pt>
                <c:pt idx="3635">
                  <c:v>13523.515915</c:v>
                </c:pt>
                <c:pt idx="3636">
                  <c:v>14395.928414999998</c:v>
                </c:pt>
                <c:pt idx="3637">
                  <c:v>15720.659304999997</c:v>
                </c:pt>
                <c:pt idx="3638">
                  <c:v>17665.101095999995</c:v>
                </c:pt>
                <c:pt idx="3639">
                  <c:v>19773.227304</c:v>
                </c:pt>
                <c:pt idx="3640">
                  <c:v>21871.090986999996</c:v>
                </c:pt>
                <c:pt idx="3641">
                  <c:v>27370.412248999997</c:v>
                </c:pt>
                <c:pt idx="3642">
                  <c:v>30311.989021936999</c:v>
                </c:pt>
                <c:pt idx="3643">
                  <c:v>30663.452412005903</c:v>
                </c:pt>
                <c:pt idx="3644">
                  <c:v>29201.3707569689</c:v>
                </c:pt>
                <c:pt idx="3645">
                  <c:v>26292.486369233902</c:v>
                </c:pt>
                <c:pt idx="3646">
                  <c:v>23388.330818993665</c:v>
                </c:pt>
                <c:pt idx="3647">
                  <c:v>21153.39314788991</c:v>
                </c:pt>
                <c:pt idx="3648">
                  <c:v>20403.835444814911</c:v>
                </c:pt>
                <c:pt idx="3649">
                  <c:v>21582.49948347091</c:v>
                </c:pt>
                <c:pt idx="3650">
                  <c:v>21262.68712918591</c:v>
                </c:pt>
                <c:pt idx="3651">
                  <c:v>21532.737786385907</c:v>
                </c:pt>
                <c:pt idx="3652">
                  <c:v>22273.184111509909</c:v>
                </c:pt>
                <c:pt idx="3653">
                  <c:v>22112.895923299999</c:v>
                </c:pt>
                <c:pt idx="3654">
                  <c:v>19996.004556300002</c:v>
                </c:pt>
                <c:pt idx="3655">
                  <c:v>16222.576868</c:v>
                </c:pt>
                <c:pt idx="3656">
                  <c:v>14379.434918999999</c:v>
                </c:pt>
                <c:pt idx="3657">
                  <c:v>13205.537229000001</c:v>
                </c:pt>
                <c:pt idx="3658">
                  <c:v>11880.347108999998</c:v>
                </c:pt>
                <c:pt idx="3659">
                  <c:v>11293.715224999998</c:v>
                </c:pt>
                <c:pt idx="3660">
                  <c:v>12367.961374999995</c:v>
                </c:pt>
                <c:pt idx="3661">
                  <c:v>13714.392527999993</c:v>
                </c:pt>
                <c:pt idx="3662">
                  <c:v>15324.668228999997</c:v>
                </c:pt>
                <c:pt idx="3663">
                  <c:v>16856.008938999999</c:v>
                </c:pt>
                <c:pt idx="3664">
                  <c:v>19569.02864199999</c:v>
                </c:pt>
                <c:pt idx="3665">
                  <c:v>25803.867999000006</c:v>
                </c:pt>
                <c:pt idx="3666">
                  <c:v>29193.6657382499</c:v>
                </c:pt>
                <c:pt idx="3667">
                  <c:v>30042.042106610752</c:v>
                </c:pt>
                <c:pt idx="3668">
                  <c:v>28933.14204655225</c:v>
                </c:pt>
                <c:pt idx="3669">
                  <c:v>26523.688296392251</c:v>
                </c:pt>
                <c:pt idx="3670">
                  <c:v>24211.287926392251</c:v>
                </c:pt>
                <c:pt idx="3671">
                  <c:v>22263.18704423925</c:v>
                </c:pt>
                <c:pt idx="3672">
                  <c:v>21224.684074504876</c:v>
                </c:pt>
                <c:pt idx="3673">
                  <c:v>20203.701216341877</c:v>
                </c:pt>
                <c:pt idx="3674">
                  <c:v>19983.295960931875</c:v>
                </c:pt>
                <c:pt idx="3675">
                  <c:v>20348.738960931871</c:v>
                </c:pt>
                <c:pt idx="3676">
                  <c:v>20955.188617194977</c:v>
                </c:pt>
                <c:pt idx="3677">
                  <c:v>20939.256079999999</c:v>
                </c:pt>
                <c:pt idx="3678">
                  <c:v>18787.335614600001</c:v>
                </c:pt>
                <c:pt idx="3679">
                  <c:v>14481.927698999996</c:v>
                </c:pt>
                <c:pt idx="3680">
                  <c:v>11184.149083000002</c:v>
                </c:pt>
                <c:pt idx="3681">
                  <c:v>10540.131904</c:v>
                </c:pt>
                <c:pt idx="3682">
                  <c:v>8819.1747200000027</c:v>
                </c:pt>
                <c:pt idx="3683">
                  <c:v>10043.257761000001</c:v>
                </c:pt>
                <c:pt idx="3684">
                  <c:v>10396.311590000005</c:v>
                </c:pt>
                <c:pt idx="3685">
                  <c:v>11701.508593999999</c:v>
                </c:pt>
                <c:pt idx="3686">
                  <c:v>13279.924516999996</c:v>
                </c:pt>
                <c:pt idx="3687">
                  <c:v>15161.518697000003</c:v>
                </c:pt>
                <c:pt idx="3688">
                  <c:v>17325.343296999992</c:v>
                </c:pt>
                <c:pt idx="3689">
                  <c:v>23143.728028000005</c:v>
                </c:pt>
                <c:pt idx="3690">
                  <c:v>26721.0295663699</c:v>
                </c:pt>
                <c:pt idx="3691">
                  <c:v>28056.729684457074</c:v>
                </c:pt>
                <c:pt idx="3692">
                  <c:v>27699.537023457076</c:v>
                </c:pt>
                <c:pt idx="3693">
                  <c:v>25460.804658142573</c:v>
                </c:pt>
                <c:pt idx="3694">
                  <c:v>23636.190637632077</c:v>
                </c:pt>
                <c:pt idx="3695">
                  <c:v>22361.128307632076</c:v>
                </c:pt>
                <c:pt idx="3696">
                  <c:v>21715.844868242075</c:v>
                </c:pt>
                <c:pt idx="3697">
                  <c:v>21786.229488820201</c:v>
                </c:pt>
                <c:pt idx="3698">
                  <c:v>21806.616346845298</c:v>
                </c:pt>
                <c:pt idx="3699">
                  <c:v>22498.8375235653</c:v>
                </c:pt>
                <c:pt idx="3700">
                  <c:v>23388.492412565298</c:v>
                </c:pt>
                <c:pt idx="3701">
                  <c:v>23197.1107921</c:v>
                </c:pt>
                <c:pt idx="3702">
                  <c:v>21018.235818199999</c:v>
                </c:pt>
                <c:pt idx="3703">
                  <c:v>16155.047242999997</c:v>
                </c:pt>
                <c:pt idx="3704">
                  <c:v>14541.542238000002</c:v>
                </c:pt>
                <c:pt idx="3705">
                  <c:v>14105.250488</c:v>
                </c:pt>
                <c:pt idx="3706">
                  <c:v>13309.787367999998</c:v>
                </c:pt>
                <c:pt idx="3707">
                  <c:v>12976.887002000005</c:v>
                </c:pt>
                <c:pt idx="3708">
                  <c:v>14186.179532</c:v>
                </c:pt>
                <c:pt idx="3709">
                  <c:v>15372.608972999993</c:v>
                </c:pt>
                <c:pt idx="3710">
                  <c:v>17016.393671999998</c:v>
                </c:pt>
                <c:pt idx="3711">
                  <c:v>18946.126131999998</c:v>
                </c:pt>
                <c:pt idx="3712">
                  <c:v>21165.987999000004</c:v>
                </c:pt>
                <c:pt idx="3713">
                  <c:v>26329.329626999999</c:v>
                </c:pt>
                <c:pt idx="3714">
                  <c:v>29404.648743200007</c:v>
                </c:pt>
                <c:pt idx="3715">
                  <c:v>30172.485305721304</c:v>
                </c:pt>
                <c:pt idx="3716">
                  <c:v>29658.732876633698</c:v>
                </c:pt>
                <c:pt idx="3717">
                  <c:v>27310.084180439699</c:v>
                </c:pt>
                <c:pt idx="3718">
                  <c:v>24778.082316931705</c:v>
                </c:pt>
                <c:pt idx="3719">
                  <c:v>22991.796353221696</c:v>
                </c:pt>
                <c:pt idx="3720">
                  <c:v>22046.751103221701</c:v>
                </c:pt>
                <c:pt idx="3721">
                  <c:v>21429.640260095199</c:v>
                </c:pt>
                <c:pt idx="3722">
                  <c:v>21139.203762462701</c:v>
                </c:pt>
                <c:pt idx="3723">
                  <c:v>21591.2943619137</c:v>
                </c:pt>
                <c:pt idx="3724">
                  <c:v>22942.866938163701</c:v>
                </c:pt>
                <c:pt idx="3725">
                  <c:v>22953.449782628999</c:v>
                </c:pt>
                <c:pt idx="3726">
                  <c:v>21439.212518300003</c:v>
                </c:pt>
                <c:pt idx="3727">
                  <c:v>19738.732981000001</c:v>
                </c:pt>
                <c:pt idx="3728">
                  <c:v>18130.680512000003</c:v>
                </c:pt>
                <c:pt idx="3729">
                  <c:v>16988.950670999995</c:v>
                </c:pt>
                <c:pt idx="3730">
                  <c:v>16254.085553999994</c:v>
                </c:pt>
                <c:pt idx="3731">
                  <c:v>16302.441374999999</c:v>
                </c:pt>
                <c:pt idx="3732">
                  <c:v>15045.590974999999</c:v>
                </c:pt>
                <c:pt idx="3733">
                  <c:v>15953.525624000002</c:v>
                </c:pt>
                <c:pt idx="3734">
                  <c:v>15750.027383999997</c:v>
                </c:pt>
                <c:pt idx="3735">
                  <c:v>17015.588041999999</c:v>
                </c:pt>
                <c:pt idx="3736">
                  <c:v>18931.396752000001</c:v>
                </c:pt>
                <c:pt idx="3737">
                  <c:v>24944.599039000004</c:v>
                </c:pt>
                <c:pt idx="3738">
                  <c:v>27056.848849899998</c:v>
                </c:pt>
                <c:pt idx="3739">
                  <c:v>27881.166492624696</c:v>
                </c:pt>
                <c:pt idx="3740">
                  <c:v>27234.864194054699</c:v>
                </c:pt>
                <c:pt idx="3741">
                  <c:v>25312.997669404696</c:v>
                </c:pt>
                <c:pt idx="3742">
                  <c:v>23288.058878620697</c:v>
                </c:pt>
                <c:pt idx="3743">
                  <c:v>22148.470718620698</c:v>
                </c:pt>
                <c:pt idx="3744">
                  <c:v>21058.229847945702</c:v>
                </c:pt>
                <c:pt idx="3745">
                  <c:v>20398.464037945701</c:v>
                </c:pt>
                <c:pt idx="3746">
                  <c:v>20313.16547190195</c:v>
                </c:pt>
                <c:pt idx="3747">
                  <c:v>20623.71520908895</c:v>
                </c:pt>
                <c:pt idx="3748">
                  <c:v>21609.61412808895</c:v>
                </c:pt>
                <c:pt idx="3749">
                  <c:v>21675.561293899998</c:v>
                </c:pt>
                <c:pt idx="3750">
                  <c:v>20295.1914751</c:v>
                </c:pt>
                <c:pt idx="3751">
                  <c:v>16725.704263000003</c:v>
                </c:pt>
                <c:pt idx="3752">
                  <c:v>15155.856154000001</c:v>
                </c:pt>
                <c:pt idx="3753">
                  <c:v>11915.523824</c:v>
                </c:pt>
                <c:pt idx="3754">
                  <c:v>9484.8035740000068</c:v>
                </c:pt>
                <c:pt idx="3755">
                  <c:v>8917.698843999995</c:v>
                </c:pt>
                <c:pt idx="3756">
                  <c:v>9487.0303239999994</c:v>
                </c:pt>
                <c:pt idx="3757">
                  <c:v>10092.681407</c:v>
                </c:pt>
                <c:pt idx="3758">
                  <c:v>11804.731272000005</c:v>
                </c:pt>
                <c:pt idx="3759">
                  <c:v>13703.459308999996</c:v>
                </c:pt>
                <c:pt idx="3760">
                  <c:v>15942.671991000003</c:v>
                </c:pt>
                <c:pt idx="3761">
                  <c:v>22274.763870000002</c:v>
                </c:pt>
                <c:pt idx="3762">
                  <c:v>26052.4148977</c:v>
                </c:pt>
                <c:pt idx="3763">
                  <c:v>27846.888223433256</c:v>
                </c:pt>
                <c:pt idx="3764">
                  <c:v>27531.871659104647</c:v>
                </c:pt>
                <c:pt idx="3765">
                  <c:v>25621.77536234165</c:v>
                </c:pt>
                <c:pt idx="3766">
                  <c:v>23302.62240389565</c:v>
                </c:pt>
                <c:pt idx="3767">
                  <c:v>21534.248303895649</c:v>
                </c:pt>
                <c:pt idx="3768">
                  <c:v>20831.27765389565</c:v>
                </c:pt>
                <c:pt idx="3769">
                  <c:v>20160.182066239649</c:v>
                </c:pt>
                <c:pt idx="3770">
                  <c:v>19888.623940623649</c:v>
                </c:pt>
                <c:pt idx="3771">
                  <c:v>20002.655443923657</c:v>
                </c:pt>
                <c:pt idx="3772">
                  <c:v>20717.050222923652</c:v>
                </c:pt>
                <c:pt idx="3773">
                  <c:v>20601.486593299996</c:v>
                </c:pt>
                <c:pt idx="3774">
                  <c:v>18393.804116300002</c:v>
                </c:pt>
                <c:pt idx="3775">
                  <c:v>13738.159030000003</c:v>
                </c:pt>
                <c:pt idx="3776">
                  <c:v>12003.265578999997</c:v>
                </c:pt>
                <c:pt idx="3777">
                  <c:v>10580.678709000003</c:v>
                </c:pt>
                <c:pt idx="3778">
                  <c:v>9968.8865619999997</c:v>
                </c:pt>
                <c:pt idx="3779">
                  <c:v>9167.1040649999904</c:v>
                </c:pt>
                <c:pt idx="3780">
                  <c:v>9392.126862000001</c:v>
                </c:pt>
                <c:pt idx="3781">
                  <c:v>10025.081761999991</c:v>
                </c:pt>
                <c:pt idx="3782">
                  <c:v>10965.043633999991</c:v>
                </c:pt>
                <c:pt idx="3783">
                  <c:v>12996.552823000005</c:v>
                </c:pt>
                <c:pt idx="3784">
                  <c:v>15549.771639999995</c:v>
                </c:pt>
                <c:pt idx="3785">
                  <c:v>21993.007052999998</c:v>
                </c:pt>
                <c:pt idx="3786">
                  <c:v>25997.302788700003</c:v>
                </c:pt>
                <c:pt idx="3787">
                  <c:v>27417.890466753201</c:v>
                </c:pt>
                <c:pt idx="3788">
                  <c:v>26584.733127043201</c:v>
                </c:pt>
                <c:pt idx="3789">
                  <c:v>24379.260887645207</c:v>
                </c:pt>
                <c:pt idx="3790">
                  <c:v>22014.213187352696</c:v>
                </c:pt>
                <c:pt idx="3791">
                  <c:v>20363.966054350702</c:v>
                </c:pt>
                <c:pt idx="3792">
                  <c:v>20120.871370250592</c:v>
                </c:pt>
                <c:pt idx="3793">
                  <c:v>19819.076911250602</c:v>
                </c:pt>
                <c:pt idx="3794">
                  <c:v>19689.838910250597</c:v>
                </c:pt>
                <c:pt idx="3795">
                  <c:v>19724.004283562597</c:v>
                </c:pt>
                <c:pt idx="3796">
                  <c:v>20551.506167162595</c:v>
                </c:pt>
                <c:pt idx="3797">
                  <c:v>21164.578218500003</c:v>
                </c:pt>
                <c:pt idx="3798">
                  <c:v>18597.953160699999</c:v>
                </c:pt>
                <c:pt idx="3799">
                  <c:v>15314.288520000002</c:v>
                </c:pt>
                <c:pt idx="3800">
                  <c:v>13901.109359000002</c:v>
                </c:pt>
                <c:pt idx="3801">
                  <c:v>11876.897498999997</c:v>
                </c:pt>
                <c:pt idx="3802">
                  <c:v>11312.114942999997</c:v>
                </c:pt>
                <c:pt idx="3803">
                  <c:v>10693.006671999998</c:v>
                </c:pt>
                <c:pt idx="3804">
                  <c:v>11073.379454</c:v>
                </c:pt>
                <c:pt idx="3805">
                  <c:v>11616.080773000003</c:v>
                </c:pt>
                <c:pt idx="3806">
                  <c:v>12670.158462000005</c:v>
                </c:pt>
                <c:pt idx="3807">
                  <c:v>14370.371012</c:v>
                </c:pt>
                <c:pt idx="3808">
                  <c:v>16759.550790000001</c:v>
                </c:pt>
                <c:pt idx="3809">
                  <c:v>22532.968847</c:v>
                </c:pt>
                <c:pt idx="3810">
                  <c:v>26278.216368299996</c:v>
                </c:pt>
                <c:pt idx="3811">
                  <c:v>27345.280536688999</c:v>
                </c:pt>
                <c:pt idx="3812">
                  <c:v>26706.000326688998</c:v>
                </c:pt>
                <c:pt idx="3813">
                  <c:v>24411.856953588998</c:v>
                </c:pt>
                <c:pt idx="3814">
                  <c:v>22072.415818469002</c:v>
                </c:pt>
                <c:pt idx="3815">
                  <c:v>20408.527698786496</c:v>
                </c:pt>
                <c:pt idx="3816">
                  <c:v>18889.477068916502</c:v>
                </c:pt>
                <c:pt idx="3817">
                  <c:v>17806.980833149999</c:v>
                </c:pt>
                <c:pt idx="3818">
                  <c:v>17503.939833124998</c:v>
                </c:pt>
                <c:pt idx="3819">
                  <c:v>17568.667233124997</c:v>
                </c:pt>
                <c:pt idx="3820">
                  <c:v>18378.633535251502</c:v>
                </c:pt>
                <c:pt idx="3821">
                  <c:v>18373.700604404497</c:v>
                </c:pt>
                <c:pt idx="3822">
                  <c:v>17275.875464899997</c:v>
                </c:pt>
                <c:pt idx="3823">
                  <c:v>13266.849075999999</c:v>
                </c:pt>
                <c:pt idx="3824">
                  <c:v>11283.748681999998</c:v>
                </c:pt>
                <c:pt idx="3825">
                  <c:v>9140.8799319999998</c:v>
                </c:pt>
                <c:pt idx="3826">
                  <c:v>8666.795798000001</c:v>
                </c:pt>
                <c:pt idx="3827">
                  <c:v>8542.7783349999991</c:v>
                </c:pt>
                <c:pt idx="3828">
                  <c:v>9287.1683849999972</c:v>
                </c:pt>
                <c:pt idx="3829">
                  <c:v>10678.845776000002</c:v>
                </c:pt>
                <c:pt idx="3830">
                  <c:v>12053.977305000008</c:v>
                </c:pt>
                <c:pt idx="3831">
                  <c:v>14032.886705999999</c:v>
                </c:pt>
                <c:pt idx="3832">
                  <c:v>16356.963787000008</c:v>
                </c:pt>
                <c:pt idx="3833">
                  <c:v>22409.805153999998</c:v>
                </c:pt>
                <c:pt idx="3834">
                  <c:v>25017.577470100001</c:v>
                </c:pt>
                <c:pt idx="3835">
                  <c:v>26429.845173924172</c:v>
                </c:pt>
                <c:pt idx="3836">
                  <c:v>25718.384293504176</c:v>
                </c:pt>
                <c:pt idx="3837">
                  <c:v>23435.225838737275</c:v>
                </c:pt>
                <c:pt idx="3838">
                  <c:v>21438.250014422272</c:v>
                </c:pt>
                <c:pt idx="3839">
                  <c:v>19923.254180728276</c:v>
                </c:pt>
                <c:pt idx="3840">
                  <c:v>19160.751963428273</c:v>
                </c:pt>
                <c:pt idx="3841">
                  <c:v>21491.709782024278</c:v>
                </c:pt>
                <c:pt idx="3842">
                  <c:v>21191.618928671276</c:v>
                </c:pt>
                <c:pt idx="3843">
                  <c:v>21527.544431303777</c:v>
                </c:pt>
                <c:pt idx="3844">
                  <c:v>22199.398180016771</c:v>
                </c:pt>
                <c:pt idx="3845">
                  <c:v>22126.934130016001</c:v>
                </c:pt>
                <c:pt idx="3846">
                  <c:v>20934.262782200003</c:v>
                </c:pt>
                <c:pt idx="3847">
                  <c:v>16893.108919000002</c:v>
                </c:pt>
                <c:pt idx="3848">
                  <c:v>13154.350004999998</c:v>
                </c:pt>
                <c:pt idx="3849">
                  <c:v>13930.824382000001</c:v>
                </c:pt>
                <c:pt idx="3850">
                  <c:v>11042.471736000001</c:v>
                </c:pt>
                <c:pt idx="3851">
                  <c:v>10981.605253999998</c:v>
                </c:pt>
                <c:pt idx="3852">
                  <c:v>11230.269381000002</c:v>
                </c:pt>
                <c:pt idx="3853">
                  <c:v>13153.701604</c:v>
                </c:pt>
                <c:pt idx="3854">
                  <c:v>13389.448007000003</c:v>
                </c:pt>
                <c:pt idx="3855">
                  <c:v>13991.674698999999</c:v>
                </c:pt>
                <c:pt idx="3856">
                  <c:v>16265.049775000003</c:v>
                </c:pt>
                <c:pt idx="3857">
                  <c:v>23095.564437999998</c:v>
                </c:pt>
                <c:pt idx="3858">
                  <c:v>26723.327024000006</c:v>
                </c:pt>
                <c:pt idx="3859">
                  <c:v>28597.955469904198</c:v>
                </c:pt>
                <c:pt idx="3860">
                  <c:v>28366.326083417949</c:v>
                </c:pt>
                <c:pt idx="3861">
                  <c:v>26238.779572417945</c:v>
                </c:pt>
                <c:pt idx="3862">
                  <c:v>24392.473172417944</c:v>
                </c:pt>
                <c:pt idx="3863">
                  <c:v>23286.957297245248</c:v>
                </c:pt>
                <c:pt idx="3864">
                  <c:v>22174.895053245244</c:v>
                </c:pt>
                <c:pt idx="3865">
                  <c:v>20565.442390578246</c:v>
                </c:pt>
                <c:pt idx="3866">
                  <c:v>20541.859552947553</c:v>
                </c:pt>
                <c:pt idx="3867">
                  <c:v>21191.866596017549</c:v>
                </c:pt>
                <c:pt idx="3868">
                  <c:v>22128.420126017551</c:v>
                </c:pt>
                <c:pt idx="3869">
                  <c:v>21882.351082499998</c:v>
                </c:pt>
                <c:pt idx="3870">
                  <c:v>19594.137444600001</c:v>
                </c:pt>
                <c:pt idx="3871">
                  <c:v>14745.248750999999</c:v>
                </c:pt>
                <c:pt idx="3872">
                  <c:v>13108.833444000004</c:v>
                </c:pt>
                <c:pt idx="3873">
                  <c:v>11794.563144999995</c:v>
                </c:pt>
                <c:pt idx="3874">
                  <c:v>10520.905738999989</c:v>
                </c:pt>
                <c:pt idx="3875">
                  <c:v>10096.039192</c:v>
                </c:pt>
                <c:pt idx="3876">
                  <c:v>10690.839012000004</c:v>
                </c:pt>
                <c:pt idx="3877">
                  <c:v>11612.052747000005</c:v>
                </c:pt>
                <c:pt idx="3878">
                  <c:v>12783.853057</c:v>
                </c:pt>
                <c:pt idx="3879">
                  <c:v>15379.604936000002</c:v>
                </c:pt>
                <c:pt idx="3880">
                  <c:v>18284.036289000003</c:v>
                </c:pt>
                <c:pt idx="3881">
                  <c:v>24428.565165999997</c:v>
                </c:pt>
                <c:pt idx="3882">
                  <c:v>28122.211423799999</c:v>
                </c:pt>
                <c:pt idx="3883">
                  <c:v>29672.479681444871</c:v>
                </c:pt>
                <c:pt idx="3884">
                  <c:v>29131.537562526883</c:v>
                </c:pt>
                <c:pt idx="3885">
                  <c:v>26733.967458726878</c:v>
                </c:pt>
                <c:pt idx="3886">
                  <c:v>24293.364220006573</c:v>
                </c:pt>
                <c:pt idx="3887">
                  <c:v>22768.677707510575</c:v>
                </c:pt>
                <c:pt idx="3888">
                  <c:v>21757.386662672576</c:v>
                </c:pt>
                <c:pt idx="3889">
                  <c:v>21077.47107431258</c:v>
                </c:pt>
                <c:pt idx="3890">
                  <c:v>21152.065285462577</c:v>
                </c:pt>
                <c:pt idx="3891">
                  <c:v>21943.217476390575</c:v>
                </c:pt>
                <c:pt idx="3892">
                  <c:v>23194.613058640574</c:v>
                </c:pt>
                <c:pt idx="3893">
                  <c:v>23572.119678999999</c:v>
                </c:pt>
                <c:pt idx="3894">
                  <c:v>22227.188695600002</c:v>
                </c:pt>
                <c:pt idx="3895">
                  <c:v>20167.968252999999</c:v>
                </c:pt>
                <c:pt idx="3896">
                  <c:v>17101.135006000004</c:v>
                </c:pt>
                <c:pt idx="3897">
                  <c:v>12805.685197000001</c:v>
                </c:pt>
                <c:pt idx="3898">
                  <c:v>11569.252160000002</c:v>
                </c:pt>
                <c:pt idx="3899">
                  <c:v>12041.791392000001</c:v>
                </c:pt>
                <c:pt idx="3900">
                  <c:v>13613.210310000004</c:v>
                </c:pt>
                <c:pt idx="3901">
                  <c:v>15092.476099000005</c:v>
                </c:pt>
                <c:pt idx="3902">
                  <c:v>16869.503827000011</c:v>
                </c:pt>
                <c:pt idx="3903">
                  <c:v>18962.625192999996</c:v>
                </c:pt>
                <c:pt idx="3904">
                  <c:v>21031.935668000009</c:v>
                </c:pt>
                <c:pt idx="3905">
                  <c:v>26939.740176999992</c:v>
                </c:pt>
                <c:pt idx="3906">
                  <c:v>30770.232040800001</c:v>
                </c:pt>
                <c:pt idx="3907">
                  <c:v>32146.3356483647</c:v>
                </c:pt>
                <c:pt idx="3908">
                  <c:v>31247.410932852206</c:v>
                </c:pt>
                <c:pt idx="3909">
                  <c:v>28333.949847869197</c:v>
                </c:pt>
                <c:pt idx="3910">
                  <c:v>26229.401060563199</c:v>
                </c:pt>
                <c:pt idx="3911">
                  <c:v>24424.438767728501</c:v>
                </c:pt>
                <c:pt idx="3912">
                  <c:v>22640.173731336748</c:v>
                </c:pt>
                <c:pt idx="3913">
                  <c:v>21123.02571638675</c:v>
                </c:pt>
                <c:pt idx="3914">
                  <c:v>20970.41455724325</c:v>
                </c:pt>
                <c:pt idx="3915">
                  <c:v>21593.138334232252</c:v>
                </c:pt>
                <c:pt idx="3916">
                  <c:v>22677.089813453244</c:v>
                </c:pt>
                <c:pt idx="3917">
                  <c:v>22866.423041099999</c:v>
                </c:pt>
                <c:pt idx="3918">
                  <c:v>20950.220300099994</c:v>
                </c:pt>
                <c:pt idx="3919">
                  <c:v>16159.758658999994</c:v>
                </c:pt>
                <c:pt idx="3920">
                  <c:v>12847.750794</c:v>
                </c:pt>
                <c:pt idx="3921">
                  <c:v>10829.739034000006</c:v>
                </c:pt>
                <c:pt idx="3922">
                  <c:v>9868.0101340000074</c:v>
                </c:pt>
                <c:pt idx="3923">
                  <c:v>9918.0096039999953</c:v>
                </c:pt>
                <c:pt idx="3924">
                  <c:v>12245.109985000003</c:v>
                </c:pt>
                <c:pt idx="3925">
                  <c:v>13622.740993999998</c:v>
                </c:pt>
                <c:pt idx="3926">
                  <c:v>14445.875985000001</c:v>
                </c:pt>
                <c:pt idx="3927">
                  <c:v>17235.428493999992</c:v>
                </c:pt>
                <c:pt idx="3928">
                  <c:v>19944.736756000002</c:v>
                </c:pt>
                <c:pt idx="3929">
                  <c:v>25936.739197000006</c:v>
                </c:pt>
                <c:pt idx="3930">
                  <c:v>29621.734800899998</c:v>
                </c:pt>
                <c:pt idx="3931">
                  <c:v>31276.326780803243</c:v>
                </c:pt>
                <c:pt idx="3932">
                  <c:v>30651.428592803244</c:v>
                </c:pt>
                <c:pt idx="3933">
                  <c:v>27607.802952803257</c:v>
                </c:pt>
                <c:pt idx="3934">
                  <c:v>24714.600489377252</c:v>
                </c:pt>
                <c:pt idx="3935">
                  <c:v>23073.525676902253</c:v>
                </c:pt>
                <c:pt idx="3936">
                  <c:v>21908.510426227251</c:v>
                </c:pt>
                <c:pt idx="3937">
                  <c:v>20662.547990163803</c:v>
                </c:pt>
                <c:pt idx="3938">
                  <c:v>20464.3930001638</c:v>
                </c:pt>
                <c:pt idx="3939">
                  <c:v>20864.500480021801</c:v>
                </c:pt>
                <c:pt idx="3940">
                  <c:v>21880.575162004799</c:v>
                </c:pt>
                <c:pt idx="3941">
                  <c:v>21646.835288200004</c:v>
                </c:pt>
                <c:pt idx="3942">
                  <c:v>20032.263796499996</c:v>
                </c:pt>
                <c:pt idx="3943">
                  <c:v>14590.420987000001</c:v>
                </c:pt>
                <c:pt idx="3944">
                  <c:v>12967.495693000001</c:v>
                </c:pt>
                <c:pt idx="3945">
                  <c:v>12307.433583000007</c:v>
                </c:pt>
                <c:pt idx="3946">
                  <c:v>11639.556372000006</c:v>
                </c:pt>
                <c:pt idx="3947">
                  <c:v>10930.229631999997</c:v>
                </c:pt>
                <c:pt idx="3948">
                  <c:v>11452.073791999994</c:v>
                </c:pt>
                <c:pt idx="3949">
                  <c:v>12545.102431999994</c:v>
                </c:pt>
                <c:pt idx="3950">
                  <c:v>14201.069001999997</c:v>
                </c:pt>
                <c:pt idx="3951">
                  <c:v>16009.291031999992</c:v>
                </c:pt>
                <c:pt idx="3952">
                  <c:v>18635.617995999997</c:v>
                </c:pt>
                <c:pt idx="3953">
                  <c:v>24354.748117999996</c:v>
                </c:pt>
                <c:pt idx="3954">
                  <c:v>27880.290790799998</c:v>
                </c:pt>
                <c:pt idx="3955">
                  <c:v>29337.557932508298</c:v>
                </c:pt>
                <c:pt idx="3956">
                  <c:v>28736.318462258299</c:v>
                </c:pt>
                <c:pt idx="3957">
                  <c:v>26258.205157071297</c:v>
                </c:pt>
                <c:pt idx="3958">
                  <c:v>23751.190197449301</c:v>
                </c:pt>
                <c:pt idx="3959">
                  <c:v>22104.998287610299</c:v>
                </c:pt>
                <c:pt idx="3960">
                  <c:v>20877.118657668798</c:v>
                </c:pt>
                <c:pt idx="3961">
                  <c:v>20366.765280824799</c:v>
                </c:pt>
                <c:pt idx="3962">
                  <c:v>20156.614704359603</c:v>
                </c:pt>
                <c:pt idx="3963">
                  <c:v>20493.539604359601</c:v>
                </c:pt>
                <c:pt idx="3964">
                  <c:v>21528.1760453596</c:v>
                </c:pt>
                <c:pt idx="3965">
                  <c:v>21959.755975699998</c:v>
                </c:pt>
                <c:pt idx="3966">
                  <c:v>20882.659939900001</c:v>
                </c:pt>
                <c:pt idx="3967">
                  <c:v>19073.619454999996</c:v>
                </c:pt>
                <c:pt idx="3968">
                  <c:v>15449.958941999997</c:v>
                </c:pt>
                <c:pt idx="3969">
                  <c:v>13427.439104000001</c:v>
                </c:pt>
                <c:pt idx="3970">
                  <c:v>10780.154192999997</c:v>
                </c:pt>
                <c:pt idx="3971">
                  <c:v>10400.843992000004</c:v>
                </c:pt>
                <c:pt idx="3972">
                  <c:v>11895.278461999998</c:v>
                </c:pt>
                <c:pt idx="3973">
                  <c:v>11827.736500999994</c:v>
                </c:pt>
                <c:pt idx="3974">
                  <c:v>13692.872531999998</c:v>
                </c:pt>
                <c:pt idx="3975">
                  <c:v>16081.519764999995</c:v>
                </c:pt>
                <c:pt idx="3976">
                  <c:v>19329.945795000003</c:v>
                </c:pt>
                <c:pt idx="3977">
                  <c:v>24896.475458000008</c:v>
                </c:pt>
                <c:pt idx="3978">
                  <c:v>27722.531253987756</c:v>
                </c:pt>
                <c:pt idx="3979">
                  <c:v>28642.462435564546</c:v>
                </c:pt>
                <c:pt idx="3980">
                  <c:v>27754.544436564553</c:v>
                </c:pt>
                <c:pt idx="3981">
                  <c:v>25488.81773817055</c:v>
                </c:pt>
                <c:pt idx="3982">
                  <c:v>22992.789196204947</c:v>
                </c:pt>
                <c:pt idx="3983">
                  <c:v>21251.185806204954</c:v>
                </c:pt>
                <c:pt idx="3984">
                  <c:v>20849.052101209705</c:v>
                </c:pt>
                <c:pt idx="3985">
                  <c:v>20248.259930750497</c:v>
                </c:pt>
                <c:pt idx="3986">
                  <c:v>19982.267730750496</c:v>
                </c:pt>
                <c:pt idx="3987">
                  <c:v>20363.893326015499</c:v>
                </c:pt>
                <c:pt idx="3988">
                  <c:v>21655.088826015501</c:v>
                </c:pt>
                <c:pt idx="3989">
                  <c:v>22008.295636169998</c:v>
                </c:pt>
                <c:pt idx="3990">
                  <c:v>20724.563833400003</c:v>
                </c:pt>
                <c:pt idx="3991">
                  <c:v>17720.622764</c:v>
                </c:pt>
                <c:pt idx="3992">
                  <c:v>15362.473345999999</c:v>
                </c:pt>
                <c:pt idx="3993">
                  <c:v>13822.737894999995</c:v>
                </c:pt>
                <c:pt idx="3994">
                  <c:v>13380.077459</c:v>
                </c:pt>
                <c:pt idx="3995">
                  <c:v>12577.116252999997</c:v>
                </c:pt>
                <c:pt idx="3996">
                  <c:v>13171.289452999998</c:v>
                </c:pt>
                <c:pt idx="3997">
                  <c:v>14471.795991999996</c:v>
                </c:pt>
                <c:pt idx="3998">
                  <c:v>15076.116313000002</c:v>
                </c:pt>
                <c:pt idx="3999">
                  <c:v>17209.978902000003</c:v>
                </c:pt>
                <c:pt idx="4000">
                  <c:v>19389.674593999996</c:v>
                </c:pt>
                <c:pt idx="4001">
                  <c:v>24511.026146</c:v>
                </c:pt>
                <c:pt idx="4002">
                  <c:v>27523.038495200002</c:v>
                </c:pt>
                <c:pt idx="4003">
                  <c:v>28740.540687965757</c:v>
                </c:pt>
                <c:pt idx="4004">
                  <c:v>27980.861397965753</c:v>
                </c:pt>
                <c:pt idx="4005">
                  <c:v>25789.521303165751</c:v>
                </c:pt>
                <c:pt idx="4006">
                  <c:v>23687.462120868</c:v>
                </c:pt>
                <c:pt idx="4007">
                  <c:v>22099.697267225001</c:v>
                </c:pt>
                <c:pt idx="4008">
                  <c:v>20822.757091574997</c:v>
                </c:pt>
                <c:pt idx="4009">
                  <c:v>19821.129302586</c:v>
                </c:pt>
                <c:pt idx="4010">
                  <c:v>19403.783558536503</c:v>
                </c:pt>
                <c:pt idx="4011">
                  <c:v>19718.332658536499</c:v>
                </c:pt>
                <c:pt idx="4012">
                  <c:v>20881.184643244495</c:v>
                </c:pt>
                <c:pt idx="4013">
                  <c:v>21207.549022412</c:v>
                </c:pt>
                <c:pt idx="4014">
                  <c:v>18930.739688499998</c:v>
                </c:pt>
                <c:pt idx="4015">
                  <c:v>14006.665083</c:v>
                </c:pt>
                <c:pt idx="4016">
                  <c:v>12228.426523000002</c:v>
                </c:pt>
                <c:pt idx="4017">
                  <c:v>10321.492461</c:v>
                </c:pt>
                <c:pt idx="4018">
                  <c:v>10029.204791000009</c:v>
                </c:pt>
                <c:pt idx="4019">
                  <c:v>10235.719442</c:v>
                </c:pt>
                <c:pt idx="4020">
                  <c:v>11905.854142000006</c:v>
                </c:pt>
                <c:pt idx="4021">
                  <c:v>13429.320211000002</c:v>
                </c:pt>
                <c:pt idx="4022">
                  <c:v>14853.502330999998</c:v>
                </c:pt>
                <c:pt idx="4023">
                  <c:v>16530.171533000001</c:v>
                </c:pt>
                <c:pt idx="4024">
                  <c:v>18586.422596</c:v>
                </c:pt>
                <c:pt idx="4025">
                  <c:v>23788.439364000005</c:v>
                </c:pt>
                <c:pt idx="4026">
                  <c:v>27301.038323099994</c:v>
                </c:pt>
                <c:pt idx="4027">
                  <c:v>28646.03549676175</c:v>
                </c:pt>
                <c:pt idx="4028">
                  <c:v>28194.633879343746</c:v>
                </c:pt>
                <c:pt idx="4029">
                  <c:v>26207.326233166757</c:v>
                </c:pt>
                <c:pt idx="4030">
                  <c:v>24080.994619886751</c:v>
                </c:pt>
                <c:pt idx="4031">
                  <c:v>22333.343636086749</c:v>
                </c:pt>
                <c:pt idx="4032">
                  <c:v>21784.104606086752</c:v>
                </c:pt>
                <c:pt idx="4033">
                  <c:v>21256.919916985746</c:v>
                </c:pt>
                <c:pt idx="4034">
                  <c:v>21393.942549393752</c:v>
                </c:pt>
                <c:pt idx="4035">
                  <c:v>22264.37920775625</c:v>
                </c:pt>
                <c:pt idx="4036">
                  <c:v>23339.566325100248</c:v>
                </c:pt>
                <c:pt idx="4037">
                  <c:v>23608.6008468</c:v>
                </c:pt>
                <c:pt idx="4038">
                  <c:v>21763.808225500001</c:v>
                </c:pt>
                <c:pt idx="4039">
                  <c:v>17835.258876</c:v>
                </c:pt>
                <c:pt idx="4040">
                  <c:v>15399.009683</c:v>
                </c:pt>
                <c:pt idx="4041">
                  <c:v>14552.715892999995</c:v>
                </c:pt>
                <c:pt idx="4042">
                  <c:v>14377.466953000005</c:v>
                </c:pt>
                <c:pt idx="4043">
                  <c:v>13983.838893000007</c:v>
                </c:pt>
                <c:pt idx="4044">
                  <c:v>15603.467813999996</c:v>
                </c:pt>
                <c:pt idx="4045">
                  <c:v>15926.266622999994</c:v>
                </c:pt>
                <c:pt idx="4046">
                  <c:v>17305.203058000003</c:v>
                </c:pt>
                <c:pt idx="4047">
                  <c:v>19984.079115999994</c:v>
                </c:pt>
                <c:pt idx="4048">
                  <c:v>22023.785474000008</c:v>
                </c:pt>
                <c:pt idx="4049">
                  <c:v>27916.548513999998</c:v>
                </c:pt>
                <c:pt idx="4050">
                  <c:v>31158.574705419498</c:v>
                </c:pt>
                <c:pt idx="4051">
                  <c:v>32462.995807682979</c:v>
                </c:pt>
                <c:pt idx="4052">
                  <c:v>31721.977217682972</c:v>
                </c:pt>
                <c:pt idx="4053">
                  <c:v>28740.499687682983</c:v>
                </c:pt>
                <c:pt idx="4054">
                  <c:v>25643.471960499974</c:v>
                </c:pt>
                <c:pt idx="4055">
                  <c:v>23548.289950499973</c:v>
                </c:pt>
                <c:pt idx="4056">
                  <c:v>22483.403908349974</c:v>
                </c:pt>
                <c:pt idx="4057">
                  <c:v>21865.393437072726</c:v>
                </c:pt>
                <c:pt idx="4058">
                  <c:v>21957.329948072722</c:v>
                </c:pt>
                <c:pt idx="4059">
                  <c:v>22242.89292877273</c:v>
                </c:pt>
                <c:pt idx="4060">
                  <c:v>23089.828978772723</c:v>
                </c:pt>
                <c:pt idx="4061">
                  <c:v>22892.308775699996</c:v>
                </c:pt>
                <c:pt idx="4062">
                  <c:v>20212.472841400002</c:v>
                </c:pt>
                <c:pt idx="4063">
                  <c:v>14769.147665999999</c:v>
                </c:pt>
                <c:pt idx="4064">
                  <c:v>13529.091943999996</c:v>
                </c:pt>
                <c:pt idx="4065">
                  <c:v>12979.702098000002</c:v>
                </c:pt>
                <c:pt idx="4066">
                  <c:v>12697.358278999995</c:v>
                </c:pt>
                <c:pt idx="4067">
                  <c:v>12829.373176000001</c:v>
                </c:pt>
                <c:pt idx="4068">
                  <c:v>13463.441288999997</c:v>
                </c:pt>
                <c:pt idx="4069">
                  <c:v>14347.992147999992</c:v>
                </c:pt>
                <c:pt idx="4070">
                  <c:v>16342.706719999995</c:v>
                </c:pt>
                <c:pt idx="4071">
                  <c:v>18525.43921</c:v>
                </c:pt>
                <c:pt idx="4072">
                  <c:v>20949.016199999991</c:v>
                </c:pt>
                <c:pt idx="4073">
                  <c:v>27266.700188999999</c:v>
                </c:pt>
                <c:pt idx="4074">
                  <c:v>31214.769970799993</c:v>
                </c:pt>
                <c:pt idx="4075">
                  <c:v>32527.341191363499</c:v>
                </c:pt>
                <c:pt idx="4076">
                  <c:v>31724.005383363507</c:v>
                </c:pt>
                <c:pt idx="4077">
                  <c:v>28934.647863324266</c:v>
                </c:pt>
                <c:pt idx="4078">
                  <c:v>26192.12540873676</c:v>
                </c:pt>
                <c:pt idx="4079">
                  <c:v>24116.321506864759</c:v>
                </c:pt>
                <c:pt idx="4080">
                  <c:v>22735.946363844763</c:v>
                </c:pt>
                <c:pt idx="4081">
                  <c:v>21789.296863844764</c:v>
                </c:pt>
                <c:pt idx="4082">
                  <c:v>21892.398499289764</c:v>
                </c:pt>
                <c:pt idx="4083">
                  <c:v>22207.415120641759</c:v>
                </c:pt>
                <c:pt idx="4084">
                  <c:v>23094.859550278012</c:v>
                </c:pt>
                <c:pt idx="4085">
                  <c:v>23027.0331314</c:v>
                </c:pt>
                <c:pt idx="4086">
                  <c:v>20881.442900599999</c:v>
                </c:pt>
                <c:pt idx="4087">
                  <c:v>18335.380222999996</c:v>
                </c:pt>
                <c:pt idx="4088">
                  <c:v>16860.945345</c:v>
                </c:pt>
                <c:pt idx="4089">
                  <c:v>14272.838403999998</c:v>
                </c:pt>
                <c:pt idx="4090">
                  <c:v>14399.740173000007</c:v>
                </c:pt>
                <c:pt idx="4091">
                  <c:v>14154.019213000007</c:v>
                </c:pt>
                <c:pt idx="4092">
                  <c:v>14468.478714000004</c:v>
                </c:pt>
                <c:pt idx="4093">
                  <c:v>14196.506322999994</c:v>
                </c:pt>
                <c:pt idx="4094">
                  <c:v>15829.316024000005</c:v>
                </c:pt>
                <c:pt idx="4095">
                  <c:v>17520.680893000012</c:v>
                </c:pt>
                <c:pt idx="4096">
                  <c:v>19638.146654000004</c:v>
                </c:pt>
                <c:pt idx="4097">
                  <c:v>25573.377235</c:v>
                </c:pt>
                <c:pt idx="4098">
                  <c:v>29448.085344200001</c:v>
                </c:pt>
                <c:pt idx="4099">
                  <c:v>31063.920168838762</c:v>
                </c:pt>
                <c:pt idx="4100">
                  <c:v>30411.29356083876</c:v>
                </c:pt>
                <c:pt idx="4101">
                  <c:v>27801.390360838755</c:v>
                </c:pt>
                <c:pt idx="4102">
                  <c:v>25298.278061079</c:v>
                </c:pt>
                <c:pt idx="4103">
                  <c:v>23314.707778366999</c:v>
                </c:pt>
                <c:pt idx="4104">
                  <c:v>22442.722822983</c:v>
                </c:pt>
                <c:pt idx="4105">
                  <c:v>22195.555698933003</c:v>
                </c:pt>
                <c:pt idx="4106">
                  <c:v>21905.902237683003</c:v>
                </c:pt>
                <c:pt idx="4107">
                  <c:v>22238.837036682999</c:v>
                </c:pt>
                <c:pt idx="4108">
                  <c:v>23156.961301496798</c:v>
                </c:pt>
                <c:pt idx="4109">
                  <c:v>23403.503108550998</c:v>
                </c:pt>
                <c:pt idx="4110">
                  <c:v>22283.5470135</c:v>
                </c:pt>
                <c:pt idx="4111">
                  <c:v>18095.064765999996</c:v>
                </c:pt>
                <c:pt idx="4112">
                  <c:v>16567.202310000001</c:v>
                </c:pt>
                <c:pt idx="4113">
                  <c:v>15831.890380000003</c:v>
                </c:pt>
                <c:pt idx="4114">
                  <c:v>15847.708951000002</c:v>
                </c:pt>
                <c:pt idx="4115">
                  <c:v>15220.483214000002</c:v>
                </c:pt>
                <c:pt idx="4116">
                  <c:v>15108.583613999997</c:v>
                </c:pt>
                <c:pt idx="4117">
                  <c:v>16290.224723999998</c:v>
                </c:pt>
                <c:pt idx="4118">
                  <c:v>17230.073914000004</c:v>
                </c:pt>
                <c:pt idx="4119">
                  <c:v>18107.294720000002</c:v>
                </c:pt>
                <c:pt idx="4120">
                  <c:v>20039.38107299999</c:v>
                </c:pt>
                <c:pt idx="4121">
                  <c:v>25554.482995999995</c:v>
                </c:pt>
                <c:pt idx="4122">
                  <c:v>28718.785250200002</c:v>
                </c:pt>
                <c:pt idx="4123">
                  <c:v>29838.544750628305</c:v>
                </c:pt>
                <c:pt idx="4124">
                  <c:v>28984.022233439304</c:v>
                </c:pt>
                <c:pt idx="4125">
                  <c:v>26263.903735311302</c:v>
                </c:pt>
                <c:pt idx="4126">
                  <c:v>23985.183335311296</c:v>
                </c:pt>
                <c:pt idx="4127">
                  <c:v>22373.363124311301</c:v>
                </c:pt>
                <c:pt idx="4128">
                  <c:v>21817.222070311298</c:v>
                </c:pt>
                <c:pt idx="4129">
                  <c:v>21688.534319726299</c:v>
                </c:pt>
                <c:pt idx="4130">
                  <c:v>21378.903720726299</c:v>
                </c:pt>
                <c:pt idx="4131">
                  <c:v>21625.470220726304</c:v>
                </c:pt>
                <c:pt idx="4132">
                  <c:v>22482.812750371297</c:v>
                </c:pt>
                <c:pt idx="4133">
                  <c:v>22687.027816499998</c:v>
                </c:pt>
                <c:pt idx="4134">
                  <c:v>21043.750155199999</c:v>
                </c:pt>
                <c:pt idx="4135">
                  <c:v>16601.615901000001</c:v>
                </c:pt>
                <c:pt idx="4136">
                  <c:v>14407.194350999998</c:v>
                </c:pt>
                <c:pt idx="4137">
                  <c:v>13148.480212000004</c:v>
                </c:pt>
                <c:pt idx="4138">
                  <c:v>12009.306687999997</c:v>
                </c:pt>
                <c:pt idx="4139">
                  <c:v>11314.849762000005</c:v>
                </c:pt>
                <c:pt idx="4140">
                  <c:v>12608.870758999992</c:v>
                </c:pt>
                <c:pt idx="4141">
                  <c:v>13446.232635000002</c:v>
                </c:pt>
                <c:pt idx="4142">
                  <c:v>15372.830991999997</c:v>
                </c:pt>
                <c:pt idx="4143">
                  <c:v>16597.270378000005</c:v>
                </c:pt>
                <c:pt idx="4144">
                  <c:v>19048.085492000006</c:v>
                </c:pt>
                <c:pt idx="4145">
                  <c:v>24533.443492999999</c:v>
                </c:pt>
                <c:pt idx="4146">
                  <c:v>27992.167039599994</c:v>
                </c:pt>
                <c:pt idx="4147">
                  <c:v>29223.402241934975</c:v>
                </c:pt>
                <c:pt idx="4148">
                  <c:v>28884.982496915974</c:v>
                </c:pt>
                <c:pt idx="4149">
                  <c:v>26834.273186915976</c:v>
                </c:pt>
                <c:pt idx="4150">
                  <c:v>24469.576586915977</c:v>
                </c:pt>
                <c:pt idx="4151">
                  <c:v>22132.682676915974</c:v>
                </c:pt>
                <c:pt idx="4152">
                  <c:v>19977.555343782977</c:v>
                </c:pt>
                <c:pt idx="4153">
                  <c:v>18055.940981210973</c:v>
                </c:pt>
                <c:pt idx="4154">
                  <c:v>17977.351379145974</c:v>
                </c:pt>
                <c:pt idx="4155">
                  <c:v>18315.312961315973</c:v>
                </c:pt>
                <c:pt idx="4156">
                  <c:v>19334.137698454975</c:v>
                </c:pt>
                <c:pt idx="4157">
                  <c:v>19458.494687899998</c:v>
                </c:pt>
                <c:pt idx="4158">
                  <c:v>17044.384664799996</c:v>
                </c:pt>
                <c:pt idx="4159">
                  <c:v>12063.291587</c:v>
                </c:pt>
                <c:pt idx="4160">
                  <c:v>10517.702209000001</c:v>
                </c:pt>
                <c:pt idx="4161">
                  <c:v>9916.7960559999992</c:v>
                </c:pt>
                <c:pt idx="4162">
                  <c:v>9713.6920429999991</c:v>
                </c:pt>
                <c:pt idx="4163">
                  <c:v>10658.950293999998</c:v>
                </c:pt>
                <c:pt idx="4164">
                  <c:v>11521.063039999997</c:v>
                </c:pt>
                <c:pt idx="4165">
                  <c:v>12936.900567000002</c:v>
                </c:pt>
                <c:pt idx="4166">
                  <c:v>14217.191298999995</c:v>
                </c:pt>
                <c:pt idx="4167">
                  <c:v>15572.050166999998</c:v>
                </c:pt>
                <c:pt idx="4168">
                  <c:v>17627.094655999997</c:v>
                </c:pt>
                <c:pt idx="4169">
                  <c:v>23243.782699000007</c:v>
                </c:pt>
                <c:pt idx="4170">
                  <c:v>26260.674759599999</c:v>
                </c:pt>
                <c:pt idx="4171">
                  <c:v>27234.984946447552</c:v>
                </c:pt>
                <c:pt idx="4172">
                  <c:v>26450.268205447555</c:v>
                </c:pt>
                <c:pt idx="4173">
                  <c:v>24088.113835447555</c:v>
                </c:pt>
                <c:pt idx="4174">
                  <c:v>21906.495947690048</c:v>
                </c:pt>
                <c:pt idx="4175">
                  <c:v>20499.948447810049</c:v>
                </c:pt>
                <c:pt idx="4176">
                  <c:v>19854.31429828675</c:v>
                </c:pt>
                <c:pt idx="4177">
                  <c:v>20928.889461709747</c:v>
                </c:pt>
                <c:pt idx="4178">
                  <c:v>21490.244622709746</c:v>
                </c:pt>
                <c:pt idx="4179">
                  <c:v>22460.872920416001</c:v>
                </c:pt>
                <c:pt idx="4180">
                  <c:v>23581.028323900999</c:v>
                </c:pt>
                <c:pt idx="4181">
                  <c:v>23524.529802900001</c:v>
                </c:pt>
                <c:pt idx="4182">
                  <c:v>21625.130068900002</c:v>
                </c:pt>
                <c:pt idx="4183">
                  <c:v>17653.407364000006</c:v>
                </c:pt>
                <c:pt idx="4184">
                  <c:v>15041.408882000003</c:v>
                </c:pt>
                <c:pt idx="4185">
                  <c:v>13962.249448</c:v>
                </c:pt>
                <c:pt idx="4186">
                  <c:v>12769.871411999999</c:v>
                </c:pt>
                <c:pt idx="4187">
                  <c:v>13462.883492000001</c:v>
                </c:pt>
                <c:pt idx="4188">
                  <c:v>14622.998141999993</c:v>
                </c:pt>
                <c:pt idx="4189">
                  <c:v>16353.693278000002</c:v>
                </c:pt>
                <c:pt idx="4190">
                  <c:v>18376.037098000012</c:v>
                </c:pt>
                <c:pt idx="4191">
                  <c:v>19392.780920999998</c:v>
                </c:pt>
                <c:pt idx="4192">
                  <c:v>21489.23556600001</c:v>
                </c:pt>
                <c:pt idx="4193">
                  <c:v>27211.371496000007</c:v>
                </c:pt>
                <c:pt idx="4194">
                  <c:v>30223.116546900004</c:v>
                </c:pt>
                <c:pt idx="4195">
                  <c:v>31429.757520777297</c:v>
                </c:pt>
                <c:pt idx="4196">
                  <c:v>30825.566708277296</c:v>
                </c:pt>
                <c:pt idx="4197">
                  <c:v>28448.420312775299</c:v>
                </c:pt>
                <c:pt idx="4198">
                  <c:v>25929.566714975299</c:v>
                </c:pt>
                <c:pt idx="4199">
                  <c:v>24367.438917167303</c:v>
                </c:pt>
                <c:pt idx="4200">
                  <c:v>22681.608573013302</c:v>
                </c:pt>
                <c:pt idx="4201">
                  <c:v>21535.8271970073</c:v>
                </c:pt>
                <c:pt idx="4202">
                  <c:v>21368.195684874299</c:v>
                </c:pt>
                <c:pt idx="4203">
                  <c:v>22108.067203314298</c:v>
                </c:pt>
                <c:pt idx="4204">
                  <c:v>23489.360603764297</c:v>
                </c:pt>
                <c:pt idx="4205">
                  <c:v>23876.0431164</c:v>
                </c:pt>
                <c:pt idx="4206">
                  <c:v>21817.135930500001</c:v>
                </c:pt>
                <c:pt idx="4207">
                  <c:v>17569.981479000002</c:v>
                </c:pt>
                <c:pt idx="4208">
                  <c:v>15763.123043000003</c:v>
                </c:pt>
                <c:pt idx="4209">
                  <c:v>14877.656222999991</c:v>
                </c:pt>
                <c:pt idx="4210">
                  <c:v>14503.276382999993</c:v>
                </c:pt>
                <c:pt idx="4211">
                  <c:v>15467.178933000005</c:v>
                </c:pt>
                <c:pt idx="4212">
                  <c:v>16641.415902999994</c:v>
                </c:pt>
                <c:pt idx="4213">
                  <c:v>16974.007644000008</c:v>
                </c:pt>
                <c:pt idx="4214">
                  <c:v>18503.454322999991</c:v>
                </c:pt>
                <c:pt idx="4215">
                  <c:v>20660.194893000004</c:v>
                </c:pt>
                <c:pt idx="4216">
                  <c:v>22913.12748499999</c:v>
                </c:pt>
                <c:pt idx="4217">
                  <c:v>29104.857157999992</c:v>
                </c:pt>
                <c:pt idx="4218">
                  <c:v>32606.886098199997</c:v>
                </c:pt>
                <c:pt idx="4219">
                  <c:v>33658.509622006502</c:v>
                </c:pt>
                <c:pt idx="4220">
                  <c:v>32612.691703878496</c:v>
                </c:pt>
                <c:pt idx="4221">
                  <c:v>29417.848509813495</c:v>
                </c:pt>
                <c:pt idx="4222">
                  <c:v>26615.594208813494</c:v>
                </c:pt>
                <c:pt idx="4223">
                  <c:v>24319.793898813499</c:v>
                </c:pt>
                <c:pt idx="4224">
                  <c:v>23518.208409846498</c:v>
                </c:pt>
                <c:pt idx="4225">
                  <c:v>22992.439201444497</c:v>
                </c:pt>
                <c:pt idx="4226">
                  <c:v>22890.020111444501</c:v>
                </c:pt>
                <c:pt idx="4227">
                  <c:v>23375.934314758757</c:v>
                </c:pt>
                <c:pt idx="4228">
                  <c:v>24546.506373488755</c:v>
                </c:pt>
                <c:pt idx="4229">
                  <c:v>24977.3009843</c:v>
                </c:pt>
                <c:pt idx="4230">
                  <c:v>23097.6885965</c:v>
                </c:pt>
                <c:pt idx="4231">
                  <c:v>18965.421625999996</c:v>
                </c:pt>
                <c:pt idx="4232">
                  <c:v>17877.887694000001</c:v>
                </c:pt>
                <c:pt idx="4233">
                  <c:v>17436.753849000008</c:v>
                </c:pt>
                <c:pt idx="4234">
                  <c:v>17151.085531000001</c:v>
                </c:pt>
                <c:pt idx="4235">
                  <c:v>17978.477466999997</c:v>
                </c:pt>
                <c:pt idx="4236">
                  <c:v>19206.404681000004</c:v>
                </c:pt>
                <c:pt idx="4237">
                  <c:v>20618.977640000001</c:v>
                </c:pt>
                <c:pt idx="4238">
                  <c:v>22707.582556000005</c:v>
                </c:pt>
                <c:pt idx="4239">
                  <c:v>24908.654026999993</c:v>
                </c:pt>
                <c:pt idx="4240">
                  <c:v>27007.479261999997</c:v>
                </c:pt>
                <c:pt idx="4241">
                  <c:v>32875.158215999996</c:v>
                </c:pt>
                <c:pt idx="4242">
                  <c:v>34368.4056901</c:v>
                </c:pt>
                <c:pt idx="4243">
                  <c:v>34346.926529441749</c:v>
                </c:pt>
                <c:pt idx="4244">
                  <c:v>33032.110219441754</c:v>
                </c:pt>
                <c:pt idx="4245">
                  <c:v>30162.520555991752</c:v>
                </c:pt>
                <c:pt idx="4246">
                  <c:v>27370.939965991751</c:v>
                </c:pt>
                <c:pt idx="4247">
                  <c:v>25315.630210041749</c:v>
                </c:pt>
                <c:pt idx="4248">
                  <c:v>23750.041124041752</c:v>
                </c:pt>
                <c:pt idx="4249">
                  <c:v>22953.747659850749</c:v>
                </c:pt>
                <c:pt idx="4250">
                  <c:v>22748.803360763744</c:v>
                </c:pt>
                <c:pt idx="4251">
                  <c:v>23203.994598063742</c:v>
                </c:pt>
                <c:pt idx="4252">
                  <c:v>24353.524544499</c:v>
                </c:pt>
                <c:pt idx="4253">
                  <c:v>24688.073329600003</c:v>
                </c:pt>
                <c:pt idx="4254">
                  <c:v>22601.305410500001</c:v>
                </c:pt>
                <c:pt idx="4255">
                  <c:v>18144.909159000003</c:v>
                </c:pt>
                <c:pt idx="4256">
                  <c:v>17092.066013000007</c:v>
                </c:pt>
                <c:pt idx="4257">
                  <c:v>16328.522172000003</c:v>
                </c:pt>
                <c:pt idx="4258">
                  <c:v>16030.334309000005</c:v>
                </c:pt>
                <c:pt idx="4259">
                  <c:v>17402.641528000004</c:v>
                </c:pt>
                <c:pt idx="4260">
                  <c:v>18752.203419999998</c:v>
                </c:pt>
                <c:pt idx="4261">
                  <c:v>20499.396059999995</c:v>
                </c:pt>
                <c:pt idx="4262">
                  <c:v>22471.511350000001</c:v>
                </c:pt>
                <c:pt idx="4263">
                  <c:v>24498.894851000001</c:v>
                </c:pt>
                <c:pt idx="4264">
                  <c:v>26585.350107999999</c:v>
                </c:pt>
                <c:pt idx="4265">
                  <c:v>31845.480569999992</c:v>
                </c:pt>
                <c:pt idx="4266">
                  <c:v>34568.782888900001</c:v>
                </c:pt>
                <c:pt idx="4267">
                  <c:v>34572.230460263992</c:v>
                </c:pt>
                <c:pt idx="4268">
                  <c:v>33180.762294169006</c:v>
                </c:pt>
                <c:pt idx="4269">
                  <c:v>30283.851682980709</c:v>
                </c:pt>
                <c:pt idx="4270">
                  <c:v>27406.8921727337</c:v>
                </c:pt>
                <c:pt idx="4271">
                  <c:v>25287.203273708699</c:v>
                </c:pt>
                <c:pt idx="4272">
                  <c:v>23712.867139801703</c:v>
                </c:pt>
                <c:pt idx="4273">
                  <c:v>23147.3622398017</c:v>
                </c:pt>
                <c:pt idx="4274">
                  <c:v>23081.4283838747</c:v>
                </c:pt>
                <c:pt idx="4275">
                  <c:v>23229.535700280994</c:v>
                </c:pt>
                <c:pt idx="4276">
                  <c:v>24211.472144087002</c:v>
                </c:pt>
                <c:pt idx="4277">
                  <c:v>24465.418900799999</c:v>
                </c:pt>
                <c:pt idx="4278">
                  <c:v>23164.897542999999</c:v>
                </c:pt>
                <c:pt idx="4279">
                  <c:v>20721.13351</c:v>
                </c:pt>
                <c:pt idx="4280">
                  <c:v>16678.098631000004</c:v>
                </c:pt>
                <c:pt idx="4281">
                  <c:v>16260.374000999995</c:v>
                </c:pt>
                <c:pt idx="4282">
                  <c:v>15844.095191</c:v>
                </c:pt>
                <c:pt idx="4283">
                  <c:v>16027.701130999998</c:v>
                </c:pt>
                <c:pt idx="4284">
                  <c:v>16410.272816000001</c:v>
                </c:pt>
                <c:pt idx="4285">
                  <c:v>17946.651564999996</c:v>
                </c:pt>
                <c:pt idx="4286">
                  <c:v>19912.52466100001</c:v>
                </c:pt>
                <c:pt idx="4287">
                  <c:v>22624.385105000001</c:v>
                </c:pt>
                <c:pt idx="4288">
                  <c:v>25064.737959999995</c:v>
                </c:pt>
                <c:pt idx="4289">
                  <c:v>30633.928096000011</c:v>
                </c:pt>
                <c:pt idx="4290">
                  <c:v>33349.417283000002</c:v>
                </c:pt>
                <c:pt idx="4291">
                  <c:v>33791.653035044008</c:v>
                </c:pt>
                <c:pt idx="4292">
                  <c:v>32428.315135043995</c:v>
                </c:pt>
                <c:pt idx="4293">
                  <c:v>29188.553535867999</c:v>
                </c:pt>
                <c:pt idx="4294">
                  <c:v>26378.857105244002</c:v>
                </c:pt>
                <c:pt idx="4295">
                  <c:v>24344.693909387002</c:v>
                </c:pt>
                <c:pt idx="4296">
                  <c:v>23434.097093387005</c:v>
                </c:pt>
                <c:pt idx="4297">
                  <c:v>22851.367619624994</c:v>
                </c:pt>
                <c:pt idx="4298">
                  <c:v>22602.309929398998</c:v>
                </c:pt>
                <c:pt idx="4299">
                  <c:v>23226.493420166997</c:v>
                </c:pt>
                <c:pt idx="4300">
                  <c:v>24270.966358717</c:v>
                </c:pt>
                <c:pt idx="4301">
                  <c:v>24546.621176299999</c:v>
                </c:pt>
                <c:pt idx="4302">
                  <c:v>22628.417280700003</c:v>
                </c:pt>
                <c:pt idx="4303">
                  <c:v>18174.286676000003</c:v>
                </c:pt>
                <c:pt idx="4304">
                  <c:v>16657.876763</c:v>
                </c:pt>
                <c:pt idx="4305">
                  <c:v>15401.613656999993</c:v>
                </c:pt>
                <c:pt idx="4306">
                  <c:v>14811.229171000008</c:v>
                </c:pt>
                <c:pt idx="4307">
                  <c:v>15057.81297500001</c:v>
                </c:pt>
                <c:pt idx="4308">
                  <c:v>15836.192744</c:v>
                </c:pt>
                <c:pt idx="4309">
                  <c:v>17338.900194999998</c:v>
                </c:pt>
                <c:pt idx="4310">
                  <c:v>19716.256255</c:v>
                </c:pt>
                <c:pt idx="4311">
                  <c:v>22104.253662000003</c:v>
                </c:pt>
                <c:pt idx="4312">
                  <c:v>24263.284435000005</c:v>
                </c:pt>
                <c:pt idx="4313">
                  <c:v>29986.529579999995</c:v>
                </c:pt>
                <c:pt idx="4314">
                  <c:v>32496.251816300002</c:v>
                </c:pt>
                <c:pt idx="4315">
                  <c:v>32481.699970581496</c:v>
                </c:pt>
                <c:pt idx="4316">
                  <c:v>31024.570366162508</c:v>
                </c:pt>
                <c:pt idx="4317">
                  <c:v>28074.480040850503</c:v>
                </c:pt>
                <c:pt idx="4318">
                  <c:v>25095.9121530505</c:v>
                </c:pt>
                <c:pt idx="4319">
                  <c:v>22894.057927611</c:v>
                </c:pt>
                <c:pt idx="4320">
                  <c:v>20111.801386836498</c:v>
                </c:pt>
                <c:pt idx="4321">
                  <c:v>18798.506500276497</c:v>
                </c:pt>
                <c:pt idx="4322">
                  <c:v>18453.275808971499</c:v>
                </c:pt>
                <c:pt idx="4323">
                  <c:v>18651.765220880799</c:v>
                </c:pt>
                <c:pt idx="4324">
                  <c:v>19609.994765470801</c:v>
                </c:pt>
                <c:pt idx="4325">
                  <c:v>19638.802233230002</c:v>
                </c:pt>
                <c:pt idx="4326">
                  <c:v>17451.532780499998</c:v>
                </c:pt>
                <c:pt idx="4327">
                  <c:v>12710.679756400001</c:v>
                </c:pt>
                <c:pt idx="4328">
                  <c:v>10202.895655</c:v>
                </c:pt>
                <c:pt idx="4329">
                  <c:v>9540.8001230000027</c:v>
                </c:pt>
                <c:pt idx="4330">
                  <c:v>8217.0590130000019</c:v>
                </c:pt>
                <c:pt idx="4331">
                  <c:v>8282.5799820000047</c:v>
                </c:pt>
                <c:pt idx="4332">
                  <c:v>9107.9903450000074</c:v>
                </c:pt>
                <c:pt idx="4333">
                  <c:v>10566.267474</c:v>
                </c:pt>
                <c:pt idx="4334">
                  <c:v>11910.993010999999</c:v>
                </c:pt>
                <c:pt idx="4335">
                  <c:v>14671.872112000001</c:v>
                </c:pt>
                <c:pt idx="4336">
                  <c:v>17677.52843200001</c:v>
                </c:pt>
                <c:pt idx="4337">
                  <c:v>23756.071740999996</c:v>
                </c:pt>
                <c:pt idx="4338">
                  <c:v>26848.539563400005</c:v>
                </c:pt>
                <c:pt idx="4339">
                  <c:v>27883.089742787502</c:v>
                </c:pt>
                <c:pt idx="4340">
                  <c:v>26981.427351787497</c:v>
                </c:pt>
                <c:pt idx="4341">
                  <c:v>24643.521667283498</c:v>
                </c:pt>
                <c:pt idx="4342">
                  <c:v>22339.222032595502</c:v>
                </c:pt>
                <c:pt idx="4343">
                  <c:v>20870.868752595499</c:v>
                </c:pt>
                <c:pt idx="4344">
                  <c:v>20520.545063822003</c:v>
                </c:pt>
                <c:pt idx="4345">
                  <c:v>21523.842095183994</c:v>
                </c:pt>
                <c:pt idx="4346">
                  <c:v>21621.594680938098</c:v>
                </c:pt>
                <c:pt idx="4347">
                  <c:v>22398.280218218104</c:v>
                </c:pt>
                <c:pt idx="4348">
                  <c:v>23632.6049682181</c:v>
                </c:pt>
                <c:pt idx="4349">
                  <c:v>24106.265234900002</c:v>
                </c:pt>
                <c:pt idx="4350">
                  <c:v>23167.937135800003</c:v>
                </c:pt>
                <c:pt idx="4351">
                  <c:v>21346.594482000004</c:v>
                </c:pt>
                <c:pt idx="4352">
                  <c:v>19835.124197000005</c:v>
                </c:pt>
                <c:pt idx="4353">
                  <c:v>19343.773614000005</c:v>
                </c:pt>
                <c:pt idx="4354">
                  <c:v>17228.668244000004</c:v>
                </c:pt>
                <c:pt idx="4355">
                  <c:v>14478.912983999997</c:v>
                </c:pt>
                <c:pt idx="4356">
                  <c:v>16019.843291000007</c:v>
                </c:pt>
                <c:pt idx="4357">
                  <c:v>17569.067191999999</c:v>
                </c:pt>
                <c:pt idx="4358">
                  <c:v>20292.608392000002</c:v>
                </c:pt>
                <c:pt idx="4359">
                  <c:v>22507.118842000007</c:v>
                </c:pt>
                <c:pt idx="4360">
                  <c:v>26223.984874000002</c:v>
                </c:pt>
                <c:pt idx="4361">
                  <c:v>30973.202956000008</c:v>
                </c:pt>
                <c:pt idx="4362">
                  <c:v>34297.079655500012</c:v>
                </c:pt>
                <c:pt idx="4363">
                  <c:v>34803.55831458309</c:v>
                </c:pt>
                <c:pt idx="4364">
                  <c:v>33458.995568283106</c:v>
                </c:pt>
                <c:pt idx="4365">
                  <c:v>31065.578707950095</c:v>
                </c:pt>
                <c:pt idx="4366">
                  <c:v>28438.2449772371</c:v>
                </c:pt>
                <c:pt idx="4367">
                  <c:v>26375.402867237099</c:v>
                </c:pt>
                <c:pt idx="4368">
                  <c:v>24518.940636562096</c:v>
                </c:pt>
                <c:pt idx="4369">
                  <c:v>22826.8504441111</c:v>
                </c:pt>
                <c:pt idx="4370">
                  <c:v>23184.4107911051</c:v>
                </c:pt>
                <c:pt idx="4371">
                  <c:v>23865.774595676899</c:v>
                </c:pt>
                <c:pt idx="4372">
                  <c:v>24881.015705676906</c:v>
                </c:pt>
                <c:pt idx="4373">
                  <c:v>25142.997365499996</c:v>
                </c:pt>
                <c:pt idx="4374">
                  <c:v>23713.457307500001</c:v>
                </c:pt>
                <c:pt idx="4375">
                  <c:v>20504.705984</c:v>
                </c:pt>
                <c:pt idx="4376">
                  <c:v>19161.369828999999</c:v>
                </c:pt>
                <c:pt idx="4377">
                  <c:v>21239.769399000001</c:v>
                </c:pt>
                <c:pt idx="4378">
                  <c:v>20986.151949999992</c:v>
                </c:pt>
                <c:pt idx="4379">
                  <c:v>20966.890529000008</c:v>
                </c:pt>
                <c:pt idx="4380">
                  <c:v>20902.514472999999</c:v>
                </c:pt>
                <c:pt idx="4381">
                  <c:v>22198.904053999995</c:v>
                </c:pt>
                <c:pt idx="4382">
                  <c:v>24573.711350000001</c:v>
                </c:pt>
                <c:pt idx="4383">
                  <c:v>26373.813654999998</c:v>
                </c:pt>
                <c:pt idx="4384">
                  <c:v>28487.549137000002</c:v>
                </c:pt>
                <c:pt idx="4385">
                  <c:v>34049.534463000004</c:v>
                </c:pt>
                <c:pt idx="4386">
                  <c:v>36901.636896900003</c:v>
                </c:pt>
                <c:pt idx="4387">
                  <c:v>37508.444860052798</c:v>
                </c:pt>
                <c:pt idx="4388">
                  <c:v>36066.504411935297</c:v>
                </c:pt>
                <c:pt idx="4389">
                  <c:v>32921.858485335295</c:v>
                </c:pt>
                <c:pt idx="4390">
                  <c:v>29819.486207526294</c:v>
                </c:pt>
                <c:pt idx="4391">
                  <c:v>27372.990207526298</c:v>
                </c:pt>
                <c:pt idx="4392">
                  <c:v>25798.766495879303</c:v>
                </c:pt>
                <c:pt idx="4393">
                  <c:v>25375.7936103793</c:v>
                </c:pt>
                <c:pt idx="4394">
                  <c:v>25100.1503303793</c:v>
                </c:pt>
                <c:pt idx="4395">
                  <c:v>25500.4243832623</c:v>
                </c:pt>
                <c:pt idx="4396">
                  <c:v>26419.6563642623</c:v>
                </c:pt>
                <c:pt idx="4397">
                  <c:v>26633.403599699999</c:v>
                </c:pt>
                <c:pt idx="4398">
                  <c:v>26711.598381800002</c:v>
                </c:pt>
                <c:pt idx="4399">
                  <c:v>22772.031951000001</c:v>
                </c:pt>
                <c:pt idx="4400">
                  <c:v>22303.824583999998</c:v>
                </c:pt>
                <c:pt idx="4401">
                  <c:v>22178.248611999999</c:v>
                </c:pt>
                <c:pt idx="4402">
                  <c:v>22680.003697</c:v>
                </c:pt>
                <c:pt idx="4403">
                  <c:v>23631.382789000003</c:v>
                </c:pt>
                <c:pt idx="4404">
                  <c:v>24804.064375999998</c:v>
                </c:pt>
                <c:pt idx="4405">
                  <c:v>25640.589992000005</c:v>
                </c:pt>
                <c:pt idx="4406">
                  <c:v>27825.802419999989</c:v>
                </c:pt>
                <c:pt idx="4407">
                  <c:v>29927.691609999994</c:v>
                </c:pt>
                <c:pt idx="4408">
                  <c:v>32479.023465000009</c:v>
                </c:pt>
                <c:pt idx="4409">
                  <c:v>37598.817967999996</c:v>
                </c:pt>
                <c:pt idx="4410">
                  <c:v>39970.681993500002</c:v>
                </c:pt>
                <c:pt idx="4411">
                  <c:v>40370.036831260993</c:v>
                </c:pt>
                <c:pt idx="4412">
                  <c:v>39027.383291710998</c:v>
                </c:pt>
                <c:pt idx="4413">
                  <c:v>36266.421091361</c:v>
                </c:pt>
                <c:pt idx="4414">
                  <c:v>32897.074291361001</c:v>
                </c:pt>
                <c:pt idx="4415">
                  <c:v>26929.227058530003</c:v>
                </c:pt>
                <c:pt idx="4416">
                  <c:v>22542.345095145873</c:v>
                </c:pt>
                <c:pt idx="4417">
                  <c:v>22148.143681020869</c:v>
                </c:pt>
                <c:pt idx="4418">
                  <c:v>22315.318104480368</c:v>
                </c:pt>
                <c:pt idx="4419">
                  <c:v>22824.374001757998</c:v>
                </c:pt>
                <c:pt idx="4420">
                  <c:v>23798.770976896001</c:v>
                </c:pt>
                <c:pt idx="4421">
                  <c:v>24290.889665900002</c:v>
                </c:pt>
                <c:pt idx="4422">
                  <c:v>24095.356433100005</c:v>
                </c:pt>
                <c:pt idx="4423">
                  <c:v>21117.581570000002</c:v>
                </c:pt>
                <c:pt idx="4424">
                  <c:v>21049.280635000003</c:v>
                </c:pt>
                <c:pt idx="4425">
                  <c:v>20507.919103999997</c:v>
                </c:pt>
                <c:pt idx="4426">
                  <c:v>20492.614337000003</c:v>
                </c:pt>
                <c:pt idx="4427">
                  <c:v>21464.389540000004</c:v>
                </c:pt>
                <c:pt idx="4428">
                  <c:v>22450.726090999993</c:v>
                </c:pt>
                <c:pt idx="4429">
                  <c:v>24715.455484999999</c:v>
                </c:pt>
                <c:pt idx="4430">
                  <c:v>26449.403394000008</c:v>
                </c:pt>
                <c:pt idx="4431">
                  <c:v>28681.182934000004</c:v>
                </c:pt>
                <c:pt idx="4432">
                  <c:v>31340.054419</c:v>
                </c:pt>
                <c:pt idx="4433">
                  <c:v>36070.023252000006</c:v>
                </c:pt>
                <c:pt idx="4434">
                  <c:v>37984.067339200003</c:v>
                </c:pt>
                <c:pt idx="4435">
                  <c:v>38505.984662314004</c:v>
                </c:pt>
                <c:pt idx="4436">
                  <c:v>37593.324163138997</c:v>
                </c:pt>
                <c:pt idx="4437">
                  <c:v>35174.692823138997</c:v>
                </c:pt>
                <c:pt idx="4438">
                  <c:v>32277.673090603999</c:v>
                </c:pt>
                <c:pt idx="4439">
                  <c:v>30856.231693490001</c:v>
                </c:pt>
                <c:pt idx="4440">
                  <c:v>25710.4772828979</c:v>
                </c:pt>
                <c:pt idx="4441">
                  <c:v>25414.371594067903</c:v>
                </c:pt>
                <c:pt idx="4442">
                  <c:v>24545.033877967897</c:v>
                </c:pt>
                <c:pt idx="4443">
                  <c:v>25092.936111425901</c:v>
                </c:pt>
                <c:pt idx="4444">
                  <c:v>26415.204109685998</c:v>
                </c:pt>
                <c:pt idx="4445">
                  <c:v>26820.588436209997</c:v>
                </c:pt>
                <c:pt idx="4446">
                  <c:v>25978.347087100003</c:v>
                </c:pt>
                <c:pt idx="4447">
                  <c:v>22198.305732999997</c:v>
                </c:pt>
                <c:pt idx="4448">
                  <c:v>20684.955340999997</c:v>
                </c:pt>
                <c:pt idx="4449">
                  <c:v>22759.261627000004</c:v>
                </c:pt>
                <c:pt idx="4450">
                  <c:v>23274.898385000004</c:v>
                </c:pt>
                <c:pt idx="4451">
                  <c:v>24515.754024000005</c:v>
                </c:pt>
                <c:pt idx="4452">
                  <c:v>26905.775284000007</c:v>
                </c:pt>
                <c:pt idx="4453">
                  <c:v>31535.310769</c:v>
                </c:pt>
                <c:pt idx="4454">
                  <c:v>30733.007629999996</c:v>
                </c:pt>
                <c:pt idx="4455">
                  <c:v>34361.705180999998</c:v>
                </c:pt>
                <c:pt idx="4456">
                  <c:v>33595.491777000003</c:v>
                </c:pt>
                <c:pt idx="4457">
                  <c:v>38192.189082999997</c:v>
                </c:pt>
                <c:pt idx="4458">
                  <c:v>39961.057808700003</c:v>
                </c:pt>
                <c:pt idx="4459">
                  <c:v>39592.860793645807</c:v>
                </c:pt>
                <c:pt idx="4460">
                  <c:v>37916.513851741794</c:v>
                </c:pt>
                <c:pt idx="4461">
                  <c:v>34070.765574740799</c:v>
                </c:pt>
                <c:pt idx="4462">
                  <c:v>30767.149608417396</c:v>
                </c:pt>
                <c:pt idx="4463">
                  <c:v>28036.565107417402</c:v>
                </c:pt>
                <c:pt idx="4464">
                  <c:v>25253.460238418396</c:v>
                </c:pt>
                <c:pt idx="4465">
                  <c:v>24353.328228418395</c:v>
                </c:pt>
                <c:pt idx="4466">
                  <c:v>24328.759649418396</c:v>
                </c:pt>
                <c:pt idx="4467">
                  <c:v>24775.644974343402</c:v>
                </c:pt>
                <c:pt idx="4468">
                  <c:v>25915.757063343401</c:v>
                </c:pt>
                <c:pt idx="4469">
                  <c:v>26313.87221017</c:v>
                </c:pt>
                <c:pt idx="4470">
                  <c:v>24834.3843968</c:v>
                </c:pt>
                <c:pt idx="4471">
                  <c:v>21284.922744999996</c:v>
                </c:pt>
                <c:pt idx="4472">
                  <c:v>20690.915509999995</c:v>
                </c:pt>
                <c:pt idx="4473">
                  <c:v>20902.885364999998</c:v>
                </c:pt>
                <c:pt idx="4474">
                  <c:v>21929.793253</c:v>
                </c:pt>
                <c:pt idx="4475">
                  <c:v>21953.155940000008</c:v>
                </c:pt>
                <c:pt idx="4476">
                  <c:v>23206.683937000005</c:v>
                </c:pt>
                <c:pt idx="4477">
                  <c:v>26563.774881000001</c:v>
                </c:pt>
                <c:pt idx="4478">
                  <c:v>26646.358391999998</c:v>
                </c:pt>
                <c:pt idx="4479">
                  <c:v>28171.950501000003</c:v>
                </c:pt>
                <c:pt idx="4480">
                  <c:v>28928.692111999986</c:v>
                </c:pt>
                <c:pt idx="4481">
                  <c:v>32887.291705000003</c:v>
                </c:pt>
                <c:pt idx="4482">
                  <c:v>34564.197274199993</c:v>
                </c:pt>
                <c:pt idx="4483">
                  <c:v>34240.554182828149</c:v>
                </c:pt>
                <c:pt idx="4484">
                  <c:v>32432.189060585159</c:v>
                </c:pt>
                <c:pt idx="4485">
                  <c:v>29119.787501511404</c:v>
                </c:pt>
                <c:pt idx="4486">
                  <c:v>25904.032785515403</c:v>
                </c:pt>
                <c:pt idx="4487">
                  <c:v>23686.0416278384</c:v>
                </c:pt>
                <c:pt idx="4488">
                  <c:v>22159.734435988648</c:v>
                </c:pt>
                <c:pt idx="4489">
                  <c:v>21746.146024582398</c:v>
                </c:pt>
                <c:pt idx="4490">
                  <c:v>21735.451954267402</c:v>
                </c:pt>
                <c:pt idx="4491">
                  <c:v>22066.618632903901</c:v>
                </c:pt>
                <c:pt idx="4492">
                  <c:v>23037.987256435899</c:v>
                </c:pt>
                <c:pt idx="4493">
                  <c:v>23462.031231699999</c:v>
                </c:pt>
                <c:pt idx="4494">
                  <c:v>22240.8554759</c:v>
                </c:pt>
                <c:pt idx="4495">
                  <c:v>18493.370663999995</c:v>
                </c:pt>
                <c:pt idx="4496">
                  <c:v>17715.945592999997</c:v>
                </c:pt>
                <c:pt idx="4497">
                  <c:v>17678.086454000004</c:v>
                </c:pt>
                <c:pt idx="4498">
                  <c:v>17879.898552000002</c:v>
                </c:pt>
                <c:pt idx="4499">
                  <c:v>18007.370468000005</c:v>
                </c:pt>
                <c:pt idx="4500">
                  <c:v>19049.620183999992</c:v>
                </c:pt>
                <c:pt idx="4501">
                  <c:v>20453.316605000004</c:v>
                </c:pt>
                <c:pt idx="4502">
                  <c:v>22318.096982999996</c:v>
                </c:pt>
                <c:pt idx="4503">
                  <c:v>24958.178256000003</c:v>
                </c:pt>
                <c:pt idx="4504">
                  <c:v>26785.600433000007</c:v>
                </c:pt>
                <c:pt idx="4505">
                  <c:v>31332.757343999998</c:v>
                </c:pt>
                <c:pt idx="4506">
                  <c:v>33813.220340599997</c:v>
                </c:pt>
                <c:pt idx="4507">
                  <c:v>34570.408451076946</c:v>
                </c:pt>
                <c:pt idx="4508">
                  <c:v>33224.685141076952</c:v>
                </c:pt>
                <c:pt idx="4509">
                  <c:v>30321.063487423955</c:v>
                </c:pt>
                <c:pt idx="4510">
                  <c:v>27525.270324623954</c:v>
                </c:pt>
                <c:pt idx="4511">
                  <c:v>25223.230720623953</c:v>
                </c:pt>
                <c:pt idx="4512">
                  <c:v>22713.582834223947</c:v>
                </c:pt>
                <c:pt idx="4513">
                  <c:v>22168.090214223947</c:v>
                </c:pt>
                <c:pt idx="4514">
                  <c:v>22385.152679198953</c:v>
                </c:pt>
                <c:pt idx="4515">
                  <c:v>22898.332384198951</c:v>
                </c:pt>
                <c:pt idx="4516">
                  <c:v>23820.75757499395</c:v>
                </c:pt>
                <c:pt idx="4517">
                  <c:v>24105.292513600001</c:v>
                </c:pt>
                <c:pt idx="4518">
                  <c:v>21550.897429299999</c:v>
                </c:pt>
                <c:pt idx="4519">
                  <c:v>17363.156779799996</c:v>
                </c:pt>
                <c:pt idx="4520">
                  <c:v>17400.815699000006</c:v>
                </c:pt>
                <c:pt idx="4521">
                  <c:v>17142.131364000001</c:v>
                </c:pt>
                <c:pt idx="4522">
                  <c:v>17119.640123000008</c:v>
                </c:pt>
                <c:pt idx="4523">
                  <c:v>18334.298149000002</c:v>
                </c:pt>
                <c:pt idx="4524">
                  <c:v>19820.020259999998</c:v>
                </c:pt>
                <c:pt idx="4525">
                  <c:v>20801.508403000007</c:v>
                </c:pt>
                <c:pt idx="4526">
                  <c:v>22545.463772999992</c:v>
                </c:pt>
                <c:pt idx="4527">
                  <c:v>23970.889022000003</c:v>
                </c:pt>
                <c:pt idx="4528">
                  <c:v>25878.930742</c:v>
                </c:pt>
                <c:pt idx="4529">
                  <c:v>31038.180370000009</c:v>
                </c:pt>
                <c:pt idx="4530">
                  <c:v>33638.902705099994</c:v>
                </c:pt>
                <c:pt idx="4531">
                  <c:v>34530.097115045755</c:v>
                </c:pt>
                <c:pt idx="4532">
                  <c:v>33336.656360239453</c:v>
                </c:pt>
                <c:pt idx="4533">
                  <c:v>30317.41473767945</c:v>
                </c:pt>
                <c:pt idx="4534">
                  <c:v>27445.890793679446</c:v>
                </c:pt>
                <c:pt idx="4535">
                  <c:v>25439.307887371451</c:v>
                </c:pt>
                <c:pt idx="4536">
                  <c:v>24934.235227371446</c:v>
                </c:pt>
                <c:pt idx="4537">
                  <c:v>25013.917334523452</c:v>
                </c:pt>
                <c:pt idx="4538">
                  <c:v>25333.31796581345</c:v>
                </c:pt>
                <c:pt idx="4539">
                  <c:v>25825.851465251948</c:v>
                </c:pt>
                <c:pt idx="4540">
                  <c:v>26623.526579251942</c:v>
                </c:pt>
                <c:pt idx="4541">
                  <c:v>26957.760548570001</c:v>
                </c:pt>
                <c:pt idx="4542">
                  <c:v>25560.123764299999</c:v>
                </c:pt>
                <c:pt idx="4543">
                  <c:v>23011.394829000001</c:v>
                </c:pt>
                <c:pt idx="4544">
                  <c:v>21089.615324999995</c:v>
                </c:pt>
                <c:pt idx="4545">
                  <c:v>18759.059193000001</c:v>
                </c:pt>
                <c:pt idx="4546">
                  <c:v>19631.063575</c:v>
                </c:pt>
                <c:pt idx="4547">
                  <c:v>20248.374151000004</c:v>
                </c:pt>
                <c:pt idx="4548">
                  <c:v>22152.403936000002</c:v>
                </c:pt>
                <c:pt idx="4549">
                  <c:v>24002.099009999994</c:v>
                </c:pt>
                <c:pt idx="4550">
                  <c:v>25214.633679999999</c:v>
                </c:pt>
                <c:pt idx="4551">
                  <c:v>26575.577194999998</c:v>
                </c:pt>
                <c:pt idx="4552">
                  <c:v>29682.963002999993</c:v>
                </c:pt>
                <c:pt idx="4553">
                  <c:v>35740.926385999999</c:v>
                </c:pt>
                <c:pt idx="4554">
                  <c:v>38482.979357100005</c:v>
                </c:pt>
                <c:pt idx="4555">
                  <c:v>38808.708046449952</c:v>
                </c:pt>
                <c:pt idx="4556">
                  <c:v>37771.12016913695</c:v>
                </c:pt>
                <c:pt idx="4557">
                  <c:v>34773.577798665341</c:v>
                </c:pt>
                <c:pt idx="4558">
                  <c:v>31601.220572803344</c:v>
                </c:pt>
                <c:pt idx="4559">
                  <c:v>28941.325312803354</c:v>
                </c:pt>
                <c:pt idx="4560">
                  <c:v>26796.734052785348</c:v>
                </c:pt>
                <c:pt idx="4561">
                  <c:v>25619.235489085349</c:v>
                </c:pt>
                <c:pt idx="4562">
                  <c:v>25768.094017930351</c:v>
                </c:pt>
                <c:pt idx="4563">
                  <c:v>26126.723755514347</c:v>
                </c:pt>
                <c:pt idx="4564">
                  <c:v>27029.983028864353</c:v>
                </c:pt>
                <c:pt idx="4565">
                  <c:v>27669.642040199997</c:v>
                </c:pt>
                <c:pt idx="4566">
                  <c:v>26278.559131300004</c:v>
                </c:pt>
                <c:pt idx="4567">
                  <c:v>23420.281777999997</c:v>
                </c:pt>
                <c:pt idx="4568">
                  <c:v>21995.190004</c:v>
                </c:pt>
                <c:pt idx="4569">
                  <c:v>21870.738279000008</c:v>
                </c:pt>
                <c:pt idx="4570">
                  <c:v>21692.212126999999</c:v>
                </c:pt>
                <c:pt idx="4571">
                  <c:v>25736.599055000002</c:v>
                </c:pt>
                <c:pt idx="4572">
                  <c:v>28267.652524000001</c:v>
                </c:pt>
                <c:pt idx="4573">
                  <c:v>28489.318931000002</c:v>
                </c:pt>
                <c:pt idx="4574">
                  <c:v>27997.567497999993</c:v>
                </c:pt>
                <c:pt idx="4575">
                  <c:v>29824.964662999999</c:v>
                </c:pt>
                <c:pt idx="4576">
                  <c:v>37405.570582</c:v>
                </c:pt>
                <c:pt idx="4577">
                  <c:v>39270.143135999999</c:v>
                </c:pt>
                <c:pt idx="4578">
                  <c:v>39911.334719999992</c:v>
                </c:pt>
                <c:pt idx="4579">
                  <c:v>39651.605359475798</c:v>
                </c:pt>
                <c:pt idx="4580">
                  <c:v>38267.732859768294</c:v>
                </c:pt>
                <c:pt idx="4581">
                  <c:v>35095.387506400293</c:v>
                </c:pt>
                <c:pt idx="4582">
                  <c:v>31921.430406400301</c:v>
                </c:pt>
                <c:pt idx="4583">
                  <c:v>29227.7726064003</c:v>
                </c:pt>
                <c:pt idx="4584">
                  <c:v>27048.174103400299</c:v>
                </c:pt>
                <c:pt idx="4585">
                  <c:v>26181.477344024301</c:v>
                </c:pt>
                <c:pt idx="4586">
                  <c:v>25672.040648080299</c:v>
                </c:pt>
                <c:pt idx="4587">
                  <c:v>26071.686057080296</c:v>
                </c:pt>
                <c:pt idx="4588">
                  <c:v>26856.794698250298</c:v>
                </c:pt>
                <c:pt idx="4589">
                  <c:v>27130.737065100006</c:v>
                </c:pt>
                <c:pt idx="4590">
                  <c:v>26561.937409900005</c:v>
                </c:pt>
                <c:pt idx="4591">
                  <c:v>23081.787722000008</c:v>
                </c:pt>
                <c:pt idx="4592">
                  <c:v>22087.734125999999</c:v>
                </c:pt>
                <c:pt idx="4593">
                  <c:v>22167.712006999998</c:v>
                </c:pt>
                <c:pt idx="4594">
                  <c:v>22756.179131999994</c:v>
                </c:pt>
                <c:pt idx="4595">
                  <c:v>24610.440039000001</c:v>
                </c:pt>
                <c:pt idx="4596">
                  <c:v>27572.767840000008</c:v>
                </c:pt>
                <c:pt idx="4597">
                  <c:v>32153.091766999998</c:v>
                </c:pt>
                <c:pt idx="4598">
                  <c:v>34594.989329999997</c:v>
                </c:pt>
                <c:pt idx="4599">
                  <c:v>34400.485458000003</c:v>
                </c:pt>
                <c:pt idx="4600">
                  <c:v>37163.138817999992</c:v>
                </c:pt>
                <c:pt idx="4601">
                  <c:v>39660.361631</c:v>
                </c:pt>
                <c:pt idx="4602">
                  <c:v>41650.447407400003</c:v>
                </c:pt>
                <c:pt idx="4603">
                  <c:v>41790.453548778256</c:v>
                </c:pt>
                <c:pt idx="4604">
                  <c:v>40315.57484877824</c:v>
                </c:pt>
                <c:pt idx="4605">
                  <c:v>36599.59547448995</c:v>
                </c:pt>
                <c:pt idx="4606">
                  <c:v>32978.572963489947</c:v>
                </c:pt>
                <c:pt idx="4607">
                  <c:v>30205.210796769949</c:v>
                </c:pt>
                <c:pt idx="4608">
                  <c:v>27447.202988669949</c:v>
                </c:pt>
                <c:pt idx="4609">
                  <c:v>25923.185734044953</c:v>
                </c:pt>
                <c:pt idx="4610">
                  <c:v>25402.762344044953</c:v>
                </c:pt>
                <c:pt idx="4611">
                  <c:v>25588.338789304955</c:v>
                </c:pt>
                <c:pt idx="4612">
                  <c:v>26860.256165245955</c:v>
                </c:pt>
                <c:pt idx="4613">
                  <c:v>27635.068022700005</c:v>
                </c:pt>
                <c:pt idx="4614">
                  <c:v>26856.140198899997</c:v>
                </c:pt>
                <c:pt idx="4615">
                  <c:v>23777.1293449</c:v>
                </c:pt>
                <c:pt idx="4616">
                  <c:v>22689.207209999997</c:v>
                </c:pt>
                <c:pt idx="4617">
                  <c:v>22754.433612999994</c:v>
                </c:pt>
                <c:pt idx="4618">
                  <c:v>24140.300090999994</c:v>
                </c:pt>
                <c:pt idx="4619">
                  <c:v>25114.671080999993</c:v>
                </c:pt>
                <c:pt idx="4620">
                  <c:v>25935.403450000002</c:v>
                </c:pt>
                <c:pt idx="4621">
                  <c:v>27553.319751000006</c:v>
                </c:pt>
                <c:pt idx="4622">
                  <c:v>29137.719832000002</c:v>
                </c:pt>
                <c:pt idx="4623">
                  <c:v>31312.856893000004</c:v>
                </c:pt>
                <c:pt idx="4624">
                  <c:v>33471.815340000001</c:v>
                </c:pt>
                <c:pt idx="4625">
                  <c:v>37994.015992000008</c:v>
                </c:pt>
                <c:pt idx="4626">
                  <c:v>39714.873992800007</c:v>
                </c:pt>
                <c:pt idx="4627">
                  <c:v>39358.528480633373</c:v>
                </c:pt>
                <c:pt idx="4628">
                  <c:v>37845.32680378588</c:v>
                </c:pt>
                <c:pt idx="4629">
                  <c:v>34276.15925335588</c:v>
                </c:pt>
                <c:pt idx="4630">
                  <c:v>30846.58014209025</c:v>
                </c:pt>
                <c:pt idx="4631">
                  <c:v>28246.312975540252</c:v>
                </c:pt>
                <c:pt idx="4632">
                  <c:v>25017.933141540252</c:v>
                </c:pt>
                <c:pt idx="4633">
                  <c:v>23333.749632472747</c:v>
                </c:pt>
                <c:pt idx="4634">
                  <c:v>22854.441744789005</c:v>
                </c:pt>
                <c:pt idx="4635">
                  <c:v>23376.195386409003</c:v>
                </c:pt>
                <c:pt idx="4636">
                  <c:v>24430.13468470025</c:v>
                </c:pt>
                <c:pt idx="4637">
                  <c:v>25172.872980600005</c:v>
                </c:pt>
                <c:pt idx="4638">
                  <c:v>24445.337347500001</c:v>
                </c:pt>
                <c:pt idx="4639">
                  <c:v>20218.11879199999</c:v>
                </c:pt>
                <c:pt idx="4640">
                  <c:v>19588.194371000001</c:v>
                </c:pt>
                <c:pt idx="4641">
                  <c:v>19918.988651999989</c:v>
                </c:pt>
                <c:pt idx="4642">
                  <c:v>20417.811428999994</c:v>
                </c:pt>
                <c:pt idx="4643">
                  <c:v>22279.737439000004</c:v>
                </c:pt>
                <c:pt idx="4644">
                  <c:v>23799.303829000008</c:v>
                </c:pt>
                <c:pt idx="4645">
                  <c:v>26010.106369000008</c:v>
                </c:pt>
                <c:pt idx="4646">
                  <c:v>28202.496709999999</c:v>
                </c:pt>
                <c:pt idx="4647">
                  <c:v>29749.497389000004</c:v>
                </c:pt>
                <c:pt idx="4648">
                  <c:v>32058.121267000006</c:v>
                </c:pt>
                <c:pt idx="4649">
                  <c:v>36661.711824000005</c:v>
                </c:pt>
                <c:pt idx="4650">
                  <c:v>38399.6214492</c:v>
                </c:pt>
                <c:pt idx="4651">
                  <c:v>37729.357565051803</c:v>
                </c:pt>
                <c:pt idx="4652">
                  <c:v>36140.051833495796</c:v>
                </c:pt>
                <c:pt idx="4653">
                  <c:v>32888.275424495805</c:v>
                </c:pt>
                <c:pt idx="4654">
                  <c:v>29405.876824495797</c:v>
                </c:pt>
                <c:pt idx="4655">
                  <c:v>26545.2947614328</c:v>
                </c:pt>
                <c:pt idx="4656">
                  <c:v>25658.365254432796</c:v>
                </c:pt>
                <c:pt idx="4657">
                  <c:v>25032.148251973504</c:v>
                </c:pt>
                <c:pt idx="4658">
                  <c:v>24191.957750973499</c:v>
                </c:pt>
                <c:pt idx="4659">
                  <c:v>24215.944954671497</c:v>
                </c:pt>
                <c:pt idx="4660">
                  <c:v>25241.441824234305</c:v>
                </c:pt>
                <c:pt idx="4661">
                  <c:v>25650.367802099998</c:v>
                </c:pt>
                <c:pt idx="4662">
                  <c:v>25673.562235500005</c:v>
                </c:pt>
                <c:pt idx="4663">
                  <c:v>22167.137911000005</c:v>
                </c:pt>
                <c:pt idx="4664">
                  <c:v>21535.282016000001</c:v>
                </c:pt>
                <c:pt idx="4665">
                  <c:v>21575.360827000004</c:v>
                </c:pt>
                <c:pt idx="4666">
                  <c:v>22290.835366000003</c:v>
                </c:pt>
                <c:pt idx="4667">
                  <c:v>23929.849246999998</c:v>
                </c:pt>
                <c:pt idx="4668">
                  <c:v>25197.704407999994</c:v>
                </c:pt>
                <c:pt idx="4669">
                  <c:v>29347.189002000003</c:v>
                </c:pt>
                <c:pt idx="4670">
                  <c:v>32138.474207999996</c:v>
                </c:pt>
                <c:pt idx="4671">
                  <c:v>36633.227319000005</c:v>
                </c:pt>
                <c:pt idx="4672">
                  <c:v>39397.952729600001</c:v>
                </c:pt>
                <c:pt idx="4673">
                  <c:v>40629.396876999999</c:v>
                </c:pt>
                <c:pt idx="4674">
                  <c:v>41514.817655006009</c:v>
                </c:pt>
                <c:pt idx="4675">
                  <c:v>41150.448761961503</c:v>
                </c:pt>
                <c:pt idx="4676">
                  <c:v>40250.288234641506</c:v>
                </c:pt>
                <c:pt idx="4677">
                  <c:v>37753.580844641503</c:v>
                </c:pt>
                <c:pt idx="4678">
                  <c:v>34335.018801521495</c:v>
                </c:pt>
                <c:pt idx="4679">
                  <c:v>31102.800193067502</c:v>
                </c:pt>
                <c:pt idx="4680">
                  <c:v>25844.806437755502</c:v>
                </c:pt>
                <c:pt idx="4681">
                  <c:v>23864.959166436503</c:v>
                </c:pt>
                <c:pt idx="4682">
                  <c:v>23367.481407373496</c:v>
                </c:pt>
                <c:pt idx="4683">
                  <c:v>23826.091332354499</c:v>
                </c:pt>
                <c:pt idx="4684">
                  <c:v>24779.251521491504</c:v>
                </c:pt>
                <c:pt idx="4685">
                  <c:v>25537.221156239997</c:v>
                </c:pt>
                <c:pt idx="4686">
                  <c:v>25925.6721315</c:v>
                </c:pt>
                <c:pt idx="4687">
                  <c:v>23026.605894</c:v>
                </c:pt>
                <c:pt idx="4688">
                  <c:v>21790.298527000006</c:v>
                </c:pt>
                <c:pt idx="4689">
                  <c:v>24912.397341</c:v>
                </c:pt>
                <c:pt idx="4690">
                  <c:v>23964.720102999996</c:v>
                </c:pt>
                <c:pt idx="4691">
                  <c:v>24375.307964000003</c:v>
                </c:pt>
                <c:pt idx="4692">
                  <c:v>27576.505463999994</c:v>
                </c:pt>
                <c:pt idx="4693">
                  <c:v>29741.212664000002</c:v>
                </c:pt>
                <c:pt idx="4694">
                  <c:v>30738.128184000001</c:v>
                </c:pt>
                <c:pt idx="4695">
                  <c:v>31566.11213400001</c:v>
                </c:pt>
                <c:pt idx="4696">
                  <c:v>34192.036632000003</c:v>
                </c:pt>
                <c:pt idx="4697">
                  <c:v>38441.39807399999</c:v>
                </c:pt>
                <c:pt idx="4698">
                  <c:v>40461.596380200004</c:v>
                </c:pt>
                <c:pt idx="4699">
                  <c:v>40647.906338915651</c:v>
                </c:pt>
                <c:pt idx="4700">
                  <c:v>39892.539250865659</c:v>
                </c:pt>
                <c:pt idx="4701">
                  <c:v>37377.460274483397</c:v>
                </c:pt>
                <c:pt idx="4702">
                  <c:v>35283.188074483398</c:v>
                </c:pt>
                <c:pt idx="4703">
                  <c:v>33062.146678096404</c:v>
                </c:pt>
                <c:pt idx="4704">
                  <c:v>31090.798880496397</c:v>
                </c:pt>
                <c:pt idx="4705">
                  <c:v>30582.273954560402</c:v>
                </c:pt>
                <c:pt idx="4706">
                  <c:v>29747.835714831399</c:v>
                </c:pt>
                <c:pt idx="4707">
                  <c:v>30019.513562161403</c:v>
                </c:pt>
                <c:pt idx="4708">
                  <c:v>31098.307872161393</c:v>
                </c:pt>
                <c:pt idx="4709">
                  <c:v>31641.99848079999</c:v>
                </c:pt>
                <c:pt idx="4710">
                  <c:v>30056.765313500004</c:v>
                </c:pt>
                <c:pt idx="4711">
                  <c:v>26106.369569000002</c:v>
                </c:pt>
                <c:pt idx="4712">
                  <c:v>25637.865878999997</c:v>
                </c:pt>
                <c:pt idx="4713">
                  <c:v>26435.399478999996</c:v>
                </c:pt>
                <c:pt idx="4714">
                  <c:v>27612.867809000003</c:v>
                </c:pt>
                <c:pt idx="4715">
                  <c:v>28589.773849000005</c:v>
                </c:pt>
                <c:pt idx="4716">
                  <c:v>29120.040458999993</c:v>
                </c:pt>
                <c:pt idx="4717">
                  <c:v>30790.088549999993</c:v>
                </c:pt>
                <c:pt idx="4718">
                  <c:v>32768.134069</c:v>
                </c:pt>
                <c:pt idx="4719">
                  <c:v>35086.710048999994</c:v>
                </c:pt>
                <c:pt idx="4720">
                  <c:v>37146.012735000011</c:v>
                </c:pt>
                <c:pt idx="4721">
                  <c:v>41375.360665999993</c:v>
                </c:pt>
                <c:pt idx="4722">
                  <c:v>44311.137638199994</c:v>
                </c:pt>
                <c:pt idx="4723">
                  <c:v>44574.755126459895</c:v>
                </c:pt>
                <c:pt idx="4724">
                  <c:v>42343.641905439392</c:v>
                </c:pt>
                <c:pt idx="4725">
                  <c:v>38087.565215439397</c:v>
                </c:pt>
                <c:pt idx="4726">
                  <c:v>34193.451471106404</c:v>
                </c:pt>
                <c:pt idx="4727">
                  <c:v>30077.858243546405</c:v>
                </c:pt>
                <c:pt idx="4728">
                  <c:v>27126.606593546407</c:v>
                </c:pt>
                <c:pt idx="4729">
                  <c:v>26633.779101122676</c:v>
                </c:pt>
                <c:pt idx="4730">
                  <c:v>26028.69339112267</c:v>
                </c:pt>
                <c:pt idx="4731">
                  <c:v>26138.394801122675</c:v>
                </c:pt>
                <c:pt idx="4732">
                  <c:v>27181.242215442679</c:v>
                </c:pt>
                <c:pt idx="4733">
                  <c:v>27931.454819669998</c:v>
                </c:pt>
                <c:pt idx="4734">
                  <c:v>27394.086074099996</c:v>
                </c:pt>
                <c:pt idx="4735">
                  <c:v>24055.921811000007</c:v>
                </c:pt>
                <c:pt idx="4736">
                  <c:v>23864.807998000008</c:v>
                </c:pt>
                <c:pt idx="4737">
                  <c:v>25066.877690999994</c:v>
                </c:pt>
                <c:pt idx="4738">
                  <c:v>26566.696143999998</c:v>
                </c:pt>
                <c:pt idx="4739">
                  <c:v>28351.975028000004</c:v>
                </c:pt>
                <c:pt idx="4740">
                  <c:v>30182.533920000002</c:v>
                </c:pt>
                <c:pt idx="4741">
                  <c:v>32663.929089999998</c:v>
                </c:pt>
                <c:pt idx="4742">
                  <c:v>36773.831690999999</c:v>
                </c:pt>
                <c:pt idx="4743">
                  <c:v>38344.259990000006</c:v>
                </c:pt>
                <c:pt idx="4744">
                  <c:v>38698.042575999993</c:v>
                </c:pt>
                <c:pt idx="4745">
                  <c:v>41303.173931999991</c:v>
                </c:pt>
                <c:pt idx="4746">
                  <c:v>42516.714928838999</c:v>
                </c:pt>
                <c:pt idx="4747">
                  <c:v>41126.835018708305</c:v>
                </c:pt>
                <c:pt idx="4748">
                  <c:v>39390.532207392054</c:v>
                </c:pt>
                <c:pt idx="4749">
                  <c:v>36050.435849988797</c:v>
                </c:pt>
                <c:pt idx="4750">
                  <c:v>32308.607739988798</c:v>
                </c:pt>
                <c:pt idx="4751">
                  <c:v>29717.245839988802</c:v>
                </c:pt>
                <c:pt idx="4752">
                  <c:v>27639.078826778303</c:v>
                </c:pt>
                <c:pt idx="4753">
                  <c:v>26432.418615778297</c:v>
                </c:pt>
                <c:pt idx="4754">
                  <c:v>25873.176095897001</c:v>
                </c:pt>
                <c:pt idx="4755">
                  <c:v>26013.288795136254</c:v>
                </c:pt>
                <c:pt idx="4756">
                  <c:v>27109.718004036247</c:v>
                </c:pt>
                <c:pt idx="4757">
                  <c:v>28202.134280549995</c:v>
                </c:pt>
                <c:pt idx="4758">
                  <c:v>28001.619595500004</c:v>
                </c:pt>
                <c:pt idx="4759">
                  <c:v>25550.856616000008</c:v>
                </c:pt>
                <c:pt idx="4760">
                  <c:v>25471.333269999992</c:v>
                </c:pt>
                <c:pt idx="4761">
                  <c:v>25479.879586999996</c:v>
                </c:pt>
                <c:pt idx="4762">
                  <c:v>27644.388834999998</c:v>
                </c:pt>
                <c:pt idx="4763">
                  <c:v>29800.794868000004</c:v>
                </c:pt>
                <c:pt idx="4764">
                  <c:v>29980.087000000007</c:v>
                </c:pt>
                <c:pt idx="4765">
                  <c:v>32973.399753000005</c:v>
                </c:pt>
                <c:pt idx="4766">
                  <c:v>34060.651106999998</c:v>
                </c:pt>
                <c:pt idx="4767">
                  <c:v>35194.761557000005</c:v>
                </c:pt>
                <c:pt idx="4768">
                  <c:v>39053.815971999997</c:v>
                </c:pt>
                <c:pt idx="4769">
                  <c:v>41009.732362000002</c:v>
                </c:pt>
                <c:pt idx="4770">
                  <c:v>42776.042633699995</c:v>
                </c:pt>
                <c:pt idx="4771">
                  <c:v>41574.450521752246</c:v>
                </c:pt>
                <c:pt idx="4772">
                  <c:v>40093.786421752251</c:v>
                </c:pt>
                <c:pt idx="4773">
                  <c:v>36608.030679605996</c:v>
                </c:pt>
                <c:pt idx="4774">
                  <c:v>32894.637371830999</c:v>
                </c:pt>
                <c:pt idx="4775">
                  <c:v>30196.506760423003</c:v>
                </c:pt>
                <c:pt idx="4776">
                  <c:v>26885.352055423002</c:v>
                </c:pt>
                <c:pt idx="4777">
                  <c:v>24267.85978832575</c:v>
                </c:pt>
                <c:pt idx="4778">
                  <c:v>23917.307488325754</c:v>
                </c:pt>
                <c:pt idx="4779">
                  <c:v>24596.349937325755</c:v>
                </c:pt>
                <c:pt idx="4780">
                  <c:v>25768.109526391752</c:v>
                </c:pt>
                <c:pt idx="4781">
                  <c:v>26428.692979083746</c:v>
                </c:pt>
                <c:pt idx="4782">
                  <c:v>25492.689705100009</c:v>
                </c:pt>
                <c:pt idx="4783">
                  <c:v>24397.875431999997</c:v>
                </c:pt>
                <c:pt idx="4784">
                  <c:v>21339.374255000002</c:v>
                </c:pt>
                <c:pt idx="4785">
                  <c:v>19846.600324999996</c:v>
                </c:pt>
                <c:pt idx="4786">
                  <c:v>20678.050619000001</c:v>
                </c:pt>
                <c:pt idx="4787">
                  <c:v>21810.503489999996</c:v>
                </c:pt>
                <c:pt idx="4788">
                  <c:v>23702.006565000003</c:v>
                </c:pt>
                <c:pt idx="4789">
                  <c:v>25319.790035000005</c:v>
                </c:pt>
                <c:pt idx="4790">
                  <c:v>27103.871850000007</c:v>
                </c:pt>
                <c:pt idx="4791">
                  <c:v>29020.587624999993</c:v>
                </c:pt>
                <c:pt idx="4792">
                  <c:v>30856.880107000015</c:v>
                </c:pt>
                <c:pt idx="4793">
                  <c:v>36084.450091499995</c:v>
                </c:pt>
                <c:pt idx="4794">
                  <c:v>38509.744938349999</c:v>
                </c:pt>
                <c:pt idx="4795">
                  <c:v>38197.319538137759</c:v>
                </c:pt>
                <c:pt idx="4796">
                  <c:v>36484.539752109493</c:v>
                </c:pt>
                <c:pt idx="4797">
                  <c:v>33235.548052590748</c:v>
                </c:pt>
                <c:pt idx="4798">
                  <c:v>29868.648013492006</c:v>
                </c:pt>
                <c:pt idx="4799">
                  <c:v>27150.738432501006</c:v>
                </c:pt>
                <c:pt idx="4800">
                  <c:v>25267.960619873007</c:v>
                </c:pt>
                <c:pt idx="4801">
                  <c:v>24198.586327971763</c:v>
                </c:pt>
                <c:pt idx="4802">
                  <c:v>23635.570671091758</c:v>
                </c:pt>
                <c:pt idx="4803">
                  <c:v>23887.84593865776</c:v>
                </c:pt>
                <c:pt idx="4804">
                  <c:v>25380.022448657761</c:v>
                </c:pt>
                <c:pt idx="4805">
                  <c:v>26211.565297637</c:v>
                </c:pt>
                <c:pt idx="4806">
                  <c:v>25034.673283399999</c:v>
                </c:pt>
                <c:pt idx="4807">
                  <c:v>23107.829764999988</c:v>
                </c:pt>
                <c:pt idx="4808">
                  <c:v>20604.367740000002</c:v>
                </c:pt>
                <c:pt idx="4809">
                  <c:v>20825.594335999998</c:v>
                </c:pt>
                <c:pt idx="4810">
                  <c:v>21038.618628</c:v>
                </c:pt>
                <c:pt idx="4811">
                  <c:v>21862.213303999997</c:v>
                </c:pt>
                <c:pt idx="4812">
                  <c:v>23888.743704</c:v>
                </c:pt>
                <c:pt idx="4813">
                  <c:v>23895.362114</c:v>
                </c:pt>
                <c:pt idx="4814">
                  <c:v>25844.251600000003</c:v>
                </c:pt>
                <c:pt idx="4815">
                  <c:v>29135.57808900001</c:v>
                </c:pt>
                <c:pt idx="4816">
                  <c:v>30585.345690000002</c:v>
                </c:pt>
                <c:pt idx="4817">
                  <c:v>36356.231510000005</c:v>
                </c:pt>
                <c:pt idx="4818">
                  <c:v>38417.629684449996</c:v>
                </c:pt>
                <c:pt idx="4819">
                  <c:v>37438.852713472646</c:v>
                </c:pt>
                <c:pt idx="4820">
                  <c:v>35469.216241597154</c:v>
                </c:pt>
                <c:pt idx="4821">
                  <c:v>31849.008209227148</c:v>
                </c:pt>
                <c:pt idx="4822">
                  <c:v>28264.09730858315</c:v>
                </c:pt>
                <c:pt idx="4823">
                  <c:v>25453.61802282315</c:v>
                </c:pt>
                <c:pt idx="4824">
                  <c:v>24300.889254358153</c:v>
                </c:pt>
                <c:pt idx="4825">
                  <c:v>23127.623444358156</c:v>
                </c:pt>
                <c:pt idx="4826">
                  <c:v>22621.747484748154</c:v>
                </c:pt>
                <c:pt idx="4827">
                  <c:v>22915.673717388148</c:v>
                </c:pt>
                <c:pt idx="4828">
                  <c:v>24213.78935711315</c:v>
                </c:pt>
                <c:pt idx="4829">
                  <c:v>25087.165997631</c:v>
                </c:pt>
                <c:pt idx="4830">
                  <c:v>23638.713233500002</c:v>
                </c:pt>
                <c:pt idx="4831">
                  <c:v>18374.859424000006</c:v>
                </c:pt>
                <c:pt idx="4832">
                  <c:v>18980.090814000007</c:v>
                </c:pt>
                <c:pt idx="4833">
                  <c:v>20313.124994999998</c:v>
                </c:pt>
                <c:pt idx="4834">
                  <c:v>16920.055604999998</c:v>
                </c:pt>
                <c:pt idx="4835">
                  <c:v>18242.400112999992</c:v>
                </c:pt>
                <c:pt idx="4836">
                  <c:v>19299.697202999996</c:v>
                </c:pt>
                <c:pt idx="4837">
                  <c:v>21286.249743999993</c:v>
                </c:pt>
                <c:pt idx="4838">
                  <c:v>23222.552183000007</c:v>
                </c:pt>
                <c:pt idx="4839">
                  <c:v>25179.376523999996</c:v>
                </c:pt>
                <c:pt idx="4840">
                  <c:v>27224.417674000004</c:v>
                </c:pt>
                <c:pt idx="4841">
                  <c:v>32204.226613999996</c:v>
                </c:pt>
                <c:pt idx="4842">
                  <c:v>34966.794903900001</c:v>
                </c:pt>
                <c:pt idx="4843">
                  <c:v>35099.044396732497</c:v>
                </c:pt>
                <c:pt idx="4844">
                  <c:v>33584.796978076498</c:v>
                </c:pt>
                <c:pt idx="4845">
                  <c:v>30429.637169751499</c:v>
                </c:pt>
                <c:pt idx="4846">
                  <c:v>27362.4475601015</c:v>
                </c:pt>
                <c:pt idx="4847">
                  <c:v>25344.956060101504</c:v>
                </c:pt>
                <c:pt idx="4848">
                  <c:v>23786.305020101503</c:v>
                </c:pt>
                <c:pt idx="4849">
                  <c:v>23026.6480201015</c:v>
                </c:pt>
                <c:pt idx="4850">
                  <c:v>22775.693061648002</c:v>
                </c:pt>
                <c:pt idx="4851">
                  <c:v>23159.571471648</c:v>
                </c:pt>
                <c:pt idx="4852">
                  <c:v>23974.9003076275</c:v>
                </c:pt>
                <c:pt idx="4853">
                  <c:v>24205.356815006002</c:v>
                </c:pt>
                <c:pt idx="4854">
                  <c:v>23067.852273199998</c:v>
                </c:pt>
                <c:pt idx="4855">
                  <c:v>18975.571063999996</c:v>
                </c:pt>
                <c:pt idx="4856">
                  <c:v>16996.645214000004</c:v>
                </c:pt>
                <c:pt idx="4857">
                  <c:v>16654.776784000001</c:v>
                </c:pt>
                <c:pt idx="4858">
                  <c:v>16501.228348999997</c:v>
                </c:pt>
                <c:pt idx="4859">
                  <c:v>16567.478945000003</c:v>
                </c:pt>
                <c:pt idx="4860">
                  <c:v>17456.284512999999</c:v>
                </c:pt>
                <c:pt idx="4861">
                  <c:v>18783.497628000005</c:v>
                </c:pt>
                <c:pt idx="4862">
                  <c:v>20660.015374000002</c:v>
                </c:pt>
                <c:pt idx="4863">
                  <c:v>22423.459642000009</c:v>
                </c:pt>
                <c:pt idx="4864">
                  <c:v>24509.589548</c:v>
                </c:pt>
                <c:pt idx="4865">
                  <c:v>29801.462906000004</c:v>
                </c:pt>
                <c:pt idx="4866">
                  <c:v>32605.723662300003</c:v>
                </c:pt>
                <c:pt idx="4867">
                  <c:v>33149.264537838666</c:v>
                </c:pt>
                <c:pt idx="4868">
                  <c:v>31837.659675762661</c:v>
                </c:pt>
                <c:pt idx="4869">
                  <c:v>28815.936259969676</c:v>
                </c:pt>
                <c:pt idx="4870">
                  <c:v>26153.943613988267</c:v>
                </c:pt>
                <c:pt idx="4871">
                  <c:v>24545.596885356277</c:v>
                </c:pt>
                <c:pt idx="4872">
                  <c:v>23819.602804693266</c:v>
                </c:pt>
                <c:pt idx="4873">
                  <c:v>23936.467804693268</c:v>
                </c:pt>
                <c:pt idx="4874">
                  <c:v>23881.364994693271</c:v>
                </c:pt>
                <c:pt idx="4875">
                  <c:v>24398.241984049269</c:v>
                </c:pt>
                <c:pt idx="4876">
                  <c:v>25046.584895049265</c:v>
                </c:pt>
                <c:pt idx="4877">
                  <c:v>25141.637706615373</c:v>
                </c:pt>
                <c:pt idx="4878">
                  <c:v>23615.183525499993</c:v>
                </c:pt>
                <c:pt idx="4879">
                  <c:v>18912.68519</c:v>
                </c:pt>
                <c:pt idx="4880">
                  <c:v>16656.209969999996</c:v>
                </c:pt>
                <c:pt idx="4881">
                  <c:v>16569.952560000005</c:v>
                </c:pt>
                <c:pt idx="4882">
                  <c:v>16063.314600000007</c:v>
                </c:pt>
                <c:pt idx="4883">
                  <c:v>15590.925984000001</c:v>
                </c:pt>
                <c:pt idx="4884">
                  <c:v>16359.641013999997</c:v>
                </c:pt>
                <c:pt idx="4885">
                  <c:v>17673.451328000003</c:v>
                </c:pt>
                <c:pt idx="4886">
                  <c:v>19244.657029000002</c:v>
                </c:pt>
                <c:pt idx="4887">
                  <c:v>21057.651688999998</c:v>
                </c:pt>
                <c:pt idx="4888">
                  <c:v>23358.272098000005</c:v>
                </c:pt>
                <c:pt idx="4889">
                  <c:v>28430.840500000002</c:v>
                </c:pt>
                <c:pt idx="4890">
                  <c:v>31456.820321699997</c:v>
                </c:pt>
                <c:pt idx="4891">
                  <c:v>32342.629783500903</c:v>
                </c:pt>
                <c:pt idx="4892">
                  <c:v>31359.289619088897</c:v>
                </c:pt>
                <c:pt idx="4893">
                  <c:v>28895.428865732902</c:v>
                </c:pt>
                <c:pt idx="4894">
                  <c:v>26528.163478232895</c:v>
                </c:pt>
                <c:pt idx="4895">
                  <c:v>24732.160676903797</c:v>
                </c:pt>
                <c:pt idx="4896">
                  <c:v>23673.267342928801</c:v>
                </c:pt>
                <c:pt idx="4897">
                  <c:v>23059.114082928802</c:v>
                </c:pt>
                <c:pt idx="4898">
                  <c:v>22512.925386265</c:v>
                </c:pt>
                <c:pt idx="4899">
                  <c:v>23358.912903609002</c:v>
                </c:pt>
                <c:pt idx="4900">
                  <c:v>24854.663015958999</c:v>
                </c:pt>
                <c:pt idx="4901">
                  <c:v>25858.649789662504</c:v>
                </c:pt>
                <c:pt idx="4902">
                  <c:v>24169.475966900001</c:v>
                </c:pt>
                <c:pt idx="4903">
                  <c:v>20094.664198000002</c:v>
                </c:pt>
                <c:pt idx="4904">
                  <c:v>19084.402734000003</c:v>
                </c:pt>
                <c:pt idx="4905">
                  <c:v>17789.924256000002</c:v>
                </c:pt>
                <c:pt idx="4906">
                  <c:v>17822.586519000004</c:v>
                </c:pt>
                <c:pt idx="4907">
                  <c:v>17470.686017000004</c:v>
                </c:pt>
                <c:pt idx="4908">
                  <c:v>19486.738713999992</c:v>
                </c:pt>
                <c:pt idx="4909">
                  <c:v>20449.20098300001</c:v>
                </c:pt>
                <c:pt idx="4910">
                  <c:v>22446.430797000001</c:v>
                </c:pt>
                <c:pt idx="4911">
                  <c:v>25279.802872000007</c:v>
                </c:pt>
                <c:pt idx="4912">
                  <c:v>28036.036253999995</c:v>
                </c:pt>
                <c:pt idx="4913">
                  <c:v>32694.666677999998</c:v>
                </c:pt>
                <c:pt idx="4914">
                  <c:v>34734.595632513003</c:v>
                </c:pt>
                <c:pt idx="4915">
                  <c:v>34746.1630762485</c:v>
                </c:pt>
                <c:pt idx="4916">
                  <c:v>33132.9702462485</c:v>
                </c:pt>
                <c:pt idx="4917">
                  <c:v>30376.819937248496</c:v>
                </c:pt>
                <c:pt idx="4918">
                  <c:v>27769.417366881382</c:v>
                </c:pt>
                <c:pt idx="4919">
                  <c:v>26037.633305706375</c:v>
                </c:pt>
                <c:pt idx="4920">
                  <c:v>26103.30876780238</c:v>
                </c:pt>
                <c:pt idx="4921">
                  <c:v>25606.917932724875</c:v>
                </c:pt>
                <c:pt idx="4922">
                  <c:v>25043.168042724879</c:v>
                </c:pt>
                <c:pt idx="4923">
                  <c:v>25325.83184426888</c:v>
                </c:pt>
                <c:pt idx="4924">
                  <c:v>26275.806244268875</c:v>
                </c:pt>
                <c:pt idx="4925">
                  <c:v>27024.756023440877</c:v>
                </c:pt>
                <c:pt idx="4926">
                  <c:v>25443.678154100005</c:v>
                </c:pt>
                <c:pt idx="4927">
                  <c:v>20916.018854999998</c:v>
                </c:pt>
                <c:pt idx="4928">
                  <c:v>18863.676870000003</c:v>
                </c:pt>
                <c:pt idx="4929">
                  <c:v>18848.757924000005</c:v>
                </c:pt>
                <c:pt idx="4930">
                  <c:v>18691.787923999997</c:v>
                </c:pt>
                <c:pt idx="4931">
                  <c:v>19329.099921000001</c:v>
                </c:pt>
                <c:pt idx="4932">
                  <c:v>20335.385083000001</c:v>
                </c:pt>
                <c:pt idx="4933">
                  <c:v>21729.538664000003</c:v>
                </c:pt>
                <c:pt idx="4934">
                  <c:v>23627.021410000005</c:v>
                </c:pt>
                <c:pt idx="4935">
                  <c:v>25374.746664000006</c:v>
                </c:pt>
                <c:pt idx="4936">
                  <c:v>27843.022469</c:v>
                </c:pt>
                <c:pt idx="4937">
                  <c:v>33210.406157999998</c:v>
                </c:pt>
                <c:pt idx="4938">
                  <c:v>35900.614616120001</c:v>
                </c:pt>
                <c:pt idx="4939">
                  <c:v>36475.132550576018</c:v>
                </c:pt>
                <c:pt idx="4940">
                  <c:v>34887.893731949007</c:v>
                </c:pt>
                <c:pt idx="4941">
                  <c:v>31832.11727851801</c:v>
                </c:pt>
                <c:pt idx="4942">
                  <c:v>29127.762690895011</c:v>
                </c:pt>
                <c:pt idx="4943">
                  <c:v>27079.955582248807</c:v>
                </c:pt>
                <c:pt idx="4944">
                  <c:v>25521.428878969808</c:v>
                </c:pt>
                <c:pt idx="4945">
                  <c:v>25476.144425597045</c:v>
                </c:pt>
                <c:pt idx="4946">
                  <c:v>25038.866533741246</c:v>
                </c:pt>
                <c:pt idx="4947">
                  <c:v>25253.528239050251</c:v>
                </c:pt>
                <c:pt idx="4948">
                  <c:v>25877.638246703369</c:v>
                </c:pt>
                <c:pt idx="4949">
                  <c:v>26421.09089089137</c:v>
                </c:pt>
                <c:pt idx="4950">
                  <c:v>27216.861810800001</c:v>
                </c:pt>
                <c:pt idx="4951">
                  <c:v>24172.202408999998</c:v>
                </c:pt>
                <c:pt idx="4952">
                  <c:v>22631.005179</c:v>
                </c:pt>
                <c:pt idx="4953">
                  <c:v>23595.872340000002</c:v>
                </c:pt>
                <c:pt idx="4954">
                  <c:v>25292.598614999999</c:v>
                </c:pt>
                <c:pt idx="4955">
                  <c:v>24310.640605000001</c:v>
                </c:pt>
                <c:pt idx="4956">
                  <c:v>23719.828285999996</c:v>
                </c:pt>
                <c:pt idx="4957">
                  <c:v>25873.319131000004</c:v>
                </c:pt>
                <c:pt idx="4958">
                  <c:v>27744.821554999999</c:v>
                </c:pt>
                <c:pt idx="4959">
                  <c:v>28142.169190000004</c:v>
                </c:pt>
                <c:pt idx="4960">
                  <c:v>28656.769720000004</c:v>
                </c:pt>
                <c:pt idx="4961">
                  <c:v>34459.094297000003</c:v>
                </c:pt>
                <c:pt idx="4962">
                  <c:v>36173.636053137001</c:v>
                </c:pt>
                <c:pt idx="4963">
                  <c:v>36121.806690407473</c:v>
                </c:pt>
                <c:pt idx="4964">
                  <c:v>35409.652100407468</c:v>
                </c:pt>
                <c:pt idx="4965">
                  <c:v>33003.851482211474</c:v>
                </c:pt>
                <c:pt idx="4966">
                  <c:v>30150.532572381468</c:v>
                </c:pt>
                <c:pt idx="4967">
                  <c:v>27900.045013012466</c:v>
                </c:pt>
                <c:pt idx="4968">
                  <c:v>26216.559965150471</c:v>
                </c:pt>
                <c:pt idx="4969">
                  <c:v>25224.903829730469</c:v>
                </c:pt>
                <c:pt idx="4970">
                  <c:v>24506.967932501215</c:v>
                </c:pt>
                <c:pt idx="4971">
                  <c:v>24721.087255538121</c:v>
                </c:pt>
                <c:pt idx="4972">
                  <c:v>26338.882595538118</c:v>
                </c:pt>
                <c:pt idx="4973">
                  <c:v>27619.606844987124</c:v>
                </c:pt>
                <c:pt idx="4974">
                  <c:v>28262.490417999994</c:v>
                </c:pt>
                <c:pt idx="4975">
                  <c:v>27055.995462000003</c:v>
                </c:pt>
                <c:pt idx="4976">
                  <c:v>24786.948100999991</c:v>
                </c:pt>
                <c:pt idx="4977">
                  <c:v>22295.01757</c:v>
                </c:pt>
                <c:pt idx="4978">
                  <c:v>21482.370061999991</c:v>
                </c:pt>
                <c:pt idx="4979">
                  <c:v>21626.223444000003</c:v>
                </c:pt>
                <c:pt idx="4980">
                  <c:v>24148.900488000014</c:v>
                </c:pt>
                <c:pt idx="4981">
                  <c:v>29440.152202999998</c:v>
                </c:pt>
                <c:pt idx="4982">
                  <c:v>29110.816761000009</c:v>
                </c:pt>
                <c:pt idx="4983">
                  <c:v>32564.224719999998</c:v>
                </c:pt>
                <c:pt idx="4984">
                  <c:v>32399.704579000005</c:v>
                </c:pt>
                <c:pt idx="4985">
                  <c:v>34748.942777999997</c:v>
                </c:pt>
                <c:pt idx="4986">
                  <c:v>36364.281334825006</c:v>
                </c:pt>
                <c:pt idx="4987">
                  <c:v>35648.651060490905</c:v>
                </c:pt>
                <c:pt idx="4988">
                  <c:v>33875.777760490899</c:v>
                </c:pt>
                <c:pt idx="4989">
                  <c:v>30348.1635204784</c:v>
                </c:pt>
                <c:pt idx="4990">
                  <c:v>26853.6873427459</c:v>
                </c:pt>
                <c:pt idx="4991">
                  <c:v>24483.0183413009</c:v>
                </c:pt>
                <c:pt idx="4992">
                  <c:v>24499.82026113215</c:v>
                </c:pt>
                <c:pt idx="4993">
                  <c:v>23398.529271616899</c:v>
                </c:pt>
                <c:pt idx="4994">
                  <c:v>22524.385305103904</c:v>
                </c:pt>
                <c:pt idx="4995">
                  <c:v>22321.225785158902</c:v>
                </c:pt>
                <c:pt idx="4996">
                  <c:v>23160.164885158898</c:v>
                </c:pt>
                <c:pt idx="4997">
                  <c:v>23585.575916775251</c:v>
                </c:pt>
                <c:pt idx="4998">
                  <c:v>22716.338982965255</c:v>
                </c:pt>
                <c:pt idx="4999">
                  <c:v>18143.634491000004</c:v>
                </c:pt>
                <c:pt idx="5000">
                  <c:v>17332.129283200004</c:v>
                </c:pt>
                <c:pt idx="5001">
                  <c:v>17260.964586000002</c:v>
                </c:pt>
                <c:pt idx="5002">
                  <c:v>17607.357</c:v>
                </c:pt>
                <c:pt idx="5003">
                  <c:v>18269.928849</c:v>
                </c:pt>
                <c:pt idx="5004">
                  <c:v>19498.533210999998</c:v>
                </c:pt>
                <c:pt idx="5005">
                  <c:v>20366.435043000005</c:v>
                </c:pt>
                <c:pt idx="5006">
                  <c:v>22122.374043999997</c:v>
                </c:pt>
                <c:pt idx="5007">
                  <c:v>24245.271713999991</c:v>
                </c:pt>
                <c:pt idx="5008">
                  <c:v>27098.076494000001</c:v>
                </c:pt>
                <c:pt idx="5009">
                  <c:v>32541.103224999999</c:v>
                </c:pt>
                <c:pt idx="5010">
                  <c:v>35328.924419813004</c:v>
                </c:pt>
                <c:pt idx="5011">
                  <c:v>34985.064700387746</c:v>
                </c:pt>
                <c:pt idx="5012">
                  <c:v>33349.457095387748</c:v>
                </c:pt>
                <c:pt idx="5013">
                  <c:v>30414.396894387748</c:v>
                </c:pt>
                <c:pt idx="5014">
                  <c:v>27468.239425287749</c:v>
                </c:pt>
                <c:pt idx="5015">
                  <c:v>24968.603777285749</c:v>
                </c:pt>
                <c:pt idx="5016">
                  <c:v>23714.800459827751</c:v>
                </c:pt>
                <c:pt idx="5017">
                  <c:v>22847.970236870751</c:v>
                </c:pt>
                <c:pt idx="5018">
                  <c:v>22759.076725924875</c:v>
                </c:pt>
                <c:pt idx="5019">
                  <c:v>23343.112640854877</c:v>
                </c:pt>
                <c:pt idx="5020">
                  <c:v>24105.61020189288</c:v>
                </c:pt>
                <c:pt idx="5021">
                  <c:v>24774.166909946878</c:v>
                </c:pt>
                <c:pt idx="5022">
                  <c:v>24164.030434100001</c:v>
                </c:pt>
                <c:pt idx="5023">
                  <c:v>20089.628614000001</c:v>
                </c:pt>
                <c:pt idx="5024">
                  <c:v>18155.178257999996</c:v>
                </c:pt>
                <c:pt idx="5025">
                  <c:v>15684.966488000002</c:v>
                </c:pt>
                <c:pt idx="5026">
                  <c:v>15993.269993999995</c:v>
                </c:pt>
                <c:pt idx="5027">
                  <c:v>18256.201336000002</c:v>
                </c:pt>
                <c:pt idx="5028">
                  <c:v>19692.612982000002</c:v>
                </c:pt>
                <c:pt idx="5029">
                  <c:v>22982.758561999999</c:v>
                </c:pt>
                <c:pt idx="5030">
                  <c:v>23309.391901999996</c:v>
                </c:pt>
                <c:pt idx="5031">
                  <c:v>24777.343428000004</c:v>
                </c:pt>
                <c:pt idx="5032">
                  <c:v>26924.413302000012</c:v>
                </c:pt>
                <c:pt idx="5033">
                  <c:v>32440.069510000001</c:v>
                </c:pt>
                <c:pt idx="5034">
                  <c:v>34659.887693268996</c:v>
                </c:pt>
                <c:pt idx="5035">
                  <c:v>34785.684399343503</c:v>
                </c:pt>
                <c:pt idx="5036">
                  <c:v>33472.340502043502</c:v>
                </c:pt>
                <c:pt idx="5037">
                  <c:v>30873.799482975199</c:v>
                </c:pt>
                <c:pt idx="5038">
                  <c:v>28539.372780887199</c:v>
                </c:pt>
                <c:pt idx="5039">
                  <c:v>26774.667826806202</c:v>
                </c:pt>
                <c:pt idx="5040">
                  <c:v>26156.170889612502</c:v>
                </c:pt>
                <c:pt idx="5041">
                  <c:v>25579.953806120502</c:v>
                </c:pt>
                <c:pt idx="5042">
                  <c:v>25416.227110006501</c:v>
                </c:pt>
                <c:pt idx="5043">
                  <c:v>25951.587423021501</c:v>
                </c:pt>
                <c:pt idx="5044">
                  <c:v>26710.080535779802</c:v>
                </c:pt>
                <c:pt idx="5045">
                  <c:v>27338.093708564502</c:v>
                </c:pt>
                <c:pt idx="5046">
                  <c:v>25530.689377900002</c:v>
                </c:pt>
                <c:pt idx="5047">
                  <c:v>20990.075208999995</c:v>
                </c:pt>
                <c:pt idx="5048">
                  <c:v>19575.754102000003</c:v>
                </c:pt>
                <c:pt idx="5049">
                  <c:v>19537.577419000008</c:v>
                </c:pt>
                <c:pt idx="5050">
                  <c:v>19668.348295999996</c:v>
                </c:pt>
                <c:pt idx="5051">
                  <c:v>20521.219205999998</c:v>
                </c:pt>
                <c:pt idx="5052">
                  <c:v>21782.534860000007</c:v>
                </c:pt>
                <c:pt idx="5053">
                  <c:v>23562.18187</c:v>
                </c:pt>
                <c:pt idx="5054">
                  <c:v>25834.838659000001</c:v>
                </c:pt>
                <c:pt idx="5055">
                  <c:v>28295.684368999999</c:v>
                </c:pt>
                <c:pt idx="5056">
                  <c:v>30726.411531000002</c:v>
                </c:pt>
                <c:pt idx="5057">
                  <c:v>36224.611575999996</c:v>
                </c:pt>
                <c:pt idx="5058">
                  <c:v>38764.599107894996</c:v>
                </c:pt>
                <c:pt idx="5059">
                  <c:v>38425.170993833199</c:v>
                </c:pt>
                <c:pt idx="5060">
                  <c:v>36881.649513833196</c:v>
                </c:pt>
                <c:pt idx="5061">
                  <c:v>33383.828154754199</c:v>
                </c:pt>
                <c:pt idx="5062">
                  <c:v>29978.451152060203</c:v>
                </c:pt>
                <c:pt idx="5063">
                  <c:v>27684.802642578947</c:v>
                </c:pt>
                <c:pt idx="5064">
                  <c:v>26792.943704603953</c:v>
                </c:pt>
                <c:pt idx="5065">
                  <c:v>26378.335494603954</c:v>
                </c:pt>
                <c:pt idx="5066">
                  <c:v>25947.211872902197</c:v>
                </c:pt>
                <c:pt idx="5067">
                  <c:v>26213.925887559199</c:v>
                </c:pt>
                <c:pt idx="5068">
                  <c:v>27084.478584265205</c:v>
                </c:pt>
                <c:pt idx="5069">
                  <c:v>27788.156153612697</c:v>
                </c:pt>
                <c:pt idx="5070">
                  <c:v>26459.186276500001</c:v>
                </c:pt>
                <c:pt idx="5071">
                  <c:v>22636.047500000001</c:v>
                </c:pt>
                <c:pt idx="5072">
                  <c:v>20089.314894000003</c:v>
                </c:pt>
                <c:pt idx="5073">
                  <c:v>20719.012059000004</c:v>
                </c:pt>
                <c:pt idx="5074">
                  <c:v>23502.745806999996</c:v>
                </c:pt>
                <c:pt idx="5075">
                  <c:v>23760.626089000005</c:v>
                </c:pt>
                <c:pt idx="5076">
                  <c:v>28520.647654000004</c:v>
                </c:pt>
                <c:pt idx="5077">
                  <c:v>31575.036029999999</c:v>
                </c:pt>
                <c:pt idx="5078">
                  <c:v>32075.077741999998</c:v>
                </c:pt>
                <c:pt idx="5079">
                  <c:v>33749.130622999997</c:v>
                </c:pt>
                <c:pt idx="5080">
                  <c:v>36666.100290000009</c:v>
                </c:pt>
                <c:pt idx="5081">
                  <c:v>39763.040802999996</c:v>
                </c:pt>
                <c:pt idx="5082">
                  <c:v>40645.310660446004</c:v>
                </c:pt>
                <c:pt idx="5083">
                  <c:v>40018.093370036295</c:v>
                </c:pt>
                <c:pt idx="5084">
                  <c:v>38151.129328416304</c:v>
                </c:pt>
                <c:pt idx="5085">
                  <c:v>34502.757988416299</c:v>
                </c:pt>
                <c:pt idx="5086">
                  <c:v>30879.796989416303</c:v>
                </c:pt>
                <c:pt idx="5087">
                  <c:v>28462.161079416306</c:v>
                </c:pt>
                <c:pt idx="5088">
                  <c:v>27158.267154728303</c:v>
                </c:pt>
                <c:pt idx="5089">
                  <c:v>27103.3837247183</c:v>
                </c:pt>
                <c:pt idx="5090">
                  <c:v>26591.588044718301</c:v>
                </c:pt>
                <c:pt idx="5091">
                  <c:v>26824.718707769302</c:v>
                </c:pt>
                <c:pt idx="5092">
                  <c:v>27834.054422119305</c:v>
                </c:pt>
                <c:pt idx="5093">
                  <c:v>29285.550990182299</c:v>
                </c:pt>
                <c:pt idx="5094">
                  <c:v>29225.501742500001</c:v>
                </c:pt>
                <c:pt idx="5095">
                  <c:v>23145.390133000004</c:v>
                </c:pt>
                <c:pt idx="5096">
                  <c:v>22617.633432000002</c:v>
                </c:pt>
                <c:pt idx="5097">
                  <c:v>22651.264143999997</c:v>
                </c:pt>
                <c:pt idx="5098">
                  <c:v>23149.889621000006</c:v>
                </c:pt>
                <c:pt idx="5099">
                  <c:v>23359.869267999999</c:v>
                </c:pt>
                <c:pt idx="5100">
                  <c:v>25590.826224</c:v>
                </c:pt>
                <c:pt idx="5101">
                  <c:v>27061.338664000003</c:v>
                </c:pt>
                <c:pt idx="5102">
                  <c:v>29687.377424000006</c:v>
                </c:pt>
                <c:pt idx="5103">
                  <c:v>30993.303754000008</c:v>
                </c:pt>
                <c:pt idx="5104">
                  <c:v>31994.256296999996</c:v>
                </c:pt>
                <c:pt idx="5105">
                  <c:v>36860.769884000001</c:v>
                </c:pt>
                <c:pt idx="5106">
                  <c:v>39665.632652352513</c:v>
                </c:pt>
                <c:pt idx="5107">
                  <c:v>39337.722955348661</c:v>
                </c:pt>
                <c:pt idx="5108">
                  <c:v>36821.693630333662</c:v>
                </c:pt>
                <c:pt idx="5109">
                  <c:v>32918.601963620153</c:v>
                </c:pt>
                <c:pt idx="5110">
                  <c:v>29547.002203115149</c:v>
                </c:pt>
                <c:pt idx="5111">
                  <c:v>27391.266654130151</c:v>
                </c:pt>
                <c:pt idx="5112">
                  <c:v>26353.926861738903</c:v>
                </c:pt>
                <c:pt idx="5113">
                  <c:v>26069.246285819601</c:v>
                </c:pt>
                <c:pt idx="5114">
                  <c:v>25690.790695819604</c:v>
                </c:pt>
                <c:pt idx="5115">
                  <c:v>25921.3155948196</c:v>
                </c:pt>
                <c:pt idx="5116">
                  <c:v>26835.010385819602</c:v>
                </c:pt>
                <c:pt idx="5117">
                  <c:v>28063.615945875346</c:v>
                </c:pt>
                <c:pt idx="5118">
                  <c:v>26977.137627600005</c:v>
                </c:pt>
                <c:pt idx="5119">
                  <c:v>23348.639158100003</c:v>
                </c:pt>
                <c:pt idx="5120">
                  <c:v>22363.274276000007</c:v>
                </c:pt>
                <c:pt idx="5121">
                  <c:v>21305.674499999994</c:v>
                </c:pt>
                <c:pt idx="5122">
                  <c:v>20241.063042999998</c:v>
                </c:pt>
                <c:pt idx="5123">
                  <c:v>19598.877048999995</c:v>
                </c:pt>
                <c:pt idx="5124">
                  <c:v>22300.237410000002</c:v>
                </c:pt>
                <c:pt idx="5125">
                  <c:v>26376.652119999995</c:v>
                </c:pt>
                <c:pt idx="5126">
                  <c:v>27750.054062999996</c:v>
                </c:pt>
                <c:pt idx="5127">
                  <c:v>30736.793323999991</c:v>
                </c:pt>
                <c:pt idx="5128">
                  <c:v>32543.720147999993</c:v>
                </c:pt>
                <c:pt idx="5129">
                  <c:v>36744.153106000005</c:v>
                </c:pt>
                <c:pt idx="5130">
                  <c:v>37684.180098511002</c:v>
                </c:pt>
                <c:pt idx="5131">
                  <c:v>37481.829828760354</c:v>
                </c:pt>
                <c:pt idx="5132">
                  <c:v>35117.203890135352</c:v>
                </c:pt>
                <c:pt idx="5133">
                  <c:v>31299.994992135355</c:v>
                </c:pt>
                <c:pt idx="5134">
                  <c:v>27929.135239567349</c:v>
                </c:pt>
                <c:pt idx="5135">
                  <c:v>25843.584447600348</c:v>
                </c:pt>
                <c:pt idx="5136">
                  <c:v>24622.90348746935</c:v>
                </c:pt>
                <c:pt idx="5137">
                  <c:v>23708.9766073231</c:v>
                </c:pt>
                <c:pt idx="5138">
                  <c:v>23293.614452481099</c:v>
                </c:pt>
                <c:pt idx="5139">
                  <c:v>23500.904745081105</c:v>
                </c:pt>
                <c:pt idx="5140">
                  <c:v>24701.900035951097</c:v>
                </c:pt>
                <c:pt idx="5141">
                  <c:v>25821.330654750102</c:v>
                </c:pt>
                <c:pt idx="5142">
                  <c:v>23389.726631499998</c:v>
                </c:pt>
                <c:pt idx="5143">
                  <c:v>18957.301520000001</c:v>
                </c:pt>
                <c:pt idx="5144">
                  <c:v>17222.242654000001</c:v>
                </c:pt>
                <c:pt idx="5145">
                  <c:v>16846.407891000003</c:v>
                </c:pt>
                <c:pt idx="5146">
                  <c:v>17275.532212000002</c:v>
                </c:pt>
                <c:pt idx="5147">
                  <c:v>17193.620210000001</c:v>
                </c:pt>
                <c:pt idx="5148">
                  <c:v>18002.583023999996</c:v>
                </c:pt>
                <c:pt idx="5149">
                  <c:v>20048.321432999994</c:v>
                </c:pt>
                <c:pt idx="5150">
                  <c:v>21869.023553000003</c:v>
                </c:pt>
                <c:pt idx="5151">
                  <c:v>23964.527723999996</c:v>
                </c:pt>
                <c:pt idx="5152">
                  <c:v>25933.649268000005</c:v>
                </c:pt>
                <c:pt idx="5153">
                  <c:v>31292.365122000003</c:v>
                </c:pt>
                <c:pt idx="5154">
                  <c:v>34738.619623284903</c:v>
                </c:pt>
                <c:pt idx="5155">
                  <c:v>34669.528906110194</c:v>
                </c:pt>
                <c:pt idx="5156">
                  <c:v>32493.364988084304</c:v>
                </c:pt>
                <c:pt idx="5157">
                  <c:v>28770.651449465298</c:v>
                </c:pt>
                <c:pt idx="5158">
                  <c:v>25688.299979247302</c:v>
                </c:pt>
                <c:pt idx="5159">
                  <c:v>23634.913068247301</c:v>
                </c:pt>
                <c:pt idx="5160">
                  <c:v>22292.319012775301</c:v>
                </c:pt>
                <c:pt idx="5161">
                  <c:v>21124.632643409048</c:v>
                </c:pt>
                <c:pt idx="5162">
                  <c:v>20719.53983440905</c:v>
                </c:pt>
                <c:pt idx="5163">
                  <c:v>20863.719908874053</c:v>
                </c:pt>
                <c:pt idx="5164">
                  <c:v>21773.950654594053</c:v>
                </c:pt>
                <c:pt idx="5165">
                  <c:v>22968.419643728052</c:v>
                </c:pt>
                <c:pt idx="5166">
                  <c:v>21371.317723800003</c:v>
                </c:pt>
                <c:pt idx="5167">
                  <c:v>18011.387572000003</c:v>
                </c:pt>
                <c:pt idx="5168">
                  <c:v>15473.194958999999</c:v>
                </c:pt>
                <c:pt idx="5169">
                  <c:v>15886.914863</c:v>
                </c:pt>
                <c:pt idx="5170">
                  <c:v>16373.916512999996</c:v>
                </c:pt>
                <c:pt idx="5171">
                  <c:v>15939.33445199999</c:v>
                </c:pt>
                <c:pt idx="5172">
                  <c:v>17176.200789999995</c:v>
                </c:pt>
                <c:pt idx="5173">
                  <c:v>18760.405014000004</c:v>
                </c:pt>
                <c:pt idx="5174">
                  <c:v>20582.672333999995</c:v>
                </c:pt>
                <c:pt idx="5175">
                  <c:v>22735.372244999999</c:v>
                </c:pt>
                <c:pt idx="5176">
                  <c:v>24136.913912000004</c:v>
                </c:pt>
                <c:pt idx="5177">
                  <c:v>29578.812572999999</c:v>
                </c:pt>
                <c:pt idx="5178">
                  <c:v>33141.310922377001</c:v>
                </c:pt>
                <c:pt idx="5179">
                  <c:v>33289.488449324977</c:v>
                </c:pt>
                <c:pt idx="5180">
                  <c:v>31021.94891132498</c:v>
                </c:pt>
                <c:pt idx="5181">
                  <c:v>28224.976824088742</c:v>
                </c:pt>
                <c:pt idx="5182">
                  <c:v>25642.998339225731</c:v>
                </c:pt>
                <c:pt idx="5183">
                  <c:v>23830.164261602637</c:v>
                </c:pt>
                <c:pt idx="5184">
                  <c:v>22690.389212602637</c:v>
                </c:pt>
                <c:pt idx="5185">
                  <c:v>21403.444986290637</c:v>
                </c:pt>
                <c:pt idx="5186">
                  <c:v>21201.459537353738</c:v>
                </c:pt>
                <c:pt idx="5187">
                  <c:v>21616.174237353734</c:v>
                </c:pt>
                <c:pt idx="5188">
                  <c:v>22430.55136564374</c:v>
                </c:pt>
                <c:pt idx="5189">
                  <c:v>23315.420840583982</c:v>
                </c:pt>
                <c:pt idx="5190">
                  <c:v>20809.2515943</c:v>
                </c:pt>
                <c:pt idx="5191">
                  <c:v>16251.565779</c:v>
                </c:pt>
                <c:pt idx="5192">
                  <c:v>14244.616678000002</c:v>
                </c:pt>
                <c:pt idx="5193">
                  <c:v>14677.586357999995</c:v>
                </c:pt>
                <c:pt idx="5194">
                  <c:v>15140.301564000001</c:v>
                </c:pt>
                <c:pt idx="5195">
                  <c:v>16008.447732999997</c:v>
                </c:pt>
                <c:pt idx="5196">
                  <c:v>17649.720282999995</c:v>
                </c:pt>
                <c:pt idx="5197">
                  <c:v>19385.560604000006</c:v>
                </c:pt>
                <c:pt idx="5198">
                  <c:v>20911.348352999994</c:v>
                </c:pt>
                <c:pt idx="5199">
                  <c:v>22707.667783000001</c:v>
                </c:pt>
                <c:pt idx="5200">
                  <c:v>26636.509207000003</c:v>
                </c:pt>
                <c:pt idx="5201">
                  <c:v>31163.223231</c:v>
                </c:pt>
                <c:pt idx="5202">
                  <c:v>33912.081780348759</c:v>
                </c:pt>
                <c:pt idx="5203">
                  <c:v>34103.027943339766</c:v>
                </c:pt>
                <c:pt idx="5204">
                  <c:v>32042.514246933762</c:v>
                </c:pt>
                <c:pt idx="5205">
                  <c:v>29430.99219893376</c:v>
                </c:pt>
                <c:pt idx="5206">
                  <c:v>26955.214370012502</c:v>
                </c:pt>
                <c:pt idx="5207">
                  <c:v>25248.683300390498</c:v>
                </c:pt>
                <c:pt idx="5208">
                  <c:v>23873.285622821499</c:v>
                </c:pt>
                <c:pt idx="5209">
                  <c:v>22926.350280459003</c:v>
                </c:pt>
                <c:pt idx="5210">
                  <c:v>22969.7611138459</c:v>
                </c:pt>
                <c:pt idx="5211">
                  <c:v>23800.474723845902</c:v>
                </c:pt>
                <c:pt idx="5212">
                  <c:v>25120.503436940002</c:v>
                </c:pt>
                <c:pt idx="5213">
                  <c:v>26468.379150793502</c:v>
                </c:pt>
                <c:pt idx="5214">
                  <c:v>24256.1194564</c:v>
                </c:pt>
                <c:pt idx="5215">
                  <c:v>19223.929434999995</c:v>
                </c:pt>
                <c:pt idx="5216">
                  <c:v>17633.222989999998</c:v>
                </c:pt>
                <c:pt idx="5217">
                  <c:v>17563.661395000003</c:v>
                </c:pt>
                <c:pt idx="5218">
                  <c:v>19009.030671999997</c:v>
                </c:pt>
                <c:pt idx="5219">
                  <c:v>19485.039412999995</c:v>
                </c:pt>
                <c:pt idx="5220">
                  <c:v>20712.299373000002</c:v>
                </c:pt>
                <c:pt idx="5221">
                  <c:v>22456.554494000004</c:v>
                </c:pt>
                <c:pt idx="5222">
                  <c:v>24476.020912999997</c:v>
                </c:pt>
                <c:pt idx="5223">
                  <c:v>26712.788422999998</c:v>
                </c:pt>
                <c:pt idx="5224">
                  <c:v>28753.680047000002</c:v>
                </c:pt>
                <c:pt idx="5225">
                  <c:v>33606.006192000001</c:v>
                </c:pt>
                <c:pt idx="5226">
                  <c:v>36751.702224061497</c:v>
                </c:pt>
                <c:pt idx="5227">
                  <c:v>36783.997260806653</c:v>
                </c:pt>
                <c:pt idx="5228">
                  <c:v>34559.249640006652</c:v>
                </c:pt>
                <c:pt idx="5229">
                  <c:v>31220.461879510654</c:v>
                </c:pt>
                <c:pt idx="5230">
                  <c:v>28155.801288510651</c:v>
                </c:pt>
                <c:pt idx="5231">
                  <c:v>26002.085986770147</c:v>
                </c:pt>
                <c:pt idx="5232">
                  <c:v>25319.963186770146</c:v>
                </c:pt>
                <c:pt idx="5233">
                  <c:v>25495.164429230153</c:v>
                </c:pt>
                <c:pt idx="5234">
                  <c:v>25262.837736767149</c:v>
                </c:pt>
                <c:pt idx="5235">
                  <c:v>25854.099046767155</c:v>
                </c:pt>
                <c:pt idx="5236">
                  <c:v>26956.7359333614</c:v>
                </c:pt>
                <c:pt idx="5237">
                  <c:v>27889.427482860399</c:v>
                </c:pt>
                <c:pt idx="5238">
                  <c:v>25150.228328699995</c:v>
                </c:pt>
                <c:pt idx="5239">
                  <c:v>21168.027473000002</c:v>
                </c:pt>
                <c:pt idx="5240">
                  <c:v>19735.491872999999</c:v>
                </c:pt>
                <c:pt idx="5241">
                  <c:v>18387.338458999995</c:v>
                </c:pt>
                <c:pt idx="5242">
                  <c:v>18163.397327999992</c:v>
                </c:pt>
                <c:pt idx="5243">
                  <c:v>18380.509201000001</c:v>
                </c:pt>
                <c:pt idx="5244">
                  <c:v>19866.728493000002</c:v>
                </c:pt>
                <c:pt idx="5245">
                  <c:v>21820.688293999992</c:v>
                </c:pt>
                <c:pt idx="5246">
                  <c:v>23200.480920999998</c:v>
                </c:pt>
                <c:pt idx="5247">
                  <c:v>25919.174813999998</c:v>
                </c:pt>
                <c:pt idx="5248">
                  <c:v>28770.622008000009</c:v>
                </c:pt>
                <c:pt idx="5249">
                  <c:v>34151.572010000004</c:v>
                </c:pt>
                <c:pt idx="5250">
                  <c:v>37550.274734772487</c:v>
                </c:pt>
                <c:pt idx="5251">
                  <c:v>37691.699706973792</c:v>
                </c:pt>
                <c:pt idx="5252">
                  <c:v>35629.503386973804</c:v>
                </c:pt>
                <c:pt idx="5253">
                  <c:v>32357.876836835796</c:v>
                </c:pt>
                <c:pt idx="5254">
                  <c:v>29463.417235835794</c:v>
                </c:pt>
                <c:pt idx="5255">
                  <c:v>27445.428725835798</c:v>
                </c:pt>
                <c:pt idx="5256">
                  <c:v>26024.961100910801</c:v>
                </c:pt>
                <c:pt idx="5257">
                  <c:v>24371.524302710797</c:v>
                </c:pt>
                <c:pt idx="5258">
                  <c:v>23947.265289312803</c:v>
                </c:pt>
                <c:pt idx="5259">
                  <c:v>24165.217239936803</c:v>
                </c:pt>
                <c:pt idx="5260">
                  <c:v>25209.377239586796</c:v>
                </c:pt>
                <c:pt idx="5261">
                  <c:v>26616.850439894501</c:v>
                </c:pt>
                <c:pt idx="5262">
                  <c:v>25868.946616100002</c:v>
                </c:pt>
                <c:pt idx="5263">
                  <c:v>22785.870047000004</c:v>
                </c:pt>
                <c:pt idx="5264">
                  <c:v>21266.270419999993</c:v>
                </c:pt>
                <c:pt idx="5265">
                  <c:v>21609.167087000005</c:v>
                </c:pt>
                <c:pt idx="5266">
                  <c:v>22598.745390999997</c:v>
                </c:pt>
                <c:pt idx="5267">
                  <c:v>21976.256294000006</c:v>
                </c:pt>
                <c:pt idx="5268">
                  <c:v>23246.901153999992</c:v>
                </c:pt>
                <c:pt idx="5269">
                  <c:v>26394.131903999994</c:v>
                </c:pt>
                <c:pt idx="5270">
                  <c:v>26499.779671</c:v>
                </c:pt>
                <c:pt idx="5271">
                  <c:v>31392.619958999996</c:v>
                </c:pt>
                <c:pt idx="5272">
                  <c:v>34139.417392000003</c:v>
                </c:pt>
                <c:pt idx="5273">
                  <c:v>38031.337433000001</c:v>
                </c:pt>
                <c:pt idx="5274">
                  <c:v>40545.941897173747</c:v>
                </c:pt>
                <c:pt idx="5275">
                  <c:v>39508.218394748095</c:v>
                </c:pt>
                <c:pt idx="5276">
                  <c:v>36947.369717510846</c:v>
                </c:pt>
                <c:pt idx="5277">
                  <c:v>33816.512193460847</c:v>
                </c:pt>
                <c:pt idx="5278">
                  <c:v>30584.931876988856</c:v>
                </c:pt>
                <c:pt idx="5279">
                  <c:v>28296.866760585111</c:v>
                </c:pt>
                <c:pt idx="5280">
                  <c:v>25753.388374585109</c:v>
                </c:pt>
                <c:pt idx="5281">
                  <c:v>26645.060772388861</c:v>
                </c:pt>
                <c:pt idx="5282">
                  <c:v>26175.765299732859</c:v>
                </c:pt>
                <c:pt idx="5283">
                  <c:v>26541.663899732863</c:v>
                </c:pt>
                <c:pt idx="5284">
                  <c:v>27425.41263347086</c:v>
                </c:pt>
                <c:pt idx="5285">
                  <c:v>28084.627016102098</c:v>
                </c:pt>
                <c:pt idx="5286">
                  <c:v>25616.675684900001</c:v>
                </c:pt>
                <c:pt idx="5287">
                  <c:v>21114.794641</c:v>
                </c:pt>
                <c:pt idx="5288">
                  <c:v>19804.806349000002</c:v>
                </c:pt>
                <c:pt idx="5289">
                  <c:v>18898.601606999993</c:v>
                </c:pt>
                <c:pt idx="5290">
                  <c:v>19595.300717000002</c:v>
                </c:pt>
                <c:pt idx="5291">
                  <c:v>20504.511592000003</c:v>
                </c:pt>
                <c:pt idx="5292">
                  <c:v>21525.700812000003</c:v>
                </c:pt>
                <c:pt idx="5293">
                  <c:v>25068.857852000001</c:v>
                </c:pt>
                <c:pt idx="5294">
                  <c:v>26989.225483000009</c:v>
                </c:pt>
                <c:pt idx="5295">
                  <c:v>29238.491892000002</c:v>
                </c:pt>
                <c:pt idx="5296">
                  <c:v>31980.464881999997</c:v>
                </c:pt>
                <c:pt idx="5297">
                  <c:v>37190.270621999996</c:v>
                </c:pt>
                <c:pt idx="5298">
                  <c:v>39934.998129728003</c:v>
                </c:pt>
                <c:pt idx="5299">
                  <c:v>39235.477724755496</c:v>
                </c:pt>
                <c:pt idx="5300">
                  <c:v>37223.721523755485</c:v>
                </c:pt>
                <c:pt idx="5301">
                  <c:v>34151.343214347493</c:v>
                </c:pt>
                <c:pt idx="5302">
                  <c:v>31025.393703347498</c:v>
                </c:pt>
                <c:pt idx="5303">
                  <c:v>28539.705943194498</c:v>
                </c:pt>
                <c:pt idx="5304">
                  <c:v>25963.904600894501</c:v>
                </c:pt>
                <c:pt idx="5305">
                  <c:v>24888.080684269498</c:v>
                </c:pt>
                <c:pt idx="5306">
                  <c:v>24360.607899169499</c:v>
                </c:pt>
                <c:pt idx="5307">
                  <c:v>24412.846689816368</c:v>
                </c:pt>
                <c:pt idx="5308">
                  <c:v>25421.482198816368</c:v>
                </c:pt>
                <c:pt idx="5309">
                  <c:v>27167.79386324462</c:v>
                </c:pt>
                <c:pt idx="5310">
                  <c:v>26718.458574300003</c:v>
                </c:pt>
                <c:pt idx="5311">
                  <c:v>23203.630205000001</c:v>
                </c:pt>
                <c:pt idx="5312">
                  <c:v>21091.500076999997</c:v>
                </c:pt>
                <c:pt idx="5313">
                  <c:v>22139.045610999998</c:v>
                </c:pt>
                <c:pt idx="5314">
                  <c:v>21910.681285999999</c:v>
                </c:pt>
                <c:pt idx="5315">
                  <c:v>21173.996181000006</c:v>
                </c:pt>
                <c:pt idx="5316">
                  <c:v>24392.850184999992</c:v>
                </c:pt>
                <c:pt idx="5317">
                  <c:v>26165.811464000006</c:v>
                </c:pt>
                <c:pt idx="5318">
                  <c:v>25381.086502999999</c:v>
                </c:pt>
                <c:pt idx="5319">
                  <c:v>29252.688872999999</c:v>
                </c:pt>
                <c:pt idx="5320">
                  <c:v>31280.884959999999</c:v>
                </c:pt>
                <c:pt idx="5321">
                  <c:v>35131.433730999997</c:v>
                </c:pt>
                <c:pt idx="5322">
                  <c:v>37497.941789914999</c:v>
                </c:pt>
                <c:pt idx="5323">
                  <c:v>36584.882741855647</c:v>
                </c:pt>
                <c:pt idx="5324">
                  <c:v>34105.343610855656</c:v>
                </c:pt>
                <c:pt idx="5325">
                  <c:v>30595.298019794645</c:v>
                </c:pt>
                <c:pt idx="5326">
                  <c:v>27678.461695194652</c:v>
                </c:pt>
                <c:pt idx="5327">
                  <c:v>25465.936692494652</c:v>
                </c:pt>
                <c:pt idx="5328">
                  <c:v>22229.27448069465</c:v>
                </c:pt>
                <c:pt idx="5329">
                  <c:v>20951.622283272649</c:v>
                </c:pt>
                <c:pt idx="5330">
                  <c:v>20629.152183272654</c:v>
                </c:pt>
                <c:pt idx="5331">
                  <c:v>21090.88743933865</c:v>
                </c:pt>
                <c:pt idx="5332">
                  <c:v>22322.76863509565</c:v>
                </c:pt>
                <c:pt idx="5333">
                  <c:v>23587.525959686649</c:v>
                </c:pt>
                <c:pt idx="5334">
                  <c:v>21719.621562399996</c:v>
                </c:pt>
                <c:pt idx="5335">
                  <c:v>17864.8481015</c:v>
                </c:pt>
                <c:pt idx="5336">
                  <c:v>15451.649011</c:v>
                </c:pt>
                <c:pt idx="5337">
                  <c:v>15306.848575000004</c:v>
                </c:pt>
                <c:pt idx="5338">
                  <c:v>14871.618704999995</c:v>
                </c:pt>
                <c:pt idx="5339">
                  <c:v>15248.47089100001</c:v>
                </c:pt>
                <c:pt idx="5340">
                  <c:v>17054.463011999997</c:v>
                </c:pt>
                <c:pt idx="5341">
                  <c:v>18782.094553999996</c:v>
                </c:pt>
                <c:pt idx="5342">
                  <c:v>21206.361794999997</c:v>
                </c:pt>
                <c:pt idx="5343">
                  <c:v>22528.534536000006</c:v>
                </c:pt>
                <c:pt idx="5344">
                  <c:v>24874.647448</c:v>
                </c:pt>
                <c:pt idx="5345">
                  <c:v>29840.683136000007</c:v>
                </c:pt>
                <c:pt idx="5346">
                  <c:v>32909.585503895993</c:v>
                </c:pt>
                <c:pt idx="5347">
                  <c:v>32779.383439703997</c:v>
                </c:pt>
                <c:pt idx="5348">
                  <c:v>30918.290128429006</c:v>
                </c:pt>
                <c:pt idx="5349">
                  <c:v>27948.183198429004</c:v>
                </c:pt>
                <c:pt idx="5350">
                  <c:v>25242.034637429002</c:v>
                </c:pt>
                <c:pt idx="5351">
                  <c:v>23295.235355689001</c:v>
                </c:pt>
                <c:pt idx="5352">
                  <c:v>21675.131550369999</c:v>
                </c:pt>
                <c:pt idx="5353">
                  <c:v>20852.006572729999</c:v>
                </c:pt>
                <c:pt idx="5354">
                  <c:v>20633.789733729998</c:v>
                </c:pt>
                <c:pt idx="5355">
                  <c:v>21025.242554732002</c:v>
                </c:pt>
                <c:pt idx="5356">
                  <c:v>21962.375440940003</c:v>
                </c:pt>
                <c:pt idx="5357">
                  <c:v>23153.0180652975</c:v>
                </c:pt>
                <c:pt idx="5358">
                  <c:v>20603.371716100002</c:v>
                </c:pt>
                <c:pt idx="5359">
                  <c:v>15812.178309000001</c:v>
                </c:pt>
                <c:pt idx="5360">
                  <c:v>13826.001164000003</c:v>
                </c:pt>
                <c:pt idx="5361">
                  <c:v>12922.579170000001</c:v>
                </c:pt>
                <c:pt idx="5362">
                  <c:v>12618.611640999998</c:v>
                </c:pt>
                <c:pt idx="5363">
                  <c:v>12708.324145</c:v>
                </c:pt>
                <c:pt idx="5364">
                  <c:v>13971.452524999993</c:v>
                </c:pt>
                <c:pt idx="5365">
                  <c:v>16565.698833999995</c:v>
                </c:pt>
                <c:pt idx="5366">
                  <c:v>19390.179923999996</c:v>
                </c:pt>
                <c:pt idx="5367">
                  <c:v>20836.543441999998</c:v>
                </c:pt>
                <c:pt idx="5368">
                  <c:v>24480.076036999999</c:v>
                </c:pt>
                <c:pt idx="5369">
                  <c:v>30173.796915999999</c:v>
                </c:pt>
                <c:pt idx="5370">
                  <c:v>33681.403920751756</c:v>
                </c:pt>
                <c:pt idx="5371">
                  <c:v>33912.651187125164</c:v>
                </c:pt>
                <c:pt idx="5372">
                  <c:v>32119.512763225179</c:v>
                </c:pt>
                <c:pt idx="5373">
                  <c:v>29332.132237353177</c:v>
                </c:pt>
                <c:pt idx="5374">
                  <c:v>26555.315929845674</c:v>
                </c:pt>
                <c:pt idx="5375">
                  <c:v>24678.542629845677</c:v>
                </c:pt>
                <c:pt idx="5376">
                  <c:v>24360.737761445675</c:v>
                </c:pt>
                <c:pt idx="5377">
                  <c:v>23602.771359345796</c:v>
                </c:pt>
                <c:pt idx="5378">
                  <c:v>23502.755500797797</c:v>
                </c:pt>
                <c:pt idx="5379">
                  <c:v>24140.073486539794</c:v>
                </c:pt>
                <c:pt idx="5380">
                  <c:v>25362.793618759806</c:v>
                </c:pt>
                <c:pt idx="5381">
                  <c:v>26896.081490073797</c:v>
                </c:pt>
                <c:pt idx="5382">
                  <c:v>25165.813593500003</c:v>
                </c:pt>
                <c:pt idx="5383">
                  <c:v>20220.677185</c:v>
                </c:pt>
                <c:pt idx="5384">
                  <c:v>19505.047683000004</c:v>
                </c:pt>
                <c:pt idx="5385">
                  <c:v>19356.103356999996</c:v>
                </c:pt>
                <c:pt idx="5386">
                  <c:v>20133.986599999997</c:v>
                </c:pt>
                <c:pt idx="5387">
                  <c:v>20222.059552999996</c:v>
                </c:pt>
                <c:pt idx="5388">
                  <c:v>20379.646713000009</c:v>
                </c:pt>
                <c:pt idx="5389">
                  <c:v>22207.291802999996</c:v>
                </c:pt>
                <c:pt idx="5390">
                  <c:v>25149.513762999999</c:v>
                </c:pt>
                <c:pt idx="5391">
                  <c:v>27314.270664000003</c:v>
                </c:pt>
                <c:pt idx="5392">
                  <c:v>30967.160377999997</c:v>
                </c:pt>
                <c:pt idx="5393">
                  <c:v>35724.829137999994</c:v>
                </c:pt>
                <c:pt idx="5394">
                  <c:v>37930.583505876297</c:v>
                </c:pt>
                <c:pt idx="5395">
                  <c:v>37334.572963521256</c:v>
                </c:pt>
                <c:pt idx="5396">
                  <c:v>34856.526257409249</c:v>
                </c:pt>
                <c:pt idx="5397">
                  <c:v>31511.250092895141</c:v>
                </c:pt>
                <c:pt idx="5398">
                  <c:v>28569.93725034815</c:v>
                </c:pt>
                <c:pt idx="5399">
                  <c:v>26693.079091853149</c:v>
                </c:pt>
                <c:pt idx="5400">
                  <c:v>25015.799507601147</c:v>
                </c:pt>
                <c:pt idx="5401">
                  <c:v>23245.680424179252</c:v>
                </c:pt>
                <c:pt idx="5402">
                  <c:v>23094.773335427253</c:v>
                </c:pt>
                <c:pt idx="5403">
                  <c:v>23760.674751584753</c:v>
                </c:pt>
                <c:pt idx="5404">
                  <c:v>24998.646714384755</c:v>
                </c:pt>
                <c:pt idx="5405">
                  <c:v>26365.477753691252</c:v>
                </c:pt>
                <c:pt idx="5406">
                  <c:v>24258.178594100002</c:v>
                </c:pt>
                <c:pt idx="5407">
                  <c:v>20294.672847099999</c:v>
                </c:pt>
                <c:pt idx="5408">
                  <c:v>18966.032489999994</c:v>
                </c:pt>
                <c:pt idx="5409">
                  <c:v>19359.535436999999</c:v>
                </c:pt>
                <c:pt idx="5410">
                  <c:v>19629.935333999994</c:v>
                </c:pt>
                <c:pt idx="5411">
                  <c:v>19912.738806999991</c:v>
                </c:pt>
                <c:pt idx="5412">
                  <c:v>20902.033399999993</c:v>
                </c:pt>
                <c:pt idx="5413">
                  <c:v>22896.586408999992</c:v>
                </c:pt>
                <c:pt idx="5414">
                  <c:v>24618.729126999991</c:v>
                </c:pt>
                <c:pt idx="5415">
                  <c:v>27257.984057000001</c:v>
                </c:pt>
                <c:pt idx="5416">
                  <c:v>31571.44701</c:v>
                </c:pt>
                <c:pt idx="5417">
                  <c:v>36102.766775000004</c:v>
                </c:pt>
                <c:pt idx="5418">
                  <c:v>38477.8811359315</c:v>
                </c:pt>
                <c:pt idx="5419">
                  <c:v>38195.066003580876</c:v>
                </c:pt>
                <c:pt idx="5420">
                  <c:v>36090.137722395171</c:v>
                </c:pt>
                <c:pt idx="5421">
                  <c:v>32568.18844754517</c:v>
                </c:pt>
                <c:pt idx="5422">
                  <c:v>29509.505745134171</c:v>
                </c:pt>
                <c:pt idx="5423">
                  <c:v>27478.66835513417</c:v>
                </c:pt>
                <c:pt idx="5424">
                  <c:v>26094.650808877173</c:v>
                </c:pt>
                <c:pt idx="5425">
                  <c:v>24513.86766887717</c:v>
                </c:pt>
                <c:pt idx="5426">
                  <c:v>24163.245268877174</c:v>
                </c:pt>
                <c:pt idx="5427">
                  <c:v>24583.832450302169</c:v>
                </c:pt>
                <c:pt idx="5428">
                  <c:v>25847.67459454542</c:v>
                </c:pt>
                <c:pt idx="5429">
                  <c:v>27374.434341247666</c:v>
                </c:pt>
                <c:pt idx="5430">
                  <c:v>24883.721358299998</c:v>
                </c:pt>
                <c:pt idx="5431">
                  <c:v>20001.620887000001</c:v>
                </c:pt>
                <c:pt idx="5432">
                  <c:v>18318.680126999996</c:v>
                </c:pt>
                <c:pt idx="5433">
                  <c:v>18321.693999999996</c:v>
                </c:pt>
                <c:pt idx="5434">
                  <c:v>19438.297658000003</c:v>
                </c:pt>
                <c:pt idx="5435">
                  <c:v>19917.816004000004</c:v>
                </c:pt>
                <c:pt idx="5436">
                  <c:v>21192.554814000003</c:v>
                </c:pt>
                <c:pt idx="5437">
                  <c:v>22806.963830000001</c:v>
                </c:pt>
                <c:pt idx="5438">
                  <c:v>24543.439689999999</c:v>
                </c:pt>
                <c:pt idx="5439">
                  <c:v>26684.700870000001</c:v>
                </c:pt>
                <c:pt idx="5440">
                  <c:v>30220.938313999992</c:v>
                </c:pt>
                <c:pt idx="5441">
                  <c:v>35808.209108000003</c:v>
                </c:pt>
                <c:pt idx="5442">
                  <c:v>38412.112287150994</c:v>
                </c:pt>
                <c:pt idx="5443">
                  <c:v>37709.001791872302</c:v>
                </c:pt>
                <c:pt idx="5444">
                  <c:v>35122.439282649299</c:v>
                </c:pt>
                <c:pt idx="5445">
                  <c:v>31905.765474990003</c:v>
                </c:pt>
                <c:pt idx="5446">
                  <c:v>29012.522165635</c:v>
                </c:pt>
                <c:pt idx="5447">
                  <c:v>27165.948112573005</c:v>
                </c:pt>
                <c:pt idx="5448">
                  <c:v>25381.719312222998</c:v>
                </c:pt>
                <c:pt idx="5449">
                  <c:v>23696.496362222999</c:v>
                </c:pt>
                <c:pt idx="5450">
                  <c:v>23283.311932222998</c:v>
                </c:pt>
                <c:pt idx="5451">
                  <c:v>23724.113642222997</c:v>
                </c:pt>
                <c:pt idx="5452">
                  <c:v>25100.219742894005</c:v>
                </c:pt>
                <c:pt idx="5453">
                  <c:v>26900.638427610997</c:v>
                </c:pt>
                <c:pt idx="5454">
                  <c:v>24608.410722499997</c:v>
                </c:pt>
                <c:pt idx="5455">
                  <c:v>19681.204354000001</c:v>
                </c:pt>
                <c:pt idx="5456">
                  <c:v>18384.548600000002</c:v>
                </c:pt>
                <c:pt idx="5457">
                  <c:v>17771.862270000009</c:v>
                </c:pt>
                <c:pt idx="5458">
                  <c:v>18466.886420999999</c:v>
                </c:pt>
                <c:pt idx="5459">
                  <c:v>18921.064770999998</c:v>
                </c:pt>
                <c:pt idx="5460">
                  <c:v>20131.524784000005</c:v>
                </c:pt>
                <c:pt idx="5461">
                  <c:v>21951.515284000005</c:v>
                </c:pt>
                <c:pt idx="5462">
                  <c:v>23660.839603999997</c:v>
                </c:pt>
                <c:pt idx="5463">
                  <c:v>25480.075363999993</c:v>
                </c:pt>
                <c:pt idx="5464">
                  <c:v>30291.905806999999</c:v>
                </c:pt>
                <c:pt idx="5465">
                  <c:v>34973.028919999997</c:v>
                </c:pt>
                <c:pt idx="5466">
                  <c:v>36705.406222263009</c:v>
                </c:pt>
                <c:pt idx="5467">
                  <c:v>36160.45062727909</c:v>
                </c:pt>
                <c:pt idx="5468">
                  <c:v>33976.904437279096</c:v>
                </c:pt>
                <c:pt idx="5469">
                  <c:v>30551.886443551106</c:v>
                </c:pt>
                <c:pt idx="5470">
                  <c:v>27448.66871426985</c:v>
                </c:pt>
                <c:pt idx="5471">
                  <c:v>25470.282114269849</c:v>
                </c:pt>
                <c:pt idx="5472">
                  <c:v>24369.21460920485</c:v>
                </c:pt>
                <c:pt idx="5473">
                  <c:v>21850.353456548099</c:v>
                </c:pt>
                <c:pt idx="5474">
                  <c:v>21331.167836548098</c:v>
                </c:pt>
                <c:pt idx="5475">
                  <c:v>21609.202211148102</c:v>
                </c:pt>
                <c:pt idx="5476">
                  <c:v>22638.419365212099</c:v>
                </c:pt>
                <c:pt idx="5477">
                  <c:v>24754.387555196103</c:v>
                </c:pt>
                <c:pt idx="5478">
                  <c:v>23486.093843100003</c:v>
                </c:pt>
                <c:pt idx="5479">
                  <c:v>19574.378832999999</c:v>
                </c:pt>
                <c:pt idx="5480">
                  <c:v>17896.064975000001</c:v>
                </c:pt>
                <c:pt idx="5481">
                  <c:v>17884.707384000001</c:v>
                </c:pt>
                <c:pt idx="5482">
                  <c:v>19172.719234000011</c:v>
                </c:pt>
                <c:pt idx="5483">
                  <c:v>19958.217054000001</c:v>
                </c:pt>
                <c:pt idx="5484">
                  <c:v>21340.907783999995</c:v>
                </c:pt>
                <c:pt idx="5485">
                  <c:v>23399.730962999998</c:v>
                </c:pt>
                <c:pt idx="5486">
                  <c:v>27740.395070999999</c:v>
                </c:pt>
                <c:pt idx="5487">
                  <c:v>28095.999521999998</c:v>
                </c:pt>
                <c:pt idx="5488">
                  <c:v>31704.693884</c:v>
                </c:pt>
                <c:pt idx="5489">
                  <c:v>35932.791410000005</c:v>
                </c:pt>
                <c:pt idx="5490">
                  <c:v>36709.601637149695</c:v>
                </c:pt>
                <c:pt idx="5491">
                  <c:v>35723.259337262709</c:v>
                </c:pt>
                <c:pt idx="5492">
                  <c:v>33844.605797543947</c:v>
                </c:pt>
                <c:pt idx="5493">
                  <c:v>30454.939284075252</c:v>
                </c:pt>
                <c:pt idx="5494">
                  <c:v>27340.758685075256</c:v>
                </c:pt>
                <c:pt idx="5495">
                  <c:v>25182.20002407525</c:v>
                </c:pt>
                <c:pt idx="5496">
                  <c:v>22462.42627777825</c:v>
                </c:pt>
                <c:pt idx="5497">
                  <c:v>21130.968827198256</c:v>
                </c:pt>
                <c:pt idx="5498">
                  <c:v>20643.35529507625</c:v>
                </c:pt>
                <c:pt idx="5499">
                  <c:v>20787.077415076252</c:v>
                </c:pt>
                <c:pt idx="5500">
                  <c:v>21795.96588418325</c:v>
                </c:pt>
                <c:pt idx="5501">
                  <c:v>23570.660797470253</c:v>
                </c:pt>
                <c:pt idx="5502">
                  <c:v>21037.298756900003</c:v>
                </c:pt>
                <c:pt idx="5503">
                  <c:v>16202.956614000002</c:v>
                </c:pt>
                <c:pt idx="5504">
                  <c:v>14428.988504000003</c:v>
                </c:pt>
                <c:pt idx="5505">
                  <c:v>14192.387398999996</c:v>
                </c:pt>
                <c:pt idx="5506">
                  <c:v>15051.121999000005</c:v>
                </c:pt>
                <c:pt idx="5507">
                  <c:v>16433.332849000002</c:v>
                </c:pt>
                <c:pt idx="5508">
                  <c:v>17873.386613999995</c:v>
                </c:pt>
                <c:pt idx="5509">
                  <c:v>20059.819104000002</c:v>
                </c:pt>
                <c:pt idx="5510">
                  <c:v>22318.405801999997</c:v>
                </c:pt>
                <c:pt idx="5511">
                  <c:v>24528.454392000003</c:v>
                </c:pt>
                <c:pt idx="5512">
                  <c:v>30335.574021</c:v>
                </c:pt>
                <c:pt idx="5513">
                  <c:v>35069.158148999995</c:v>
                </c:pt>
                <c:pt idx="5514">
                  <c:v>36385.689003087995</c:v>
                </c:pt>
                <c:pt idx="5515">
                  <c:v>36097.003181900749</c:v>
                </c:pt>
                <c:pt idx="5516">
                  <c:v>34195.808863205748</c:v>
                </c:pt>
                <c:pt idx="5517">
                  <c:v>31258.592573555641</c:v>
                </c:pt>
                <c:pt idx="5518">
                  <c:v>28264.438299364949</c:v>
                </c:pt>
                <c:pt idx="5519">
                  <c:v>25933.43413266505</c:v>
                </c:pt>
                <c:pt idx="5520">
                  <c:v>24405.135683985041</c:v>
                </c:pt>
                <c:pt idx="5521">
                  <c:v>24200.581745350053</c:v>
                </c:pt>
                <c:pt idx="5522">
                  <c:v>23692.832004044296</c:v>
                </c:pt>
                <c:pt idx="5523">
                  <c:v>23998.824868723801</c:v>
                </c:pt>
                <c:pt idx="5524">
                  <c:v>25042.954516660055</c:v>
                </c:pt>
                <c:pt idx="5525">
                  <c:v>26458.194384718048</c:v>
                </c:pt>
                <c:pt idx="5526">
                  <c:v>23774.2524715</c:v>
                </c:pt>
                <c:pt idx="5527">
                  <c:v>19315.686353999998</c:v>
                </c:pt>
                <c:pt idx="5528">
                  <c:v>18119.201219999995</c:v>
                </c:pt>
                <c:pt idx="5529">
                  <c:v>18524.441540000007</c:v>
                </c:pt>
                <c:pt idx="5530">
                  <c:v>18695.953489999996</c:v>
                </c:pt>
                <c:pt idx="5531">
                  <c:v>19398.481542000001</c:v>
                </c:pt>
                <c:pt idx="5532">
                  <c:v>20423.928123000005</c:v>
                </c:pt>
                <c:pt idx="5533">
                  <c:v>21641.548333999992</c:v>
                </c:pt>
                <c:pt idx="5534">
                  <c:v>23836.153822999997</c:v>
                </c:pt>
                <c:pt idx="5535">
                  <c:v>25608.077493000004</c:v>
                </c:pt>
                <c:pt idx="5536">
                  <c:v>30498.102633999995</c:v>
                </c:pt>
                <c:pt idx="5537">
                  <c:v>35177.626171000004</c:v>
                </c:pt>
                <c:pt idx="5538">
                  <c:v>36527.746185452801</c:v>
                </c:pt>
                <c:pt idx="5539">
                  <c:v>36180.826379431797</c:v>
                </c:pt>
                <c:pt idx="5540">
                  <c:v>34450.382779431799</c:v>
                </c:pt>
                <c:pt idx="5541">
                  <c:v>31558.864635899798</c:v>
                </c:pt>
                <c:pt idx="5542">
                  <c:v>28503.709337899807</c:v>
                </c:pt>
                <c:pt idx="5543">
                  <c:v>26361.298327624903</c:v>
                </c:pt>
                <c:pt idx="5544">
                  <c:v>25772.544477789146</c:v>
                </c:pt>
                <c:pt idx="5545">
                  <c:v>24938.102309413647</c:v>
                </c:pt>
                <c:pt idx="5546">
                  <c:v>24470.680624825651</c:v>
                </c:pt>
                <c:pt idx="5547">
                  <c:v>25221.8474473444</c:v>
                </c:pt>
                <c:pt idx="5548">
                  <c:v>26140.480700012897</c:v>
                </c:pt>
                <c:pt idx="5549">
                  <c:v>27930.936562871899</c:v>
                </c:pt>
                <c:pt idx="5550">
                  <c:v>26021.1239059</c:v>
                </c:pt>
                <c:pt idx="5551">
                  <c:v>21313.881036000006</c:v>
                </c:pt>
                <c:pt idx="5552">
                  <c:v>19082.304470000006</c:v>
                </c:pt>
                <c:pt idx="5553">
                  <c:v>19050.478359999997</c:v>
                </c:pt>
                <c:pt idx="5554">
                  <c:v>19665.063948000006</c:v>
                </c:pt>
                <c:pt idx="5555">
                  <c:v>21046.052094000006</c:v>
                </c:pt>
                <c:pt idx="5556">
                  <c:v>23420.580742000002</c:v>
                </c:pt>
                <c:pt idx="5557">
                  <c:v>25182.715547</c:v>
                </c:pt>
                <c:pt idx="5558">
                  <c:v>26777.941159000009</c:v>
                </c:pt>
                <c:pt idx="5559">
                  <c:v>28248.253088000001</c:v>
                </c:pt>
                <c:pt idx="5560">
                  <c:v>33022.175187000001</c:v>
                </c:pt>
                <c:pt idx="5561">
                  <c:v>37171.081054000002</c:v>
                </c:pt>
                <c:pt idx="5562">
                  <c:v>38165.22438916668</c:v>
                </c:pt>
                <c:pt idx="5563">
                  <c:v>37593.104652491784</c:v>
                </c:pt>
                <c:pt idx="5564">
                  <c:v>35553.483872854871</c:v>
                </c:pt>
                <c:pt idx="5565">
                  <c:v>32190.677821307996</c:v>
                </c:pt>
                <c:pt idx="5566">
                  <c:v>29061.6051743711</c:v>
                </c:pt>
                <c:pt idx="5567">
                  <c:v>26783.973629467098</c:v>
                </c:pt>
                <c:pt idx="5568">
                  <c:v>25593.554599042094</c:v>
                </c:pt>
                <c:pt idx="5569">
                  <c:v>24553.419181042096</c:v>
                </c:pt>
                <c:pt idx="5570">
                  <c:v>24574.1714602881</c:v>
                </c:pt>
                <c:pt idx="5571">
                  <c:v>25307.967526124601</c:v>
                </c:pt>
                <c:pt idx="5572">
                  <c:v>26305.739826124598</c:v>
                </c:pt>
                <c:pt idx="5573">
                  <c:v>27767.296964093599</c:v>
                </c:pt>
                <c:pt idx="5574">
                  <c:v>25227.643386499996</c:v>
                </c:pt>
                <c:pt idx="5575">
                  <c:v>21001.390954999995</c:v>
                </c:pt>
                <c:pt idx="5576">
                  <c:v>19426.744190000001</c:v>
                </c:pt>
                <c:pt idx="5577">
                  <c:v>19989.859838999993</c:v>
                </c:pt>
                <c:pt idx="5578">
                  <c:v>20943.999238000011</c:v>
                </c:pt>
                <c:pt idx="5579">
                  <c:v>20584.371568000002</c:v>
                </c:pt>
                <c:pt idx="5580">
                  <c:v>21996.941443000007</c:v>
                </c:pt>
                <c:pt idx="5581">
                  <c:v>23562.046314000003</c:v>
                </c:pt>
                <c:pt idx="5582">
                  <c:v>25725.316733999993</c:v>
                </c:pt>
                <c:pt idx="5583">
                  <c:v>27959.087039999995</c:v>
                </c:pt>
                <c:pt idx="5584">
                  <c:v>32828.175050999991</c:v>
                </c:pt>
                <c:pt idx="5585">
                  <c:v>37195.367075000002</c:v>
                </c:pt>
                <c:pt idx="5586">
                  <c:v>38208.582523008605</c:v>
                </c:pt>
                <c:pt idx="5587">
                  <c:v>37686.721012436603</c:v>
                </c:pt>
                <c:pt idx="5588">
                  <c:v>35682.469163883601</c:v>
                </c:pt>
                <c:pt idx="5589">
                  <c:v>32255.242960283605</c:v>
                </c:pt>
                <c:pt idx="5590">
                  <c:v>29129.898588113603</c:v>
                </c:pt>
                <c:pt idx="5591">
                  <c:v>27012.3767753473</c:v>
                </c:pt>
                <c:pt idx="5592">
                  <c:v>25581.070209497295</c:v>
                </c:pt>
                <c:pt idx="5593">
                  <c:v>24710.415244186544</c:v>
                </c:pt>
                <c:pt idx="5594">
                  <c:v>24648.576777530554</c:v>
                </c:pt>
                <c:pt idx="5595">
                  <c:v>25348.145154317546</c:v>
                </c:pt>
                <c:pt idx="5596">
                  <c:v>26422.78829099255</c:v>
                </c:pt>
                <c:pt idx="5597">
                  <c:v>27859.106523238548</c:v>
                </c:pt>
                <c:pt idx="5598">
                  <c:v>25659.852538799998</c:v>
                </c:pt>
                <c:pt idx="5599">
                  <c:v>21229.667020000008</c:v>
                </c:pt>
                <c:pt idx="5600">
                  <c:v>19351.216112000002</c:v>
                </c:pt>
                <c:pt idx="5601">
                  <c:v>18721.975193000002</c:v>
                </c:pt>
                <c:pt idx="5602">
                  <c:v>18763.816595000004</c:v>
                </c:pt>
                <c:pt idx="5603">
                  <c:v>19401.699555999996</c:v>
                </c:pt>
                <c:pt idx="5604">
                  <c:v>21056.946079000005</c:v>
                </c:pt>
                <c:pt idx="5605">
                  <c:v>23560.760627</c:v>
                </c:pt>
                <c:pt idx="5606">
                  <c:v>26132.210583000007</c:v>
                </c:pt>
                <c:pt idx="5607">
                  <c:v>27566.521629999999</c:v>
                </c:pt>
                <c:pt idx="5608">
                  <c:v>32835.765348999994</c:v>
                </c:pt>
                <c:pt idx="5609">
                  <c:v>37402.335016999998</c:v>
                </c:pt>
                <c:pt idx="5610">
                  <c:v>38259.361201516054</c:v>
                </c:pt>
                <c:pt idx="5611">
                  <c:v>37650.770842638041</c:v>
                </c:pt>
                <c:pt idx="5612">
                  <c:v>35622.270760406049</c:v>
                </c:pt>
                <c:pt idx="5613">
                  <c:v>32195.871377406049</c:v>
                </c:pt>
                <c:pt idx="5614">
                  <c:v>29005.017574968049</c:v>
                </c:pt>
                <c:pt idx="5615">
                  <c:v>26887.132336951043</c:v>
                </c:pt>
                <c:pt idx="5616">
                  <c:v>26123.623225906249</c:v>
                </c:pt>
                <c:pt idx="5617">
                  <c:v>25780.156569044248</c:v>
                </c:pt>
                <c:pt idx="5618">
                  <c:v>25375.394433978254</c:v>
                </c:pt>
                <c:pt idx="5619">
                  <c:v>25583.535009046249</c:v>
                </c:pt>
                <c:pt idx="5620">
                  <c:v>26580.480009046252</c:v>
                </c:pt>
                <c:pt idx="5621">
                  <c:v>28062.735127834247</c:v>
                </c:pt>
                <c:pt idx="5622">
                  <c:v>25455.472387799997</c:v>
                </c:pt>
                <c:pt idx="5623">
                  <c:v>19955.408158999999</c:v>
                </c:pt>
                <c:pt idx="5624">
                  <c:v>17132.572820000001</c:v>
                </c:pt>
                <c:pt idx="5625">
                  <c:v>16888.576957999998</c:v>
                </c:pt>
                <c:pt idx="5626">
                  <c:v>17919.936038</c:v>
                </c:pt>
                <c:pt idx="5627">
                  <c:v>18275.493502999991</c:v>
                </c:pt>
                <c:pt idx="5628">
                  <c:v>19863.455807999999</c:v>
                </c:pt>
                <c:pt idx="5629">
                  <c:v>22039.966007999999</c:v>
                </c:pt>
                <c:pt idx="5630">
                  <c:v>24561.126033000004</c:v>
                </c:pt>
                <c:pt idx="5631">
                  <c:v>26641.762699999996</c:v>
                </c:pt>
                <c:pt idx="5632">
                  <c:v>31955.197527999997</c:v>
                </c:pt>
                <c:pt idx="5633">
                  <c:v>36676.725938999989</c:v>
                </c:pt>
                <c:pt idx="5634">
                  <c:v>38224.227697152557</c:v>
                </c:pt>
                <c:pt idx="5635">
                  <c:v>38111.04002842155</c:v>
                </c:pt>
                <c:pt idx="5636">
                  <c:v>36199.017451314547</c:v>
                </c:pt>
                <c:pt idx="5637">
                  <c:v>32830.010939314561</c:v>
                </c:pt>
                <c:pt idx="5638">
                  <c:v>29696.513889314549</c:v>
                </c:pt>
                <c:pt idx="5639">
                  <c:v>27427.731766676548</c:v>
                </c:pt>
                <c:pt idx="5640">
                  <c:v>25490.212405113554</c:v>
                </c:pt>
                <c:pt idx="5641">
                  <c:v>24551.107514396797</c:v>
                </c:pt>
                <c:pt idx="5642">
                  <c:v>24265.917248822796</c:v>
                </c:pt>
                <c:pt idx="5643">
                  <c:v>24674.097758822802</c:v>
                </c:pt>
                <c:pt idx="5644">
                  <c:v>25850.568916372795</c:v>
                </c:pt>
                <c:pt idx="5645">
                  <c:v>27632.015001542801</c:v>
                </c:pt>
                <c:pt idx="5646">
                  <c:v>25809.8229694</c:v>
                </c:pt>
                <c:pt idx="5647">
                  <c:v>20892.832337</c:v>
                </c:pt>
                <c:pt idx="5648">
                  <c:v>19112.652346999999</c:v>
                </c:pt>
                <c:pt idx="5649">
                  <c:v>18690.95953900001</c:v>
                </c:pt>
                <c:pt idx="5650">
                  <c:v>18987.714374999996</c:v>
                </c:pt>
                <c:pt idx="5651">
                  <c:v>19685.186338999996</c:v>
                </c:pt>
                <c:pt idx="5652">
                  <c:v>22521.998118999993</c:v>
                </c:pt>
                <c:pt idx="5653">
                  <c:v>25552.75577399999</c:v>
                </c:pt>
                <c:pt idx="5654">
                  <c:v>31465.190874000004</c:v>
                </c:pt>
                <c:pt idx="5655">
                  <c:v>31452.19082399999</c:v>
                </c:pt>
                <c:pt idx="5656">
                  <c:v>33726.695105999999</c:v>
                </c:pt>
                <c:pt idx="5657">
                  <c:v>36541.552670000005</c:v>
                </c:pt>
                <c:pt idx="5658">
                  <c:v>37365.022593539994</c:v>
                </c:pt>
                <c:pt idx="5659">
                  <c:v>36180.326010751007</c:v>
                </c:pt>
                <c:pt idx="5660">
                  <c:v>33679.550013806998</c:v>
                </c:pt>
                <c:pt idx="5661">
                  <c:v>30052.023551120004</c:v>
                </c:pt>
                <c:pt idx="5662">
                  <c:v>26913.113735708004</c:v>
                </c:pt>
                <c:pt idx="5663">
                  <c:v>24682.589165738995</c:v>
                </c:pt>
                <c:pt idx="5664">
                  <c:v>23225.052676927797</c:v>
                </c:pt>
                <c:pt idx="5665">
                  <c:v>22956.690670927801</c:v>
                </c:pt>
                <c:pt idx="5666">
                  <c:v>22650.889139575549</c:v>
                </c:pt>
                <c:pt idx="5667">
                  <c:v>22943.598157361754</c:v>
                </c:pt>
                <c:pt idx="5668">
                  <c:v>24225.700588769752</c:v>
                </c:pt>
                <c:pt idx="5669">
                  <c:v>26004.654534272002</c:v>
                </c:pt>
                <c:pt idx="5670">
                  <c:v>23668.4484094</c:v>
                </c:pt>
                <c:pt idx="5671">
                  <c:v>20899.202766499999</c:v>
                </c:pt>
                <c:pt idx="5672">
                  <c:v>17965.620833000001</c:v>
                </c:pt>
                <c:pt idx="5673">
                  <c:v>16956.408312</c:v>
                </c:pt>
                <c:pt idx="5674">
                  <c:v>16851.789635999994</c:v>
                </c:pt>
                <c:pt idx="5675">
                  <c:v>17072.794041000001</c:v>
                </c:pt>
                <c:pt idx="5676">
                  <c:v>18499.352707999999</c:v>
                </c:pt>
                <c:pt idx="5677">
                  <c:v>20190.262042000002</c:v>
                </c:pt>
                <c:pt idx="5678">
                  <c:v>21940.538502999996</c:v>
                </c:pt>
                <c:pt idx="5679">
                  <c:v>23835.528416999998</c:v>
                </c:pt>
                <c:pt idx="5680">
                  <c:v>28945.119994999994</c:v>
                </c:pt>
                <c:pt idx="5681">
                  <c:v>33548.964882</c:v>
                </c:pt>
                <c:pt idx="5682">
                  <c:v>34950.405970294676</c:v>
                </c:pt>
                <c:pt idx="5683">
                  <c:v>34718.486763313675</c:v>
                </c:pt>
                <c:pt idx="5684">
                  <c:v>32432.135274313674</c:v>
                </c:pt>
                <c:pt idx="5685">
                  <c:v>29213.230240794808</c:v>
                </c:pt>
                <c:pt idx="5686">
                  <c:v>26616.302351694798</c:v>
                </c:pt>
                <c:pt idx="5687">
                  <c:v>24458.294151214901</c:v>
                </c:pt>
                <c:pt idx="5688">
                  <c:v>23120.349069614898</c:v>
                </c:pt>
                <c:pt idx="5689">
                  <c:v>22143.730618471149</c:v>
                </c:pt>
                <c:pt idx="5690">
                  <c:v>21858.467648471145</c:v>
                </c:pt>
                <c:pt idx="5691">
                  <c:v>22236.627924889148</c:v>
                </c:pt>
                <c:pt idx="5692">
                  <c:v>23326.623824742899</c:v>
                </c:pt>
                <c:pt idx="5693">
                  <c:v>25207.231657804907</c:v>
                </c:pt>
                <c:pt idx="5694">
                  <c:v>25197.3351459</c:v>
                </c:pt>
                <c:pt idx="5695">
                  <c:v>22334.322456000002</c:v>
                </c:pt>
                <c:pt idx="5696">
                  <c:v>20462.31193</c:v>
                </c:pt>
                <c:pt idx="5697">
                  <c:v>20087.047741999999</c:v>
                </c:pt>
                <c:pt idx="5698">
                  <c:v>20344.87891900001</c:v>
                </c:pt>
                <c:pt idx="5699">
                  <c:v>23114.884357999999</c:v>
                </c:pt>
                <c:pt idx="5700">
                  <c:v>25633.224387999995</c:v>
                </c:pt>
                <c:pt idx="5701">
                  <c:v>24439.440072000001</c:v>
                </c:pt>
                <c:pt idx="5702">
                  <c:v>26343.836239999993</c:v>
                </c:pt>
                <c:pt idx="5703">
                  <c:v>27208.970092</c:v>
                </c:pt>
                <c:pt idx="5704">
                  <c:v>30931.729988999996</c:v>
                </c:pt>
                <c:pt idx="5705">
                  <c:v>33484.817240000004</c:v>
                </c:pt>
                <c:pt idx="5706">
                  <c:v>33814.267716087503</c:v>
                </c:pt>
                <c:pt idx="5707">
                  <c:v>33565.925813558752</c:v>
                </c:pt>
                <c:pt idx="5708">
                  <c:v>31895.856203558753</c:v>
                </c:pt>
                <c:pt idx="5709">
                  <c:v>28908.142064558753</c:v>
                </c:pt>
                <c:pt idx="5710">
                  <c:v>26556.969566205622</c:v>
                </c:pt>
                <c:pt idx="5711">
                  <c:v>25140.972664015622</c:v>
                </c:pt>
                <c:pt idx="5712">
                  <c:v>24214.672231015618</c:v>
                </c:pt>
                <c:pt idx="5713">
                  <c:v>23279.756722233251</c:v>
                </c:pt>
                <c:pt idx="5714">
                  <c:v>23201.920209156</c:v>
                </c:pt>
                <c:pt idx="5715">
                  <c:v>23885.596686161996</c:v>
                </c:pt>
                <c:pt idx="5716">
                  <c:v>25100.673196836993</c:v>
                </c:pt>
                <c:pt idx="5717">
                  <c:v>26830.901972210151</c:v>
                </c:pt>
                <c:pt idx="5718">
                  <c:v>25577.205662600001</c:v>
                </c:pt>
                <c:pt idx="5719">
                  <c:v>22168.547105699996</c:v>
                </c:pt>
                <c:pt idx="5720">
                  <c:v>19182.883523999997</c:v>
                </c:pt>
                <c:pt idx="5721">
                  <c:v>17746.713565999995</c:v>
                </c:pt>
                <c:pt idx="5722">
                  <c:v>17863.622258000003</c:v>
                </c:pt>
                <c:pt idx="5723">
                  <c:v>20052.394920999992</c:v>
                </c:pt>
                <c:pt idx="5724">
                  <c:v>21603.884393</c:v>
                </c:pt>
                <c:pt idx="5725">
                  <c:v>22909.595544000003</c:v>
                </c:pt>
                <c:pt idx="5726">
                  <c:v>25086.129544000003</c:v>
                </c:pt>
                <c:pt idx="5727">
                  <c:v>26686.525384</c:v>
                </c:pt>
                <c:pt idx="5728">
                  <c:v>31480.81086400001</c:v>
                </c:pt>
                <c:pt idx="5729">
                  <c:v>35797.613475500009</c:v>
                </c:pt>
                <c:pt idx="5730">
                  <c:v>36898.409125749822</c:v>
                </c:pt>
                <c:pt idx="5731">
                  <c:v>36560.420334149807</c:v>
                </c:pt>
                <c:pt idx="5732">
                  <c:v>34562.082533049812</c:v>
                </c:pt>
                <c:pt idx="5733">
                  <c:v>31313.995003049815</c:v>
                </c:pt>
                <c:pt idx="5734">
                  <c:v>28463.429042844815</c:v>
                </c:pt>
                <c:pt idx="5735">
                  <c:v>26571.582575169818</c:v>
                </c:pt>
                <c:pt idx="5736">
                  <c:v>26943.280215169816</c:v>
                </c:pt>
                <c:pt idx="5737">
                  <c:v>26751.728641731072</c:v>
                </c:pt>
                <c:pt idx="5738">
                  <c:v>26371.835910400074</c:v>
                </c:pt>
                <c:pt idx="5739">
                  <c:v>26689.904210400073</c:v>
                </c:pt>
                <c:pt idx="5740">
                  <c:v>27705.645367350069</c:v>
                </c:pt>
                <c:pt idx="5741">
                  <c:v>29027.869955951071</c:v>
                </c:pt>
                <c:pt idx="5742">
                  <c:v>27837.235936300003</c:v>
                </c:pt>
                <c:pt idx="5743">
                  <c:v>23400.420644999998</c:v>
                </c:pt>
                <c:pt idx="5744">
                  <c:v>20430.995798</c:v>
                </c:pt>
                <c:pt idx="5745">
                  <c:v>19652.807537999994</c:v>
                </c:pt>
                <c:pt idx="5746">
                  <c:v>19709.609133000002</c:v>
                </c:pt>
                <c:pt idx="5747">
                  <c:v>19791.50629899999</c:v>
                </c:pt>
                <c:pt idx="5748">
                  <c:v>21257.134602000002</c:v>
                </c:pt>
                <c:pt idx="5749">
                  <c:v>24166.010757999993</c:v>
                </c:pt>
                <c:pt idx="5750">
                  <c:v>26108.268807000004</c:v>
                </c:pt>
                <c:pt idx="5751">
                  <c:v>28130.905193000002</c:v>
                </c:pt>
                <c:pt idx="5752">
                  <c:v>33753.166631999993</c:v>
                </c:pt>
                <c:pt idx="5753">
                  <c:v>38307.934571999998</c:v>
                </c:pt>
                <c:pt idx="5754">
                  <c:v>39642.591168946077</c:v>
                </c:pt>
                <c:pt idx="5755">
                  <c:v>39605.722010516569</c:v>
                </c:pt>
                <c:pt idx="5756">
                  <c:v>37819.178971516565</c:v>
                </c:pt>
                <c:pt idx="5757">
                  <c:v>34517.325173022968</c:v>
                </c:pt>
                <c:pt idx="5758">
                  <c:v>31262.029701872973</c:v>
                </c:pt>
                <c:pt idx="5759">
                  <c:v>29065.623358290974</c:v>
                </c:pt>
                <c:pt idx="5760">
                  <c:v>26956.828942667973</c:v>
                </c:pt>
                <c:pt idx="5761">
                  <c:v>25046.101838167975</c:v>
                </c:pt>
                <c:pt idx="5762">
                  <c:v>24674.620647167976</c:v>
                </c:pt>
                <c:pt idx="5763">
                  <c:v>25058.496147167971</c:v>
                </c:pt>
                <c:pt idx="5764">
                  <c:v>26249.624699646974</c:v>
                </c:pt>
                <c:pt idx="5765">
                  <c:v>27866.780584993474</c:v>
                </c:pt>
                <c:pt idx="5766">
                  <c:v>27137.690504900005</c:v>
                </c:pt>
                <c:pt idx="5767">
                  <c:v>23181.878807999998</c:v>
                </c:pt>
                <c:pt idx="5768">
                  <c:v>21594.887785000006</c:v>
                </c:pt>
                <c:pt idx="5769">
                  <c:v>20336.670430999991</c:v>
                </c:pt>
                <c:pt idx="5770">
                  <c:v>23863.410897000002</c:v>
                </c:pt>
                <c:pt idx="5771">
                  <c:v>24404.873828999993</c:v>
                </c:pt>
                <c:pt idx="5772">
                  <c:v>25631.611357000005</c:v>
                </c:pt>
                <c:pt idx="5773">
                  <c:v>28366.920950000003</c:v>
                </c:pt>
                <c:pt idx="5774">
                  <c:v>33015.339210999999</c:v>
                </c:pt>
                <c:pt idx="5775">
                  <c:v>34184.306544999999</c:v>
                </c:pt>
                <c:pt idx="5776">
                  <c:v>38044.466631000003</c:v>
                </c:pt>
                <c:pt idx="5777">
                  <c:v>40905.526828900001</c:v>
                </c:pt>
                <c:pt idx="5778">
                  <c:v>41415.094197677477</c:v>
                </c:pt>
                <c:pt idx="5779">
                  <c:v>40735.094095501467</c:v>
                </c:pt>
                <c:pt idx="5780">
                  <c:v>38978.565184857471</c:v>
                </c:pt>
                <c:pt idx="5781">
                  <c:v>35221.730447226473</c:v>
                </c:pt>
                <c:pt idx="5782">
                  <c:v>31952.488692907675</c:v>
                </c:pt>
                <c:pt idx="5783">
                  <c:v>29186.970832047675</c:v>
                </c:pt>
                <c:pt idx="5784">
                  <c:v>27672.623992047666</c:v>
                </c:pt>
                <c:pt idx="5785">
                  <c:v>27323.942073497674</c:v>
                </c:pt>
                <c:pt idx="5786">
                  <c:v>26972.347120808663</c:v>
                </c:pt>
                <c:pt idx="5787">
                  <c:v>27201.541238508569</c:v>
                </c:pt>
                <c:pt idx="5788">
                  <c:v>28289.769211102273</c:v>
                </c:pt>
                <c:pt idx="5789">
                  <c:v>29712.135207173367</c:v>
                </c:pt>
                <c:pt idx="5790">
                  <c:v>28716.053635299999</c:v>
                </c:pt>
                <c:pt idx="5791">
                  <c:v>24636.899951000007</c:v>
                </c:pt>
                <c:pt idx="5792">
                  <c:v>21338.141753000004</c:v>
                </c:pt>
                <c:pt idx="5793">
                  <c:v>21377.755469000014</c:v>
                </c:pt>
                <c:pt idx="5794">
                  <c:v>22047.352467999994</c:v>
                </c:pt>
                <c:pt idx="5795">
                  <c:v>25586.624176999998</c:v>
                </c:pt>
                <c:pt idx="5796">
                  <c:v>27041.809974</c:v>
                </c:pt>
                <c:pt idx="5797">
                  <c:v>31239.826809000002</c:v>
                </c:pt>
                <c:pt idx="5798">
                  <c:v>34174.410882000004</c:v>
                </c:pt>
                <c:pt idx="5799">
                  <c:v>39866.974702</c:v>
                </c:pt>
                <c:pt idx="5800">
                  <c:v>42845.850198</c:v>
                </c:pt>
                <c:pt idx="5801">
                  <c:v>43280.323677</c:v>
                </c:pt>
                <c:pt idx="5802">
                  <c:v>42659.607277775132</c:v>
                </c:pt>
                <c:pt idx="5803">
                  <c:v>41475.839752375134</c:v>
                </c:pt>
                <c:pt idx="5804">
                  <c:v>39027.206949437641</c:v>
                </c:pt>
                <c:pt idx="5805">
                  <c:v>35240.366619437635</c:v>
                </c:pt>
                <c:pt idx="5806">
                  <c:v>31866.184036006642</c:v>
                </c:pt>
                <c:pt idx="5807">
                  <c:v>29382.993200956633</c:v>
                </c:pt>
                <c:pt idx="5808">
                  <c:v>27645.458187687633</c:v>
                </c:pt>
                <c:pt idx="5809">
                  <c:v>26818.653276887635</c:v>
                </c:pt>
                <c:pt idx="5810">
                  <c:v>26117.242443655639</c:v>
                </c:pt>
                <c:pt idx="5811">
                  <c:v>25999.397812365638</c:v>
                </c:pt>
                <c:pt idx="5812">
                  <c:v>27011.580835578636</c:v>
                </c:pt>
                <c:pt idx="5813">
                  <c:v>28816.440280221635</c:v>
                </c:pt>
                <c:pt idx="5814">
                  <c:v>28593.45388086576</c:v>
                </c:pt>
                <c:pt idx="5815">
                  <c:v>24525.403351000001</c:v>
                </c:pt>
                <c:pt idx="5816">
                  <c:v>21352.065607999994</c:v>
                </c:pt>
                <c:pt idx="5817">
                  <c:v>21354.746684000002</c:v>
                </c:pt>
                <c:pt idx="5818">
                  <c:v>21944.424196000007</c:v>
                </c:pt>
                <c:pt idx="5819">
                  <c:v>23669.878850000005</c:v>
                </c:pt>
                <c:pt idx="5820">
                  <c:v>24952.235827</c:v>
                </c:pt>
                <c:pt idx="5821">
                  <c:v>27305.179638000009</c:v>
                </c:pt>
                <c:pt idx="5822">
                  <c:v>30073.600578999998</c:v>
                </c:pt>
                <c:pt idx="5823">
                  <c:v>32392.86081799999</c:v>
                </c:pt>
                <c:pt idx="5824">
                  <c:v>35774.647800999999</c:v>
                </c:pt>
                <c:pt idx="5825">
                  <c:v>39615.970641300009</c:v>
                </c:pt>
                <c:pt idx="5826">
                  <c:v>39541.413524758034</c:v>
                </c:pt>
                <c:pt idx="5827">
                  <c:v>38283.049051430535</c:v>
                </c:pt>
                <c:pt idx="5828">
                  <c:v>35918.085736665773</c:v>
                </c:pt>
                <c:pt idx="5829">
                  <c:v>32382.37229679391</c:v>
                </c:pt>
                <c:pt idx="5830">
                  <c:v>29076.203198143903</c:v>
                </c:pt>
                <c:pt idx="5831">
                  <c:v>26438.223413158896</c:v>
                </c:pt>
                <c:pt idx="5832">
                  <c:v>24100.156769781148</c:v>
                </c:pt>
                <c:pt idx="5833">
                  <c:v>22217.163859157154</c:v>
                </c:pt>
                <c:pt idx="5834">
                  <c:v>21774.401122747149</c:v>
                </c:pt>
                <c:pt idx="5835">
                  <c:v>21830.324722747151</c:v>
                </c:pt>
                <c:pt idx="5836">
                  <c:v>23005.241762747144</c:v>
                </c:pt>
                <c:pt idx="5837">
                  <c:v>25327.856389377153</c:v>
                </c:pt>
                <c:pt idx="5838">
                  <c:v>24901.5490009325</c:v>
                </c:pt>
                <c:pt idx="5839">
                  <c:v>21311.175953999998</c:v>
                </c:pt>
                <c:pt idx="5840">
                  <c:v>18015.900632999997</c:v>
                </c:pt>
                <c:pt idx="5841">
                  <c:v>17824.093057999999</c:v>
                </c:pt>
                <c:pt idx="5842">
                  <c:v>17517.912586000002</c:v>
                </c:pt>
                <c:pt idx="5843">
                  <c:v>19857.021161000004</c:v>
                </c:pt>
                <c:pt idx="5844">
                  <c:v>21211.185792000004</c:v>
                </c:pt>
                <c:pt idx="5845">
                  <c:v>24141.017035000004</c:v>
                </c:pt>
                <c:pt idx="5846">
                  <c:v>26623.362957000008</c:v>
                </c:pt>
                <c:pt idx="5847">
                  <c:v>28876.870771000005</c:v>
                </c:pt>
                <c:pt idx="5848">
                  <c:v>32831.569491999995</c:v>
                </c:pt>
                <c:pt idx="5849">
                  <c:v>33609.516406720999</c:v>
                </c:pt>
                <c:pt idx="5850">
                  <c:v>34394.850333368442</c:v>
                </c:pt>
                <c:pt idx="5851">
                  <c:v>33502.06184391745</c:v>
                </c:pt>
                <c:pt idx="5852">
                  <c:v>30689.546824012948</c:v>
                </c:pt>
                <c:pt idx="5853">
                  <c:v>27244.914925012949</c:v>
                </c:pt>
                <c:pt idx="5854">
                  <c:v>24448.799007081947</c:v>
                </c:pt>
                <c:pt idx="5855">
                  <c:v>22651.733707964951</c:v>
                </c:pt>
                <c:pt idx="5856">
                  <c:v>23185.067042052546</c:v>
                </c:pt>
                <c:pt idx="5857">
                  <c:v>23007.625915084049</c:v>
                </c:pt>
                <c:pt idx="5858">
                  <c:v>22960.572488753052</c:v>
                </c:pt>
                <c:pt idx="5859">
                  <c:v>23629.263336578049</c:v>
                </c:pt>
                <c:pt idx="5860">
                  <c:v>24858.171411585052</c:v>
                </c:pt>
                <c:pt idx="5861">
                  <c:v>27399.903351425051</c:v>
                </c:pt>
                <c:pt idx="5862">
                  <c:v>27166.939751499998</c:v>
                </c:pt>
                <c:pt idx="5863">
                  <c:v>22540.968069999999</c:v>
                </c:pt>
                <c:pt idx="5864">
                  <c:v>19386.637405000001</c:v>
                </c:pt>
                <c:pt idx="5865">
                  <c:v>18581.513657000003</c:v>
                </c:pt>
                <c:pt idx="5866">
                  <c:v>17911.082806000002</c:v>
                </c:pt>
                <c:pt idx="5867">
                  <c:v>18144.617248999999</c:v>
                </c:pt>
                <c:pt idx="5868">
                  <c:v>19164.977599999998</c:v>
                </c:pt>
                <c:pt idx="5869">
                  <c:v>20767.173091000001</c:v>
                </c:pt>
                <c:pt idx="5870">
                  <c:v>22944.83830000001</c:v>
                </c:pt>
                <c:pt idx="5871">
                  <c:v>25302.503539999994</c:v>
                </c:pt>
                <c:pt idx="5872">
                  <c:v>31375.843265000003</c:v>
                </c:pt>
                <c:pt idx="5873">
                  <c:v>36407.67218020001</c:v>
                </c:pt>
                <c:pt idx="5874">
                  <c:v>37811.736522086881</c:v>
                </c:pt>
                <c:pt idx="5875">
                  <c:v>36464.915176391165</c:v>
                </c:pt>
                <c:pt idx="5876">
                  <c:v>34372.60816360516</c:v>
                </c:pt>
                <c:pt idx="5877">
                  <c:v>31782.28024802417</c:v>
                </c:pt>
                <c:pt idx="5878">
                  <c:v>29081.116911464171</c:v>
                </c:pt>
                <c:pt idx="5879">
                  <c:v>25969.441177841873</c:v>
                </c:pt>
                <c:pt idx="5880">
                  <c:v>23290.324416903873</c:v>
                </c:pt>
                <c:pt idx="5881">
                  <c:v>22218.006506903872</c:v>
                </c:pt>
                <c:pt idx="5882">
                  <c:v>22288.052330310267</c:v>
                </c:pt>
                <c:pt idx="5883">
                  <c:v>22744.17132031027</c:v>
                </c:pt>
                <c:pt idx="5884">
                  <c:v>24020.420590904265</c:v>
                </c:pt>
                <c:pt idx="5885">
                  <c:v>25720.178736854174</c:v>
                </c:pt>
                <c:pt idx="5886">
                  <c:v>24992.0666943</c:v>
                </c:pt>
                <c:pt idx="5887">
                  <c:v>22467.611123000002</c:v>
                </c:pt>
                <c:pt idx="5888">
                  <c:v>18882.449111999998</c:v>
                </c:pt>
                <c:pt idx="5889">
                  <c:v>16931.770608999999</c:v>
                </c:pt>
                <c:pt idx="5890">
                  <c:v>15307.506658000002</c:v>
                </c:pt>
                <c:pt idx="5891">
                  <c:v>15933.015153999999</c:v>
                </c:pt>
                <c:pt idx="5892">
                  <c:v>17544.054667999997</c:v>
                </c:pt>
                <c:pt idx="5893">
                  <c:v>20014.021599</c:v>
                </c:pt>
                <c:pt idx="5894">
                  <c:v>23056.086092000012</c:v>
                </c:pt>
                <c:pt idx="5895">
                  <c:v>24976.529864</c:v>
                </c:pt>
                <c:pt idx="5896">
                  <c:v>31078.980100999994</c:v>
                </c:pt>
                <c:pt idx="5897">
                  <c:v>34557.2894094</c:v>
                </c:pt>
                <c:pt idx="5898">
                  <c:v>36131.975858552054</c:v>
                </c:pt>
                <c:pt idx="5899">
                  <c:v>35099.771305216054</c:v>
                </c:pt>
                <c:pt idx="5900">
                  <c:v>33136.76984132325</c:v>
                </c:pt>
                <c:pt idx="5901">
                  <c:v>30255.845250423255</c:v>
                </c:pt>
                <c:pt idx="5902">
                  <c:v>27563.909091373251</c:v>
                </c:pt>
                <c:pt idx="5903">
                  <c:v>26930.350555391251</c:v>
                </c:pt>
                <c:pt idx="5904">
                  <c:v>25439.066990791249</c:v>
                </c:pt>
                <c:pt idx="5905">
                  <c:v>25126.915937416252</c:v>
                </c:pt>
                <c:pt idx="5906">
                  <c:v>24834.620783060251</c:v>
                </c:pt>
                <c:pt idx="5907">
                  <c:v>25406.678133159254</c:v>
                </c:pt>
                <c:pt idx="5908">
                  <c:v>26731.747659587374</c:v>
                </c:pt>
                <c:pt idx="5909">
                  <c:v>28718.733562980375</c:v>
                </c:pt>
                <c:pt idx="5910">
                  <c:v>27886.6998389</c:v>
                </c:pt>
                <c:pt idx="5911">
                  <c:v>23390.326821999999</c:v>
                </c:pt>
                <c:pt idx="5912">
                  <c:v>19402.027057000003</c:v>
                </c:pt>
                <c:pt idx="5913">
                  <c:v>18848.925802999998</c:v>
                </c:pt>
                <c:pt idx="5914">
                  <c:v>19437.193924000003</c:v>
                </c:pt>
                <c:pt idx="5915">
                  <c:v>20296.646690000001</c:v>
                </c:pt>
                <c:pt idx="5916">
                  <c:v>22152.050696000002</c:v>
                </c:pt>
                <c:pt idx="5917">
                  <c:v>24387.024785999994</c:v>
                </c:pt>
                <c:pt idx="5918">
                  <c:v>26431.300582</c:v>
                </c:pt>
                <c:pt idx="5919">
                  <c:v>29053.918181000001</c:v>
                </c:pt>
                <c:pt idx="5920">
                  <c:v>34580.513780000001</c:v>
                </c:pt>
                <c:pt idx="5921">
                  <c:v>39089.979429500003</c:v>
                </c:pt>
                <c:pt idx="5922">
                  <c:v>40491.706811425647</c:v>
                </c:pt>
                <c:pt idx="5923">
                  <c:v>39124.082204802646</c:v>
                </c:pt>
                <c:pt idx="5924">
                  <c:v>36917.494028702655</c:v>
                </c:pt>
                <c:pt idx="5925">
                  <c:v>33582.400458743148</c:v>
                </c:pt>
                <c:pt idx="5926">
                  <c:v>33599.886722340154</c:v>
                </c:pt>
                <c:pt idx="5927">
                  <c:v>33883.470036443141</c:v>
                </c:pt>
                <c:pt idx="5928">
                  <c:v>32341.638546246155</c:v>
                </c:pt>
                <c:pt idx="5929">
                  <c:v>31804.220321096149</c:v>
                </c:pt>
                <c:pt idx="5930">
                  <c:v>31084.083944376147</c:v>
                </c:pt>
                <c:pt idx="5931">
                  <c:v>31300.35695370115</c:v>
                </c:pt>
                <c:pt idx="5932">
                  <c:v>32673.044890296249</c:v>
                </c:pt>
                <c:pt idx="5933">
                  <c:v>34446.913889296251</c:v>
                </c:pt>
                <c:pt idx="5934">
                  <c:v>34311.324854099999</c:v>
                </c:pt>
                <c:pt idx="5935">
                  <c:v>31454.351117000006</c:v>
                </c:pt>
                <c:pt idx="5936">
                  <c:v>28234.331936000006</c:v>
                </c:pt>
                <c:pt idx="5937">
                  <c:v>27292.144945000004</c:v>
                </c:pt>
                <c:pt idx="5938">
                  <c:v>28448.178298000003</c:v>
                </c:pt>
                <c:pt idx="5939">
                  <c:v>29967.427392999994</c:v>
                </c:pt>
                <c:pt idx="5940">
                  <c:v>31350.480449999995</c:v>
                </c:pt>
                <c:pt idx="5941">
                  <c:v>37565.399754000005</c:v>
                </c:pt>
                <c:pt idx="5942">
                  <c:v>41042.243733000003</c:v>
                </c:pt>
                <c:pt idx="5943">
                  <c:v>39787.650546999997</c:v>
                </c:pt>
                <c:pt idx="5944">
                  <c:v>44012.482562999998</c:v>
                </c:pt>
                <c:pt idx="5945">
                  <c:v>46164.893247499989</c:v>
                </c:pt>
                <c:pt idx="5946">
                  <c:v>46406.495553137305</c:v>
                </c:pt>
                <c:pt idx="5947">
                  <c:v>45997.457304599804</c:v>
                </c:pt>
                <c:pt idx="5948">
                  <c:v>43715.423534599795</c:v>
                </c:pt>
                <c:pt idx="5949">
                  <c:v>39531.244245814814</c:v>
                </c:pt>
                <c:pt idx="5950">
                  <c:v>36430.08595832729</c:v>
                </c:pt>
                <c:pt idx="5951">
                  <c:v>33133.172456150307</c:v>
                </c:pt>
                <c:pt idx="5952">
                  <c:v>32767.953249022299</c:v>
                </c:pt>
                <c:pt idx="5953">
                  <c:v>31647.409983522302</c:v>
                </c:pt>
                <c:pt idx="5954">
                  <c:v>30971.939584309806</c:v>
                </c:pt>
                <c:pt idx="5955">
                  <c:v>31202.602144309803</c:v>
                </c:pt>
                <c:pt idx="5956">
                  <c:v>32642.8995452128</c:v>
                </c:pt>
                <c:pt idx="5957">
                  <c:v>34379.949333189048</c:v>
                </c:pt>
                <c:pt idx="5958">
                  <c:v>33802.273032599995</c:v>
                </c:pt>
                <c:pt idx="5959">
                  <c:v>29566.626692700003</c:v>
                </c:pt>
                <c:pt idx="5960">
                  <c:v>25114.378449999997</c:v>
                </c:pt>
                <c:pt idx="5961">
                  <c:v>24604.134194999999</c:v>
                </c:pt>
                <c:pt idx="5962">
                  <c:v>24595.957028000001</c:v>
                </c:pt>
                <c:pt idx="5963">
                  <c:v>25236.723062999994</c:v>
                </c:pt>
                <c:pt idx="5964">
                  <c:v>27488.241411999999</c:v>
                </c:pt>
                <c:pt idx="5965">
                  <c:v>29293.843592999998</c:v>
                </c:pt>
                <c:pt idx="5966">
                  <c:v>31777.410878999995</c:v>
                </c:pt>
                <c:pt idx="5967">
                  <c:v>34515.475343999999</c:v>
                </c:pt>
                <c:pt idx="5968">
                  <c:v>41018.887747000001</c:v>
                </c:pt>
                <c:pt idx="5969">
                  <c:v>45923.922418899994</c:v>
                </c:pt>
                <c:pt idx="5970">
                  <c:v>46519.461479873004</c:v>
                </c:pt>
                <c:pt idx="5971">
                  <c:v>45956.769728667998</c:v>
                </c:pt>
                <c:pt idx="5972">
                  <c:v>43622.482350318001</c:v>
                </c:pt>
                <c:pt idx="5973">
                  <c:v>39422.883247803504</c:v>
                </c:pt>
                <c:pt idx="5974">
                  <c:v>35458.323354801745</c:v>
                </c:pt>
                <c:pt idx="5975">
                  <c:v>30003.983438045001</c:v>
                </c:pt>
                <c:pt idx="5976">
                  <c:v>26467.8361869045</c:v>
                </c:pt>
                <c:pt idx="5977">
                  <c:v>25581.896571106503</c:v>
                </c:pt>
                <c:pt idx="5978">
                  <c:v>24885.59027766205</c:v>
                </c:pt>
                <c:pt idx="5979">
                  <c:v>25164.028877662047</c:v>
                </c:pt>
                <c:pt idx="5980">
                  <c:v>26858.981358920049</c:v>
                </c:pt>
                <c:pt idx="5981">
                  <c:v>29274.252596127255</c:v>
                </c:pt>
                <c:pt idx="5982">
                  <c:v>28899.190218599997</c:v>
                </c:pt>
                <c:pt idx="5983">
                  <c:v>24321.892857999996</c:v>
                </c:pt>
                <c:pt idx="5984">
                  <c:v>21167.928173000004</c:v>
                </c:pt>
                <c:pt idx="5985">
                  <c:v>19542.196919999998</c:v>
                </c:pt>
                <c:pt idx="5986">
                  <c:v>19751.583327</c:v>
                </c:pt>
                <c:pt idx="5987">
                  <c:v>20841.342799000002</c:v>
                </c:pt>
                <c:pt idx="5988">
                  <c:v>22563.13064399999</c:v>
                </c:pt>
                <c:pt idx="5989">
                  <c:v>24680.346837000001</c:v>
                </c:pt>
                <c:pt idx="5990">
                  <c:v>26934.713091000005</c:v>
                </c:pt>
                <c:pt idx="5991">
                  <c:v>28255.742283</c:v>
                </c:pt>
                <c:pt idx="5992">
                  <c:v>33720.781112000004</c:v>
                </c:pt>
                <c:pt idx="5993">
                  <c:v>38169.535236899996</c:v>
                </c:pt>
                <c:pt idx="5994">
                  <c:v>39054.839198698101</c:v>
                </c:pt>
                <c:pt idx="5995">
                  <c:v>37012.268996698105</c:v>
                </c:pt>
                <c:pt idx="5996">
                  <c:v>34800.664774485595</c:v>
                </c:pt>
                <c:pt idx="5997">
                  <c:v>31446.643394485603</c:v>
                </c:pt>
                <c:pt idx="5998">
                  <c:v>28495.469793144901</c:v>
                </c:pt>
                <c:pt idx="5999">
                  <c:v>26383.480231065776</c:v>
                </c:pt>
                <c:pt idx="6000">
                  <c:v>24030.993631065776</c:v>
                </c:pt>
                <c:pt idx="6001">
                  <c:v>21389.844741065772</c:v>
                </c:pt>
                <c:pt idx="6002">
                  <c:v>21147.993896937278</c:v>
                </c:pt>
                <c:pt idx="6003">
                  <c:v>21552.02266850528</c:v>
                </c:pt>
                <c:pt idx="6004">
                  <c:v>23108.565668505275</c:v>
                </c:pt>
                <c:pt idx="6005">
                  <c:v>25597.698579195276</c:v>
                </c:pt>
                <c:pt idx="6006">
                  <c:v>26306.859360299997</c:v>
                </c:pt>
                <c:pt idx="6007">
                  <c:v>22205.591059000002</c:v>
                </c:pt>
                <c:pt idx="6008">
                  <c:v>18273.462279000003</c:v>
                </c:pt>
                <c:pt idx="6009">
                  <c:v>17794.595106000001</c:v>
                </c:pt>
                <c:pt idx="6010">
                  <c:v>18620.847961000003</c:v>
                </c:pt>
                <c:pt idx="6011">
                  <c:v>22187.313422999992</c:v>
                </c:pt>
                <c:pt idx="6012">
                  <c:v>22032.563953000001</c:v>
                </c:pt>
                <c:pt idx="6013">
                  <c:v>26302.356051000002</c:v>
                </c:pt>
                <c:pt idx="6014">
                  <c:v>27681.258079999996</c:v>
                </c:pt>
                <c:pt idx="6015">
                  <c:v>29949.759182000002</c:v>
                </c:pt>
                <c:pt idx="6016">
                  <c:v>34429.292668000009</c:v>
                </c:pt>
                <c:pt idx="6017">
                  <c:v>38270.5723258</c:v>
                </c:pt>
                <c:pt idx="6018">
                  <c:v>39119.385678642975</c:v>
                </c:pt>
                <c:pt idx="6019">
                  <c:v>37875.549074642964</c:v>
                </c:pt>
                <c:pt idx="6020">
                  <c:v>35771.15840308398</c:v>
                </c:pt>
                <c:pt idx="6021">
                  <c:v>33050.566373083981</c:v>
                </c:pt>
                <c:pt idx="6022">
                  <c:v>33245.443091264984</c:v>
                </c:pt>
                <c:pt idx="6023">
                  <c:v>32946.48057626497</c:v>
                </c:pt>
                <c:pt idx="6024">
                  <c:v>31205.14878545198</c:v>
                </c:pt>
                <c:pt idx="6025">
                  <c:v>30533.354964128976</c:v>
                </c:pt>
                <c:pt idx="6026">
                  <c:v>30038.946764128978</c:v>
                </c:pt>
                <c:pt idx="6027">
                  <c:v>30365.516763740849</c:v>
                </c:pt>
                <c:pt idx="6028">
                  <c:v>31508.575966678851</c:v>
                </c:pt>
                <c:pt idx="6029">
                  <c:v>32676.643642421841</c:v>
                </c:pt>
                <c:pt idx="6030">
                  <c:v>32282.367570300004</c:v>
                </c:pt>
                <c:pt idx="6031">
                  <c:v>28360.616041099995</c:v>
                </c:pt>
                <c:pt idx="6032">
                  <c:v>24187.8641761</c:v>
                </c:pt>
                <c:pt idx="6033">
                  <c:v>23753.09074900001</c:v>
                </c:pt>
                <c:pt idx="6034">
                  <c:v>24575.162185999994</c:v>
                </c:pt>
                <c:pt idx="6035">
                  <c:v>25226.089666999997</c:v>
                </c:pt>
                <c:pt idx="6036">
                  <c:v>26055.848103000004</c:v>
                </c:pt>
                <c:pt idx="6037">
                  <c:v>27628.820354999996</c:v>
                </c:pt>
                <c:pt idx="6038">
                  <c:v>29790.926652000006</c:v>
                </c:pt>
                <c:pt idx="6039">
                  <c:v>32820.900060000007</c:v>
                </c:pt>
                <c:pt idx="6040">
                  <c:v>39104.245170000009</c:v>
                </c:pt>
                <c:pt idx="6041">
                  <c:v>43910.606511500009</c:v>
                </c:pt>
                <c:pt idx="6042">
                  <c:v>44870.756988573819</c:v>
                </c:pt>
                <c:pt idx="6043">
                  <c:v>44234.461913315812</c:v>
                </c:pt>
                <c:pt idx="6044">
                  <c:v>41973.729591496813</c:v>
                </c:pt>
                <c:pt idx="6045">
                  <c:v>37887.539479377825</c:v>
                </c:pt>
                <c:pt idx="6046">
                  <c:v>34330.216058377817</c:v>
                </c:pt>
                <c:pt idx="6047">
                  <c:v>30775.561507129816</c:v>
                </c:pt>
                <c:pt idx="6048">
                  <c:v>27206.249842150821</c:v>
                </c:pt>
                <c:pt idx="6049">
                  <c:v>27236.799186958822</c:v>
                </c:pt>
                <c:pt idx="6050">
                  <c:v>27197.579118649315</c:v>
                </c:pt>
                <c:pt idx="6051">
                  <c:v>27812.764660902569</c:v>
                </c:pt>
                <c:pt idx="6052">
                  <c:v>28883.717432564568</c:v>
                </c:pt>
                <c:pt idx="6053">
                  <c:v>31295.23076844457</c:v>
                </c:pt>
                <c:pt idx="6054">
                  <c:v>31052.515807299995</c:v>
                </c:pt>
                <c:pt idx="6055">
                  <c:v>26311.694404999998</c:v>
                </c:pt>
                <c:pt idx="6056">
                  <c:v>21323.031988999999</c:v>
                </c:pt>
                <c:pt idx="6057">
                  <c:v>20651.531628999997</c:v>
                </c:pt>
                <c:pt idx="6058">
                  <c:v>21079.895518999998</c:v>
                </c:pt>
                <c:pt idx="6059">
                  <c:v>22106.191267000009</c:v>
                </c:pt>
                <c:pt idx="6060">
                  <c:v>24709.035243999999</c:v>
                </c:pt>
                <c:pt idx="6061">
                  <c:v>27739.636775999999</c:v>
                </c:pt>
                <c:pt idx="6062">
                  <c:v>29802.092161000004</c:v>
                </c:pt>
                <c:pt idx="6063">
                  <c:v>32991.669131000002</c:v>
                </c:pt>
                <c:pt idx="6064">
                  <c:v>37904.205252999993</c:v>
                </c:pt>
                <c:pt idx="6065">
                  <c:v>42827.407828299998</c:v>
                </c:pt>
                <c:pt idx="6066">
                  <c:v>42973.272033621506</c:v>
                </c:pt>
                <c:pt idx="6067">
                  <c:v>41324.0140196215</c:v>
                </c:pt>
                <c:pt idx="6068">
                  <c:v>39653.559410666494</c:v>
                </c:pt>
                <c:pt idx="6069">
                  <c:v>36942.755612822497</c:v>
                </c:pt>
                <c:pt idx="6070">
                  <c:v>33645.951253574502</c:v>
                </c:pt>
                <c:pt idx="6071">
                  <c:v>31247.6582425745</c:v>
                </c:pt>
                <c:pt idx="6072">
                  <c:v>27856.660015950496</c:v>
                </c:pt>
                <c:pt idx="6073">
                  <c:v>27333.558020494398</c:v>
                </c:pt>
                <c:pt idx="6074">
                  <c:v>26950.812708919399</c:v>
                </c:pt>
                <c:pt idx="6075">
                  <c:v>27446.926509080902</c:v>
                </c:pt>
                <c:pt idx="6076">
                  <c:v>28708.6187829009</c:v>
                </c:pt>
                <c:pt idx="6077">
                  <c:v>30834.874377447999</c:v>
                </c:pt>
                <c:pt idx="6078">
                  <c:v>30584.51069739999</c:v>
                </c:pt>
                <c:pt idx="6079">
                  <c:v>26617.502057000002</c:v>
                </c:pt>
                <c:pt idx="6080">
                  <c:v>21563.206931000004</c:v>
                </c:pt>
                <c:pt idx="6081">
                  <c:v>21616.531829</c:v>
                </c:pt>
                <c:pt idx="6082">
                  <c:v>22397.209428000006</c:v>
                </c:pt>
                <c:pt idx="6083">
                  <c:v>24494.475017999997</c:v>
                </c:pt>
                <c:pt idx="6084">
                  <c:v>26882.851769000004</c:v>
                </c:pt>
                <c:pt idx="6085">
                  <c:v>29089.181629999995</c:v>
                </c:pt>
                <c:pt idx="6086">
                  <c:v>31612.862209000003</c:v>
                </c:pt>
                <c:pt idx="6087">
                  <c:v>34198.856969</c:v>
                </c:pt>
                <c:pt idx="6088">
                  <c:v>39689.575655000001</c:v>
                </c:pt>
                <c:pt idx="6089">
                  <c:v>43776.255492899996</c:v>
                </c:pt>
                <c:pt idx="6090">
                  <c:v>43585.082579544993</c:v>
                </c:pt>
                <c:pt idx="6091">
                  <c:v>41601.220026391005</c:v>
                </c:pt>
                <c:pt idx="6092">
                  <c:v>37874.875832291</c:v>
                </c:pt>
                <c:pt idx="6093">
                  <c:v>33503.966442291006</c:v>
                </c:pt>
                <c:pt idx="6094">
                  <c:v>30160.826999788995</c:v>
                </c:pt>
                <c:pt idx="6095">
                  <c:v>28065.657350888996</c:v>
                </c:pt>
                <c:pt idx="6096">
                  <c:v>26499.707457390494</c:v>
                </c:pt>
                <c:pt idx="6097">
                  <c:v>25515.512292494506</c:v>
                </c:pt>
                <c:pt idx="6098">
                  <c:v>25054.593041444503</c:v>
                </c:pt>
                <c:pt idx="6099">
                  <c:v>25101.686031444504</c:v>
                </c:pt>
                <c:pt idx="6100">
                  <c:v>26073.270703686998</c:v>
                </c:pt>
                <c:pt idx="6101">
                  <c:v>28242.123143236997</c:v>
                </c:pt>
                <c:pt idx="6102">
                  <c:v>28052.002925399996</c:v>
                </c:pt>
                <c:pt idx="6103">
                  <c:v>24484.697781999999</c:v>
                </c:pt>
                <c:pt idx="6104">
                  <c:v>19405.618959000007</c:v>
                </c:pt>
                <c:pt idx="6105">
                  <c:v>18774.402549000006</c:v>
                </c:pt>
                <c:pt idx="6106">
                  <c:v>19262.041678999994</c:v>
                </c:pt>
                <c:pt idx="6107">
                  <c:v>18827.292926999995</c:v>
                </c:pt>
                <c:pt idx="6108">
                  <c:v>19469.640806999996</c:v>
                </c:pt>
                <c:pt idx="6109">
                  <c:v>21265.919043000005</c:v>
                </c:pt>
                <c:pt idx="6110">
                  <c:v>22249.488898</c:v>
                </c:pt>
                <c:pt idx="6111">
                  <c:v>24013.328504999994</c:v>
                </c:pt>
                <c:pt idx="6112">
                  <c:v>29995.958047</c:v>
                </c:pt>
                <c:pt idx="6113">
                  <c:v>35100.265204199997</c:v>
                </c:pt>
                <c:pt idx="6114">
                  <c:v>36576.146291696277</c:v>
                </c:pt>
                <c:pt idx="6115">
                  <c:v>35578.398487696279</c:v>
                </c:pt>
                <c:pt idx="6116">
                  <c:v>32765.287810557271</c:v>
                </c:pt>
                <c:pt idx="6117">
                  <c:v>29206.490360688276</c:v>
                </c:pt>
                <c:pt idx="6118">
                  <c:v>26227.522774723049</c:v>
                </c:pt>
                <c:pt idx="6119">
                  <c:v>24517.535725967049</c:v>
                </c:pt>
                <c:pt idx="6120">
                  <c:v>24623.481527355147</c:v>
                </c:pt>
                <c:pt idx="6121">
                  <c:v>24529.31914135515</c:v>
                </c:pt>
                <c:pt idx="6122">
                  <c:v>24160.847142861152</c:v>
                </c:pt>
                <c:pt idx="6123">
                  <c:v>24519.565913385151</c:v>
                </c:pt>
                <c:pt idx="6124">
                  <c:v>25860.416944040946</c:v>
                </c:pt>
                <c:pt idx="6125">
                  <c:v>28163.520134040951</c:v>
                </c:pt>
                <c:pt idx="6126">
                  <c:v>27512.831307799999</c:v>
                </c:pt>
                <c:pt idx="6127">
                  <c:v>22676.607170200001</c:v>
                </c:pt>
                <c:pt idx="6128">
                  <c:v>16944.093575999999</c:v>
                </c:pt>
                <c:pt idx="6129">
                  <c:v>16118.664681999999</c:v>
                </c:pt>
                <c:pt idx="6130">
                  <c:v>16432.385269999992</c:v>
                </c:pt>
                <c:pt idx="6131">
                  <c:v>17712.678524999999</c:v>
                </c:pt>
                <c:pt idx="6132">
                  <c:v>19299.726159999995</c:v>
                </c:pt>
                <c:pt idx="6133">
                  <c:v>20728.166969999991</c:v>
                </c:pt>
                <c:pt idx="6134">
                  <c:v>22743.403885999993</c:v>
                </c:pt>
                <c:pt idx="6135">
                  <c:v>25983.253183000008</c:v>
                </c:pt>
                <c:pt idx="6136">
                  <c:v>31942.210621999999</c:v>
                </c:pt>
                <c:pt idx="6137">
                  <c:v>36369.974375700003</c:v>
                </c:pt>
                <c:pt idx="6138">
                  <c:v>37261.388241483241</c:v>
                </c:pt>
                <c:pt idx="6139">
                  <c:v>35791.524281133243</c:v>
                </c:pt>
                <c:pt idx="6140">
                  <c:v>33384.312586796361</c:v>
                </c:pt>
                <c:pt idx="6141">
                  <c:v>29875.239186796352</c:v>
                </c:pt>
                <c:pt idx="6142">
                  <c:v>26790.641547796349</c:v>
                </c:pt>
                <c:pt idx="6143">
                  <c:v>24540.324257189404</c:v>
                </c:pt>
                <c:pt idx="6144">
                  <c:v>23471.644245219402</c:v>
                </c:pt>
                <c:pt idx="6145">
                  <c:v>23891.516011778396</c:v>
                </c:pt>
                <c:pt idx="6146">
                  <c:v>23724.475134986649</c:v>
                </c:pt>
                <c:pt idx="6147">
                  <c:v>24191.394740386644</c:v>
                </c:pt>
                <c:pt idx="6148">
                  <c:v>25483.000371386646</c:v>
                </c:pt>
                <c:pt idx="6149">
                  <c:v>27739.760495683648</c:v>
                </c:pt>
                <c:pt idx="6150">
                  <c:v>27442.239333299993</c:v>
                </c:pt>
                <c:pt idx="6151">
                  <c:v>23254.685399000005</c:v>
                </c:pt>
                <c:pt idx="6152">
                  <c:v>18060.071435000002</c:v>
                </c:pt>
                <c:pt idx="6153">
                  <c:v>18636.521947999998</c:v>
                </c:pt>
                <c:pt idx="6154">
                  <c:v>18644.363490000003</c:v>
                </c:pt>
                <c:pt idx="6155">
                  <c:v>18427.911115000003</c:v>
                </c:pt>
                <c:pt idx="6156">
                  <c:v>19950.01170399999</c:v>
                </c:pt>
                <c:pt idx="6157">
                  <c:v>22170.365655999987</c:v>
                </c:pt>
                <c:pt idx="6158">
                  <c:v>24526.357909999995</c:v>
                </c:pt>
                <c:pt idx="6159">
                  <c:v>28905.234272999995</c:v>
                </c:pt>
                <c:pt idx="6160">
                  <c:v>33506.872531999994</c:v>
                </c:pt>
                <c:pt idx="6161">
                  <c:v>38160.326993100003</c:v>
                </c:pt>
                <c:pt idx="6162">
                  <c:v>39154.646862791647</c:v>
                </c:pt>
                <c:pt idx="6163">
                  <c:v>37577.630775099948</c:v>
                </c:pt>
                <c:pt idx="6164">
                  <c:v>35020.616891305952</c:v>
                </c:pt>
                <c:pt idx="6165">
                  <c:v>31749.992886971944</c:v>
                </c:pt>
                <c:pt idx="6166">
                  <c:v>28360.741845466953</c:v>
                </c:pt>
                <c:pt idx="6167">
                  <c:v>25790.35918615495</c:v>
                </c:pt>
                <c:pt idx="6168">
                  <c:v>22879.576549142952</c:v>
                </c:pt>
                <c:pt idx="6169">
                  <c:v>21360.487943142951</c:v>
                </c:pt>
                <c:pt idx="6170">
                  <c:v>21301.233136798946</c:v>
                </c:pt>
                <c:pt idx="6171">
                  <c:v>21437.675814243401</c:v>
                </c:pt>
                <c:pt idx="6172">
                  <c:v>22813.715367868397</c:v>
                </c:pt>
                <c:pt idx="6173">
                  <c:v>25290.750571321856</c:v>
                </c:pt>
                <c:pt idx="6174">
                  <c:v>25601.695480565759</c:v>
                </c:pt>
                <c:pt idx="6175">
                  <c:v>22312.364404000004</c:v>
                </c:pt>
                <c:pt idx="6176">
                  <c:v>18282.435440999998</c:v>
                </c:pt>
                <c:pt idx="6177">
                  <c:v>16381.879380000006</c:v>
                </c:pt>
                <c:pt idx="6178">
                  <c:v>15496.786562000001</c:v>
                </c:pt>
                <c:pt idx="6179">
                  <c:v>17087.031599000002</c:v>
                </c:pt>
                <c:pt idx="6180">
                  <c:v>18865.333861999992</c:v>
                </c:pt>
                <c:pt idx="6181">
                  <c:v>20992.639307000001</c:v>
                </c:pt>
                <c:pt idx="6182">
                  <c:v>23254.088743000004</c:v>
                </c:pt>
                <c:pt idx="6183">
                  <c:v>25523.073213000003</c:v>
                </c:pt>
                <c:pt idx="6184">
                  <c:v>31513.803048999998</c:v>
                </c:pt>
                <c:pt idx="6185">
                  <c:v>36176.873016400001</c:v>
                </c:pt>
                <c:pt idx="6186">
                  <c:v>36175.496286159003</c:v>
                </c:pt>
                <c:pt idx="6187">
                  <c:v>34632.682171710003</c:v>
                </c:pt>
                <c:pt idx="6188">
                  <c:v>32129.231803279996</c:v>
                </c:pt>
                <c:pt idx="6189">
                  <c:v>29030.812869354999</c:v>
                </c:pt>
                <c:pt idx="6190">
                  <c:v>25703.399348454997</c:v>
                </c:pt>
                <c:pt idx="6191">
                  <c:v>23368.972001654998</c:v>
                </c:pt>
                <c:pt idx="6192">
                  <c:v>21496.453817662004</c:v>
                </c:pt>
                <c:pt idx="6193">
                  <c:v>21506.670006299002</c:v>
                </c:pt>
                <c:pt idx="6194">
                  <c:v>21802.238526020894</c:v>
                </c:pt>
                <c:pt idx="6195">
                  <c:v>22173.5035360209</c:v>
                </c:pt>
                <c:pt idx="6196">
                  <c:v>23267.807422743903</c:v>
                </c:pt>
                <c:pt idx="6197">
                  <c:v>25762.662935297001</c:v>
                </c:pt>
                <c:pt idx="6198">
                  <c:v>25781.221011500002</c:v>
                </c:pt>
                <c:pt idx="6199">
                  <c:v>21285.799297999998</c:v>
                </c:pt>
                <c:pt idx="6200">
                  <c:v>16449.299007999998</c:v>
                </c:pt>
                <c:pt idx="6201">
                  <c:v>15816.526763000005</c:v>
                </c:pt>
                <c:pt idx="6202">
                  <c:v>16246.233254999999</c:v>
                </c:pt>
                <c:pt idx="6203">
                  <c:v>17354.095942000011</c:v>
                </c:pt>
                <c:pt idx="6204">
                  <c:v>18604.255527000001</c:v>
                </c:pt>
                <c:pt idx="6205">
                  <c:v>20597.540254999996</c:v>
                </c:pt>
                <c:pt idx="6206">
                  <c:v>22666.658899000013</c:v>
                </c:pt>
                <c:pt idx="6207">
                  <c:v>24560.132774000012</c:v>
                </c:pt>
                <c:pt idx="6208">
                  <c:v>29824.636168999998</c:v>
                </c:pt>
                <c:pt idx="6209">
                  <c:v>33959.799634800002</c:v>
                </c:pt>
                <c:pt idx="6210">
                  <c:v>34759.792824019001</c:v>
                </c:pt>
                <c:pt idx="6211">
                  <c:v>34121.394147505998</c:v>
                </c:pt>
                <c:pt idx="6212">
                  <c:v>32698.440754691765</c:v>
                </c:pt>
                <c:pt idx="6213">
                  <c:v>29859.301249691765</c:v>
                </c:pt>
                <c:pt idx="6214">
                  <c:v>30110.039681841758</c:v>
                </c:pt>
                <c:pt idx="6215">
                  <c:v>30350.739811841759</c:v>
                </c:pt>
                <c:pt idx="6216">
                  <c:v>29046.538262271759</c:v>
                </c:pt>
                <c:pt idx="6217">
                  <c:v>30321.307499271763</c:v>
                </c:pt>
                <c:pt idx="6218">
                  <c:v>29809.135476121763</c:v>
                </c:pt>
                <c:pt idx="6219">
                  <c:v>29943.778142663759</c:v>
                </c:pt>
                <c:pt idx="6220">
                  <c:v>30896.192748663761</c:v>
                </c:pt>
                <c:pt idx="6221">
                  <c:v>32259.311398681755</c:v>
                </c:pt>
                <c:pt idx="6222">
                  <c:v>32857.472955400008</c:v>
                </c:pt>
                <c:pt idx="6223">
                  <c:v>30581.132334999988</c:v>
                </c:pt>
                <c:pt idx="6224">
                  <c:v>27082.535780000002</c:v>
                </c:pt>
                <c:pt idx="6225">
                  <c:v>27048.434809000006</c:v>
                </c:pt>
                <c:pt idx="6226">
                  <c:v>28227.560979000005</c:v>
                </c:pt>
                <c:pt idx="6227">
                  <c:v>28418.545117000001</c:v>
                </c:pt>
                <c:pt idx="6228">
                  <c:v>29583.920956000002</c:v>
                </c:pt>
                <c:pt idx="6229">
                  <c:v>31701.851268000009</c:v>
                </c:pt>
                <c:pt idx="6230">
                  <c:v>34415.422756000007</c:v>
                </c:pt>
                <c:pt idx="6231">
                  <c:v>36537.979743999997</c:v>
                </c:pt>
                <c:pt idx="6232">
                  <c:v>42161.454509000003</c:v>
                </c:pt>
                <c:pt idx="6233">
                  <c:v>45195.009274699994</c:v>
                </c:pt>
                <c:pt idx="6234">
                  <c:v>45224.156443364765</c:v>
                </c:pt>
                <c:pt idx="6235">
                  <c:v>44808.86543636478</c:v>
                </c:pt>
                <c:pt idx="6236">
                  <c:v>42853.263343364772</c:v>
                </c:pt>
                <c:pt idx="6237">
                  <c:v>39102.138152364772</c:v>
                </c:pt>
                <c:pt idx="6238">
                  <c:v>35585.915948364775</c:v>
                </c:pt>
                <c:pt idx="6239">
                  <c:v>31903.315873102762</c:v>
                </c:pt>
                <c:pt idx="6240">
                  <c:v>27896.150477502772</c:v>
                </c:pt>
                <c:pt idx="6241">
                  <c:v>26875.15610852277</c:v>
                </c:pt>
                <c:pt idx="6242">
                  <c:v>26419.530405145768</c:v>
                </c:pt>
                <c:pt idx="6243">
                  <c:v>26613.449860393772</c:v>
                </c:pt>
                <c:pt idx="6244">
                  <c:v>27741.751872988872</c:v>
                </c:pt>
                <c:pt idx="6245">
                  <c:v>29622.921981988871</c:v>
                </c:pt>
                <c:pt idx="6246">
                  <c:v>31050.7581025</c:v>
                </c:pt>
                <c:pt idx="6247">
                  <c:v>29490.731614999993</c:v>
                </c:pt>
                <c:pt idx="6248">
                  <c:v>27653.286372000006</c:v>
                </c:pt>
                <c:pt idx="6249">
                  <c:v>29396.116194999999</c:v>
                </c:pt>
                <c:pt idx="6250">
                  <c:v>26107.153135000004</c:v>
                </c:pt>
                <c:pt idx="6251">
                  <c:v>27938.783969000004</c:v>
                </c:pt>
                <c:pt idx="6252">
                  <c:v>30443.928346000001</c:v>
                </c:pt>
                <c:pt idx="6253">
                  <c:v>32531.740176999992</c:v>
                </c:pt>
                <c:pt idx="6254">
                  <c:v>34486.199053999997</c:v>
                </c:pt>
                <c:pt idx="6255">
                  <c:v>36973.266030000006</c:v>
                </c:pt>
                <c:pt idx="6256">
                  <c:v>42285.780315999997</c:v>
                </c:pt>
                <c:pt idx="6257">
                  <c:v>47461.579763700007</c:v>
                </c:pt>
                <c:pt idx="6258">
                  <c:v>46627.272266478736</c:v>
                </c:pt>
                <c:pt idx="6259">
                  <c:v>44884.440956478727</c:v>
                </c:pt>
                <c:pt idx="6260">
                  <c:v>42502.816265828726</c:v>
                </c:pt>
                <c:pt idx="6261">
                  <c:v>39040.823777828722</c:v>
                </c:pt>
                <c:pt idx="6262">
                  <c:v>35275.274360991098</c:v>
                </c:pt>
                <c:pt idx="6263">
                  <c:v>32351.055230797341</c:v>
                </c:pt>
                <c:pt idx="6264">
                  <c:v>28507.098710527349</c:v>
                </c:pt>
                <c:pt idx="6265">
                  <c:v>27087.543306831096</c:v>
                </c:pt>
                <c:pt idx="6266">
                  <c:v>26632.781066967102</c:v>
                </c:pt>
                <c:pt idx="6267">
                  <c:v>26835.473825099099</c:v>
                </c:pt>
                <c:pt idx="6268">
                  <c:v>28056.938418800601</c:v>
                </c:pt>
                <c:pt idx="6269">
                  <c:v>30098.544528800598</c:v>
                </c:pt>
                <c:pt idx="6270">
                  <c:v>31947.531689471998</c:v>
                </c:pt>
                <c:pt idx="6271">
                  <c:v>32638.098728000001</c:v>
                </c:pt>
                <c:pt idx="6272">
                  <c:v>29801.995088000003</c:v>
                </c:pt>
                <c:pt idx="6273">
                  <c:v>31233.025999999994</c:v>
                </c:pt>
                <c:pt idx="6274">
                  <c:v>30940.463768000009</c:v>
                </c:pt>
                <c:pt idx="6275">
                  <c:v>33454.173754999996</c:v>
                </c:pt>
                <c:pt idx="6276">
                  <c:v>35280.592661000017</c:v>
                </c:pt>
                <c:pt idx="6277">
                  <c:v>34768.713834000002</c:v>
                </c:pt>
                <c:pt idx="6278">
                  <c:v>36905.809392999996</c:v>
                </c:pt>
                <c:pt idx="6279">
                  <c:v>40233.039901000004</c:v>
                </c:pt>
                <c:pt idx="6280">
                  <c:v>42848.937278400001</c:v>
                </c:pt>
                <c:pt idx="6281">
                  <c:v>46900.588589806001</c:v>
                </c:pt>
                <c:pt idx="6282">
                  <c:v>46082.683342207805</c:v>
                </c:pt>
                <c:pt idx="6283">
                  <c:v>44302.494132207801</c:v>
                </c:pt>
                <c:pt idx="6284">
                  <c:v>41837.758756964562</c:v>
                </c:pt>
                <c:pt idx="6285">
                  <c:v>38534.231251964549</c:v>
                </c:pt>
                <c:pt idx="6286">
                  <c:v>36037.266760964558</c:v>
                </c:pt>
                <c:pt idx="6287">
                  <c:v>33536.704115816792</c:v>
                </c:pt>
                <c:pt idx="6288">
                  <c:v>32003.006495816797</c:v>
                </c:pt>
                <c:pt idx="6289">
                  <c:v>31156.720604506794</c:v>
                </c:pt>
                <c:pt idx="6290">
                  <c:v>30441.9984257098</c:v>
                </c:pt>
                <c:pt idx="6291">
                  <c:v>30492.35952579755</c:v>
                </c:pt>
                <c:pt idx="6292">
                  <c:v>31571.092708138247</c:v>
                </c:pt>
                <c:pt idx="6293">
                  <c:v>33059.777522679251</c:v>
                </c:pt>
                <c:pt idx="6294">
                  <c:v>33100.494985499994</c:v>
                </c:pt>
                <c:pt idx="6295">
                  <c:v>28659.795330000001</c:v>
                </c:pt>
                <c:pt idx="6296">
                  <c:v>23669.049779999998</c:v>
                </c:pt>
                <c:pt idx="6297">
                  <c:v>22793.303230000005</c:v>
                </c:pt>
                <c:pt idx="6298">
                  <c:v>24291.814927000003</c:v>
                </c:pt>
                <c:pt idx="6299">
                  <c:v>25682.265389999993</c:v>
                </c:pt>
                <c:pt idx="6300">
                  <c:v>27791.693844000005</c:v>
                </c:pt>
                <c:pt idx="6301">
                  <c:v>30579.576604000002</c:v>
                </c:pt>
                <c:pt idx="6302">
                  <c:v>32384.078953999997</c:v>
                </c:pt>
                <c:pt idx="6303">
                  <c:v>33486.54297799999</c:v>
                </c:pt>
                <c:pt idx="6304">
                  <c:v>38866.457847999998</c:v>
                </c:pt>
                <c:pt idx="6305">
                  <c:v>44426.192868439997</c:v>
                </c:pt>
                <c:pt idx="6306">
                  <c:v>44111.974727073874</c:v>
                </c:pt>
                <c:pt idx="6307">
                  <c:v>43887.360961761879</c:v>
                </c:pt>
                <c:pt idx="6308">
                  <c:v>41401.484195180878</c:v>
                </c:pt>
                <c:pt idx="6309">
                  <c:v>37483.186496180875</c:v>
                </c:pt>
                <c:pt idx="6310">
                  <c:v>33908.054056180874</c:v>
                </c:pt>
                <c:pt idx="6311">
                  <c:v>30175.252646480876</c:v>
                </c:pt>
                <c:pt idx="6312">
                  <c:v>26233.04850248088</c:v>
                </c:pt>
                <c:pt idx="6313">
                  <c:v>26092.953242643998</c:v>
                </c:pt>
                <c:pt idx="6314">
                  <c:v>25898.498392643996</c:v>
                </c:pt>
                <c:pt idx="6315">
                  <c:v>26163.258508302999</c:v>
                </c:pt>
                <c:pt idx="6316">
                  <c:v>27109.764412807006</c:v>
                </c:pt>
                <c:pt idx="6317">
                  <c:v>28745.877341532101</c:v>
                </c:pt>
                <c:pt idx="6318">
                  <c:v>28712.742937500003</c:v>
                </c:pt>
                <c:pt idx="6319">
                  <c:v>24498.489684</c:v>
                </c:pt>
                <c:pt idx="6320">
                  <c:v>19991.448328999995</c:v>
                </c:pt>
                <c:pt idx="6321">
                  <c:v>20093.428642000006</c:v>
                </c:pt>
                <c:pt idx="6322">
                  <c:v>20460.994260000003</c:v>
                </c:pt>
                <c:pt idx="6323">
                  <c:v>21585.418464999995</c:v>
                </c:pt>
                <c:pt idx="6324">
                  <c:v>23123.676414999994</c:v>
                </c:pt>
                <c:pt idx="6325">
                  <c:v>24344.723704000007</c:v>
                </c:pt>
                <c:pt idx="6326">
                  <c:v>26674.676702000001</c:v>
                </c:pt>
                <c:pt idx="6327">
                  <c:v>28690.382994999996</c:v>
                </c:pt>
                <c:pt idx="6328">
                  <c:v>34399.462631000002</c:v>
                </c:pt>
                <c:pt idx="6329">
                  <c:v>39300.257148803503</c:v>
                </c:pt>
                <c:pt idx="6330">
                  <c:v>39345.881622197398</c:v>
                </c:pt>
                <c:pt idx="6331">
                  <c:v>37602.357223698898</c:v>
                </c:pt>
                <c:pt idx="6332">
                  <c:v>34284.807189186904</c:v>
                </c:pt>
                <c:pt idx="6333">
                  <c:v>30202.724380058899</c:v>
                </c:pt>
                <c:pt idx="6334">
                  <c:v>26703.413290808898</c:v>
                </c:pt>
                <c:pt idx="6335">
                  <c:v>24324.615870808902</c:v>
                </c:pt>
                <c:pt idx="6336">
                  <c:v>23448.474058583903</c:v>
                </c:pt>
                <c:pt idx="6337">
                  <c:v>23838.851025199503</c:v>
                </c:pt>
                <c:pt idx="6338">
                  <c:v>23567.035615458248</c:v>
                </c:pt>
                <c:pt idx="6339">
                  <c:v>23355.492711587252</c:v>
                </c:pt>
                <c:pt idx="6340">
                  <c:v>24215.640221587251</c:v>
                </c:pt>
                <c:pt idx="6341">
                  <c:v>26595.760737724249</c:v>
                </c:pt>
                <c:pt idx="6342">
                  <c:v>25493.547565499997</c:v>
                </c:pt>
                <c:pt idx="6343">
                  <c:v>20296.185278999998</c:v>
                </c:pt>
                <c:pt idx="6344">
                  <c:v>15717.494305</c:v>
                </c:pt>
                <c:pt idx="6345">
                  <c:v>14542.283716</c:v>
                </c:pt>
                <c:pt idx="6346">
                  <c:v>14367.750524999996</c:v>
                </c:pt>
                <c:pt idx="6347">
                  <c:v>15474.950973999998</c:v>
                </c:pt>
                <c:pt idx="6348">
                  <c:v>16235.551283999999</c:v>
                </c:pt>
                <c:pt idx="6349">
                  <c:v>17360.145344000004</c:v>
                </c:pt>
                <c:pt idx="6350">
                  <c:v>19351.597514000005</c:v>
                </c:pt>
                <c:pt idx="6351">
                  <c:v>22051.807184000012</c:v>
                </c:pt>
                <c:pt idx="6352">
                  <c:v>27174.965139999997</c:v>
                </c:pt>
                <c:pt idx="6353">
                  <c:v>31915.526613247999</c:v>
                </c:pt>
                <c:pt idx="6354">
                  <c:v>31961.763443190001</c:v>
                </c:pt>
                <c:pt idx="6355">
                  <c:v>30739.575893404002</c:v>
                </c:pt>
                <c:pt idx="6356">
                  <c:v>28477.75264016075</c:v>
                </c:pt>
                <c:pt idx="6357">
                  <c:v>25775.392797472748</c:v>
                </c:pt>
                <c:pt idx="6358">
                  <c:v>23138.617439109748</c:v>
                </c:pt>
                <c:pt idx="6359">
                  <c:v>21479.499124365757</c:v>
                </c:pt>
                <c:pt idx="6360">
                  <c:v>22501.671034365754</c:v>
                </c:pt>
                <c:pt idx="6361">
                  <c:v>23128.833695365749</c:v>
                </c:pt>
                <c:pt idx="6362">
                  <c:v>22996.985935215751</c:v>
                </c:pt>
                <c:pt idx="6363">
                  <c:v>22976.507998618748</c:v>
                </c:pt>
                <c:pt idx="6364">
                  <c:v>23893.020108618748</c:v>
                </c:pt>
                <c:pt idx="6365">
                  <c:v>25971.65279861875</c:v>
                </c:pt>
                <c:pt idx="6366">
                  <c:v>24940.833233465997</c:v>
                </c:pt>
                <c:pt idx="6367">
                  <c:v>22486.641489100002</c:v>
                </c:pt>
                <c:pt idx="6368">
                  <c:v>16271.747481999995</c:v>
                </c:pt>
                <c:pt idx="6369">
                  <c:v>13633.724174000001</c:v>
                </c:pt>
                <c:pt idx="6370">
                  <c:v>12745.650416999997</c:v>
                </c:pt>
                <c:pt idx="6371">
                  <c:v>12849.598696000005</c:v>
                </c:pt>
                <c:pt idx="6372">
                  <c:v>13443.150602000003</c:v>
                </c:pt>
                <c:pt idx="6373">
                  <c:v>13690.673098999998</c:v>
                </c:pt>
                <c:pt idx="6374">
                  <c:v>17055.365973</c:v>
                </c:pt>
                <c:pt idx="6375">
                  <c:v>20917.074973000003</c:v>
                </c:pt>
                <c:pt idx="6376">
                  <c:v>25982.500854000002</c:v>
                </c:pt>
                <c:pt idx="6377">
                  <c:v>31126.564832047003</c:v>
                </c:pt>
                <c:pt idx="6378">
                  <c:v>31405.55930307688</c:v>
                </c:pt>
                <c:pt idx="6379">
                  <c:v>30615.200069192379</c:v>
                </c:pt>
                <c:pt idx="6380">
                  <c:v>28839.979409192365</c:v>
                </c:pt>
                <c:pt idx="6381">
                  <c:v>26411.015720192372</c:v>
                </c:pt>
                <c:pt idx="6382">
                  <c:v>23938.76802039488</c:v>
                </c:pt>
                <c:pt idx="6383">
                  <c:v>22263.787719394877</c:v>
                </c:pt>
                <c:pt idx="6384">
                  <c:v>21415.739007119875</c:v>
                </c:pt>
                <c:pt idx="6385">
                  <c:v>20878.652390181873</c:v>
                </c:pt>
                <c:pt idx="6386">
                  <c:v>20917.381636481874</c:v>
                </c:pt>
                <c:pt idx="6387">
                  <c:v>21465.592757706276</c:v>
                </c:pt>
                <c:pt idx="6388">
                  <c:v>22741.948847706273</c:v>
                </c:pt>
                <c:pt idx="6389">
                  <c:v>24724.607797306275</c:v>
                </c:pt>
                <c:pt idx="6390">
                  <c:v>24664.159616100002</c:v>
                </c:pt>
                <c:pt idx="6391">
                  <c:v>22403.0069797</c:v>
                </c:pt>
                <c:pt idx="6392">
                  <c:v>16775.092149999997</c:v>
                </c:pt>
                <c:pt idx="6393">
                  <c:v>13841.288006999999</c:v>
                </c:pt>
                <c:pt idx="6394">
                  <c:v>13898.149406999999</c:v>
                </c:pt>
                <c:pt idx="6395">
                  <c:v>14865.898777000002</c:v>
                </c:pt>
                <c:pt idx="6396">
                  <c:v>16254.130280999996</c:v>
                </c:pt>
                <c:pt idx="6397">
                  <c:v>17391.323231000002</c:v>
                </c:pt>
                <c:pt idx="6398">
                  <c:v>18624.387931000008</c:v>
                </c:pt>
                <c:pt idx="6399">
                  <c:v>20827.045730999998</c:v>
                </c:pt>
                <c:pt idx="6400">
                  <c:v>26205.339883000004</c:v>
                </c:pt>
                <c:pt idx="6401">
                  <c:v>31559.75693180276</c:v>
                </c:pt>
                <c:pt idx="6402">
                  <c:v>32447.35409444966</c:v>
                </c:pt>
                <c:pt idx="6403">
                  <c:v>31343.243747335673</c:v>
                </c:pt>
                <c:pt idx="6404">
                  <c:v>29233.281327335666</c:v>
                </c:pt>
                <c:pt idx="6405">
                  <c:v>26756.802958604414</c:v>
                </c:pt>
                <c:pt idx="6406">
                  <c:v>24424.838761186409</c:v>
                </c:pt>
                <c:pt idx="6407">
                  <c:v>22867.19288254741</c:v>
                </c:pt>
                <c:pt idx="6408">
                  <c:v>22963.753638373411</c:v>
                </c:pt>
                <c:pt idx="6409">
                  <c:v>22681.46829839141</c:v>
                </c:pt>
                <c:pt idx="6410">
                  <c:v>22715.872201104408</c:v>
                </c:pt>
                <c:pt idx="6411">
                  <c:v>23391.741964768418</c:v>
                </c:pt>
                <c:pt idx="6412">
                  <c:v>24556.937813237011</c:v>
                </c:pt>
                <c:pt idx="6413">
                  <c:v>26960.349210205008</c:v>
                </c:pt>
                <c:pt idx="6414">
                  <c:v>26512.8155167</c:v>
                </c:pt>
                <c:pt idx="6415">
                  <c:v>21217.335616999997</c:v>
                </c:pt>
                <c:pt idx="6416">
                  <c:v>15738.43506400001</c:v>
                </c:pt>
                <c:pt idx="6417">
                  <c:v>14863.77948400001</c:v>
                </c:pt>
                <c:pt idx="6418">
                  <c:v>13996.010473999993</c:v>
                </c:pt>
                <c:pt idx="6419">
                  <c:v>12174.480834999998</c:v>
                </c:pt>
                <c:pt idx="6420">
                  <c:v>13016.243289000002</c:v>
                </c:pt>
                <c:pt idx="6421">
                  <c:v>14575.106114000002</c:v>
                </c:pt>
                <c:pt idx="6422">
                  <c:v>17177.691565000005</c:v>
                </c:pt>
                <c:pt idx="6423">
                  <c:v>20394.370189000005</c:v>
                </c:pt>
                <c:pt idx="6424">
                  <c:v>25547.934075999998</c:v>
                </c:pt>
                <c:pt idx="6425">
                  <c:v>30500.681473096753</c:v>
                </c:pt>
                <c:pt idx="6426">
                  <c:v>32164.993535575562</c:v>
                </c:pt>
                <c:pt idx="6427">
                  <c:v>32220.466016100563</c:v>
                </c:pt>
                <c:pt idx="6428">
                  <c:v>30447.187356490562</c:v>
                </c:pt>
                <c:pt idx="6429">
                  <c:v>27811.8728602503</c:v>
                </c:pt>
                <c:pt idx="6430">
                  <c:v>25249.482359250302</c:v>
                </c:pt>
                <c:pt idx="6431">
                  <c:v>23603.266181308296</c:v>
                </c:pt>
                <c:pt idx="6432">
                  <c:v>22737.529733800799</c:v>
                </c:pt>
                <c:pt idx="6433">
                  <c:v>22309.491433800806</c:v>
                </c:pt>
                <c:pt idx="6434">
                  <c:v>22434.397184744801</c:v>
                </c:pt>
                <c:pt idx="6435">
                  <c:v>23055.687668419796</c:v>
                </c:pt>
                <c:pt idx="6436">
                  <c:v>24554.936388979804</c:v>
                </c:pt>
                <c:pt idx="6437">
                  <c:v>27140.901367528804</c:v>
                </c:pt>
                <c:pt idx="6438">
                  <c:v>26648.736296499999</c:v>
                </c:pt>
                <c:pt idx="6439">
                  <c:v>21942.347228000002</c:v>
                </c:pt>
                <c:pt idx="6440">
                  <c:v>16562.288754000001</c:v>
                </c:pt>
                <c:pt idx="6441">
                  <c:v>15831.845237</c:v>
                </c:pt>
                <c:pt idx="6442">
                  <c:v>16514.172595999993</c:v>
                </c:pt>
                <c:pt idx="6443">
                  <c:v>17039.279564999997</c:v>
                </c:pt>
                <c:pt idx="6444">
                  <c:v>18334.964905000012</c:v>
                </c:pt>
                <c:pt idx="6445">
                  <c:v>20077.363179999993</c:v>
                </c:pt>
                <c:pt idx="6446">
                  <c:v>22295.585297000005</c:v>
                </c:pt>
                <c:pt idx="6447">
                  <c:v>24812.75677</c:v>
                </c:pt>
                <c:pt idx="6448">
                  <c:v>32028.415564000003</c:v>
                </c:pt>
                <c:pt idx="6449">
                  <c:v>35434.921552064006</c:v>
                </c:pt>
                <c:pt idx="6450">
                  <c:v>35976.634430166632</c:v>
                </c:pt>
                <c:pt idx="6451">
                  <c:v>34932.055521338501</c:v>
                </c:pt>
                <c:pt idx="6452">
                  <c:v>32592.663721115499</c:v>
                </c:pt>
                <c:pt idx="6453">
                  <c:v>29361.765337530502</c:v>
                </c:pt>
                <c:pt idx="6454">
                  <c:v>26699.037601005501</c:v>
                </c:pt>
                <c:pt idx="6455">
                  <c:v>25170.428236407493</c:v>
                </c:pt>
                <c:pt idx="6456">
                  <c:v>23907.763445407494</c:v>
                </c:pt>
                <c:pt idx="6457">
                  <c:v>23219.089813282499</c:v>
                </c:pt>
                <c:pt idx="6458">
                  <c:v>23053.414112832499</c:v>
                </c:pt>
                <c:pt idx="6459">
                  <c:v>23524.836102832502</c:v>
                </c:pt>
                <c:pt idx="6460">
                  <c:v>24834.609081003502</c:v>
                </c:pt>
                <c:pt idx="6461">
                  <c:v>27283.154861003499</c:v>
                </c:pt>
                <c:pt idx="6462">
                  <c:v>28942.953064700003</c:v>
                </c:pt>
                <c:pt idx="6463">
                  <c:v>26614.861336000002</c:v>
                </c:pt>
                <c:pt idx="6464">
                  <c:v>21421.82925200001</c:v>
                </c:pt>
                <c:pt idx="6465">
                  <c:v>22264.197596000002</c:v>
                </c:pt>
                <c:pt idx="6466">
                  <c:v>21421.804945000003</c:v>
                </c:pt>
                <c:pt idx="6467">
                  <c:v>21763.481174000004</c:v>
                </c:pt>
                <c:pt idx="6468">
                  <c:v>25137.26036099999</c:v>
                </c:pt>
                <c:pt idx="6469">
                  <c:v>26172.969291999998</c:v>
                </c:pt>
                <c:pt idx="6470">
                  <c:v>30186.054867999996</c:v>
                </c:pt>
                <c:pt idx="6471">
                  <c:v>32633.391602000011</c:v>
                </c:pt>
                <c:pt idx="6472">
                  <c:v>36258.734958000001</c:v>
                </c:pt>
                <c:pt idx="6473">
                  <c:v>38979.518768431</c:v>
                </c:pt>
                <c:pt idx="6474">
                  <c:v>38257.814779056498</c:v>
                </c:pt>
                <c:pt idx="6475">
                  <c:v>36649.614518781498</c:v>
                </c:pt>
                <c:pt idx="6476">
                  <c:v>35046.737947851885</c:v>
                </c:pt>
                <c:pt idx="6477">
                  <c:v>32376.929749851883</c:v>
                </c:pt>
                <c:pt idx="6478">
                  <c:v>29490.412748851875</c:v>
                </c:pt>
                <c:pt idx="6479">
                  <c:v>27375.01010742188</c:v>
                </c:pt>
                <c:pt idx="6480">
                  <c:v>24183.584775081876</c:v>
                </c:pt>
                <c:pt idx="6481">
                  <c:v>23617.377455153874</c:v>
                </c:pt>
                <c:pt idx="6482">
                  <c:v>22797.724621529873</c:v>
                </c:pt>
                <c:pt idx="6483">
                  <c:v>22905.485743608875</c:v>
                </c:pt>
                <c:pt idx="6484">
                  <c:v>24242.00073872288</c:v>
                </c:pt>
                <c:pt idx="6485">
                  <c:v>26368.367599560876</c:v>
                </c:pt>
                <c:pt idx="6486">
                  <c:v>26501.726401399999</c:v>
                </c:pt>
                <c:pt idx="6487">
                  <c:v>23916.812294000003</c:v>
                </c:pt>
                <c:pt idx="6488">
                  <c:v>19261.968875000002</c:v>
                </c:pt>
                <c:pt idx="6489">
                  <c:v>19687.666204000001</c:v>
                </c:pt>
                <c:pt idx="6490">
                  <c:v>21018.896453999998</c:v>
                </c:pt>
                <c:pt idx="6491">
                  <c:v>20100.822433000008</c:v>
                </c:pt>
                <c:pt idx="6492">
                  <c:v>20956.412913</c:v>
                </c:pt>
                <c:pt idx="6493">
                  <c:v>25950.58014400001</c:v>
                </c:pt>
                <c:pt idx="6494">
                  <c:v>30873.427742</c:v>
                </c:pt>
                <c:pt idx="6495">
                  <c:v>32113.90917100001</c:v>
                </c:pt>
                <c:pt idx="6496">
                  <c:v>35268.77191000001</c:v>
                </c:pt>
                <c:pt idx="6497">
                  <c:v>38536.383010436002</c:v>
                </c:pt>
                <c:pt idx="6498">
                  <c:v>38487.182595135499</c:v>
                </c:pt>
                <c:pt idx="6499">
                  <c:v>36402.703787135491</c:v>
                </c:pt>
                <c:pt idx="6500">
                  <c:v>33758.680621610511</c:v>
                </c:pt>
                <c:pt idx="6501">
                  <c:v>30780.625031610503</c:v>
                </c:pt>
                <c:pt idx="6502">
                  <c:v>27412.047639253997</c:v>
                </c:pt>
                <c:pt idx="6503">
                  <c:v>25093.041339253999</c:v>
                </c:pt>
                <c:pt idx="6504">
                  <c:v>22590.120466047003</c:v>
                </c:pt>
                <c:pt idx="6505">
                  <c:v>22139.352965047001</c:v>
                </c:pt>
                <c:pt idx="6506">
                  <c:v>21674.904773022001</c:v>
                </c:pt>
                <c:pt idx="6507">
                  <c:v>21743.712468422</c:v>
                </c:pt>
                <c:pt idx="6508">
                  <c:v>22779.830555647804</c:v>
                </c:pt>
                <c:pt idx="6509">
                  <c:v>25018.443136254798</c:v>
                </c:pt>
                <c:pt idx="6510">
                  <c:v>25013.201605399998</c:v>
                </c:pt>
                <c:pt idx="6511">
                  <c:v>21186.935104000004</c:v>
                </c:pt>
                <c:pt idx="6512">
                  <c:v>16663.055861000001</c:v>
                </c:pt>
                <c:pt idx="6513">
                  <c:v>16778.601541999997</c:v>
                </c:pt>
                <c:pt idx="6514">
                  <c:v>16580.999427999988</c:v>
                </c:pt>
                <c:pt idx="6515">
                  <c:v>17580.665772000004</c:v>
                </c:pt>
                <c:pt idx="6516">
                  <c:v>19236.239781999997</c:v>
                </c:pt>
                <c:pt idx="6517">
                  <c:v>21113.431210999996</c:v>
                </c:pt>
                <c:pt idx="6518">
                  <c:v>23734.017780000006</c:v>
                </c:pt>
                <c:pt idx="6519">
                  <c:v>26387.04823</c:v>
                </c:pt>
                <c:pt idx="6520">
                  <c:v>33071.854390000008</c:v>
                </c:pt>
                <c:pt idx="6521">
                  <c:v>38471.347894563994</c:v>
                </c:pt>
                <c:pt idx="6522">
                  <c:v>37723.974681931111</c:v>
                </c:pt>
                <c:pt idx="6523">
                  <c:v>36520.249286346094</c:v>
                </c:pt>
                <c:pt idx="6524">
                  <c:v>34541.046545346107</c:v>
                </c:pt>
                <c:pt idx="6525">
                  <c:v>31659.978899250094</c:v>
                </c:pt>
                <c:pt idx="6526">
                  <c:v>28832.531482260107</c:v>
                </c:pt>
                <c:pt idx="6527">
                  <c:v>27131.972524405101</c:v>
                </c:pt>
                <c:pt idx="6528">
                  <c:v>23686.944123371701</c:v>
                </c:pt>
                <c:pt idx="6529">
                  <c:v>22291.109571123696</c:v>
                </c:pt>
                <c:pt idx="6530">
                  <c:v>22021.994107104696</c:v>
                </c:pt>
                <c:pt idx="6531">
                  <c:v>22254.607107832999</c:v>
                </c:pt>
                <c:pt idx="6532">
                  <c:v>23228.458010183</c:v>
                </c:pt>
                <c:pt idx="6533">
                  <c:v>25358.229726526999</c:v>
                </c:pt>
                <c:pt idx="6534">
                  <c:v>25005.537273799997</c:v>
                </c:pt>
                <c:pt idx="6535">
                  <c:v>19615.031875000001</c:v>
                </c:pt>
                <c:pt idx="6536">
                  <c:v>14245.704403000003</c:v>
                </c:pt>
                <c:pt idx="6537">
                  <c:v>15067.594621999993</c:v>
                </c:pt>
                <c:pt idx="6538">
                  <c:v>15522.581176000007</c:v>
                </c:pt>
                <c:pt idx="6539">
                  <c:v>16429.372361000002</c:v>
                </c:pt>
                <c:pt idx="6540">
                  <c:v>17853.909860000007</c:v>
                </c:pt>
                <c:pt idx="6541">
                  <c:v>19360.688666000002</c:v>
                </c:pt>
                <c:pt idx="6542">
                  <c:v>21779.844940999996</c:v>
                </c:pt>
                <c:pt idx="6543">
                  <c:v>25132.572424000005</c:v>
                </c:pt>
                <c:pt idx="6544">
                  <c:v>31595.251330999999</c:v>
                </c:pt>
                <c:pt idx="6545">
                  <c:v>36521.865564953761</c:v>
                </c:pt>
                <c:pt idx="6546">
                  <c:v>36269.85264900644</c:v>
                </c:pt>
                <c:pt idx="6547">
                  <c:v>35805.898210999439</c:v>
                </c:pt>
                <c:pt idx="6548">
                  <c:v>34093.498563797431</c:v>
                </c:pt>
                <c:pt idx="6549">
                  <c:v>31250.414147947442</c:v>
                </c:pt>
                <c:pt idx="6550">
                  <c:v>28630.696787690431</c:v>
                </c:pt>
                <c:pt idx="6551">
                  <c:v>27384.270144062433</c:v>
                </c:pt>
                <c:pt idx="6552">
                  <c:v>25317.100073322435</c:v>
                </c:pt>
                <c:pt idx="6553">
                  <c:v>24569.369943022433</c:v>
                </c:pt>
                <c:pt idx="6554">
                  <c:v>24172.782306702436</c:v>
                </c:pt>
                <c:pt idx="6555">
                  <c:v>24716.118005602442</c:v>
                </c:pt>
                <c:pt idx="6556">
                  <c:v>26155.064902768438</c:v>
                </c:pt>
                <c:pt idx="6557">
                  <c:v>28302.372802768434</c:v>
                </c:pt>
                <c:pt idx="6558">
                  <c:v>27845.694462580879</c:v>
                </c:pt>
                <c:pt idx="6559">
                  <c:v>23467.658350000002</c:v>
                </c:pt>
                <c:pt idx="6560">
                  <c:v>19537.423489000004</c:v>
                </c:pt>
                <c:pt idx="6561">
                  <c:v>17793.298496999996</c:v>
                </c:pt>
                <c:pt idx="6562">
                  <c:v>17199.867609000001</c:v>
                </c:pt>
                <c:pt idx="6563">
                  <c:v>18693.123129000011</c:v>
                </c:pt>
                <c:pt idx="6564">
                  <c:v>19934.708568999995</c:v>
                </c:pt>
                <c:pt idx="6565">
                  <c:v>20660.115658999999</c:v>
                </c:pt>
                <c:pt idx="6566">
                  <c:v>22661.542391000006</c:v>
                </c:pt>
                <c:pt idx="6567">
                  <c:v>26128.769431000004</c:v>
                </c:pt>
                <c:pt idx="6568">
                  <c:v>31066.919686800004</c:v>
                </c:pt>
                <c:pt idx="6569">
                  <c:v>34186.070813000595</c:v>
                </c:pt>
                <c:pt idx="6570">
                  <c:v>34734.486045688602</c:v>
                </c:pt>
                <c:pt idx="6571">
                  <c:v>33484.416213346594</c:v>
                </c:pt>
                <c:pt idx="6572">
                  <c:v>31390.551238346608</c:v>
                </c:pt>
                <c:pt idx="6573">
                  <c:v>28633.051527981599</c:v>
                </c:pt>
                <c:pt idx="6574">
                  <c:v>26047.125916981597</c:v>
                </c:pt>
                <c:pt idx="6575">
                  <c:v>24258.461647881599</c:v>
                </c:pt>
                <c:pt idx="6576">
                  <c:v>22264.053818881599</c:v>
                </c:pt>
                <c:pt idx="6577">
                  <c:v>19252.987066506495</c:v>
                </c:pt>
                <c:pt idx="6578">
                  <c:v>19050.917178106498</c:v>
                </c:pt>
                <c:pt idx="6579">
                  <c:v>19406.5970412565</c:v>
                </c:pt>
                <c:pt idx="6580">
                  <c:v>20746.794691235504</c:v>
                </c:pt>
                <c:pt idx="6581">
                  <c:v>23328.981213172505</c:v>
                </c:pt>
                <c:pt idx="6582">
                  <c:v>23322.442795377498</c:v>
                </c:pt>
                <c:pt idx="6583">
                  <c:v>20440.873752499996</c:v>
                </c:pt>
                <c:pt idx="6584">
                  <c:v>16293.830808000004</c:v>
                </c:pt>
                <c:pt idx="6585">
                  <c:v>12559.061138999996</c:v>
                </c:pt>
                <c:pt idx="6586">
                  <c:v>10715.824806999997</c:v>
                </c:pt>
                <c:pt idx="6587">
                  <c:v>13771.640464</c:v>
                </c:pt>
                <c:pt idx="6588">
                  <c:v>14051.207553999997</c:v>
                </c:pt>
                <c:pt idx="6589">
                  <c:v>15587.710220999992</c:v>
                </c:pt>
                <c:pt idx="6590">
                  <c:v>14970.752513999996</c:v>
                </c:pt>
                <c:pt idx="6591">
                  <c:v>15988.629518999998</c:v>
                </c:pt>
                <c:pt idx="6592">
                  <c:v>22318.840374000007</c:v>
                </c:pt>
                <c:pt idx="6593">
                  <c:v>28437.860038260402</c:v>
                </c:pt>
                <c:pt idx="6594">
                  <c:v>29572.71602720115</c:v>
                </c:pt>
                <c:pt idx="6595">
                  <c:v>28435.535052362146</c:v>
                </c:pt>
                <c:pt idx="6596">
                  <c:v>26657.59927745505</c:v>
                </c:pt>
                <c:pt idx="6597">
                  <c:v>24281.670788455049</c:v>
                </c:pt>
                <c:pt idx="6598">
                  <c:v>22261.632152467049</c:v>
                </c:pt>
                <c:pt idx="6599">
                  <c:v>20994.400256217799</c:v>
                </c:pt>
                <c:pt idx="6600">
                  <c:v>20284.4276045929</c:v>
                </c:pt>
                <c:pt idx="6601">
                  <c:v>22498.895513592903</c:v>
                </c:pt>
                <c:pt idx="6602">
                  <c:v>22072.1937311529</c:v>
                </c:pt>
                <c:pt idx="6603">
                  <c:v>22529.880392352901</c:v>
                </c:pt>
                <c:pt idx="6604">
                  <c:v>23822.458428551898</c:v>
                </c:pt>
                <c:pt idx="6605">
                  <c:v>26297.819489351903</c:v>
                </c:pt>
                <c:pt idx="6606">
                  <c:v>26229.204274200001</c:v>
                </c:pt>
                <c:pt idx="6607">
                  <c:v>21789.311554000004</c:v>
                </c:pt>
                <c:pt idx="6608">
                  <c:v>14876.194828999996</c:v>
                </c:pt>
                <c:pt idx="6609">
                  <c:v>13574.941971999999</c:v>
                </c:pt>
                <c:pt idx="6610">
                  <c:v>12803.166057999995</c:v>
                </c:pt>
                <c:pt idx="6611">
                  <c:v>12271.470228000004</c:v>
                </c:pt>
                <c:pt idx="6612">
                  <c:v>12386.962224000004</c:v>
                </c:pt>
                <c:pt idx="6613">
                  <c:v>11857.584835999996</c:v>
                </c:pt>
                <c:pt idx="6614">
                  <c:v>13100.822076999999</c:v>
                </c:pt>
                <c:pt idx="6615">
                  <c:v>15413.502701000003</c:v>
                </c:pt>
                <c:pt idx="6616">
                  <c:v>22867.519496999994</c:v>
                </c:pt>
                <c:pt idx="6617">
                  <c:v>28992.638452412299</c:v>
                </c:pt>
                <c:pt idx="6618">
                  <c:v>29898.05245544255</c:v>
                </c:pt>
                <c:pt idx="6619">
                  <c:v>29190.472199042553</c:v>
                </c:pt>
                <c:pt idx="6620">
                  <c:v>27686.554479042552</c:v>
                </c:pt>
                <c:pt idx="6621">
                  <c:v>25279.139928142551</c:v>
                </c:pt>
                <c:pt idx="6622">
                  <c:v>23173.883630142551</c:v>
                </c:pt>
                <c:pt idx="6623">
                  <c:v>21446.511356342551</c:v>
                </c:pt>
                <c:pt idx="6624">
                  <c:v>19770.756559830552</c:v>
                </c:pt>
                <c:pt idx="6625">
                  <c:v>18461.640524536801</c:v>
                </c:pt>
                <c:pt idx="6626">
                  <c:v>18348.286320344549</c:v>
                </c:pt>
                <c:pt idx="6627">
                  <c:v>18737.280970744549</c:v>
                </c:pt>
                <c:pt idx="6628">
                  <c:v>20094.622288496554</c:v>
                </c:pt>
                <c:pt idx="6629">
                  <c:v>22642.72433797655</c:v>
                </c:pt>
                <c:pt idx="6630">
                  <c:v>22325.7561269</c:v>
                </c:pt>
                <c:pt idx="6631">
                  <c:v>16057.697676</c:v>
                </c:pt>
                <c:pt idx="6632">
                  <c:v>10543.208363</c:v>
                </c:pt>
                <c:pt idx="6633">
                  <c:v>9203.8910519999954</c:v>
                </c:pt>
                <c:pt idx="6634">
                  <c:v>8909.8759409999984</c:v>
                </c:pt>
                <c:pt idx="6635">
                  <c:v>8952.3813139999966</c:v>
                </c:pt>
                <c:pt idx="6636">
                  <c:v>7984.3192040000031</c:v>
                </c:pt>
                <c:pt idx="6637">
                  <c:v>8683.1728629999961</c:v>
                </c:pt>
                <c:pt idx="6638">
                  <c:v>9944.8104230000044</c:v>
                </c:pt>
                <c:pt idx="6639">
                  <c:v>12831.491661999997</c:v>
                </c:pt>
                <c:pt idx="6640">
                  <c:v>20016.240679000002</c:v>
                </c:pt>
                <c:pt idx="6641">
                  <c:v>27419.9229553351</c:v>
                </c:pt>
                <c:pt idx="6642">
                  <c:v>28470.097313165101</c:v>
                </c:pt>
                <c:pt idx="6643">
                  <c:v>27394.019333165099</c:v>
                </c:pt>
                <c:pt idx="6644">
                  <c:v>25571.179626556102</c:v>
                </c:pt>
                <c:pt idx="6645">
                  <c:v>23153.290558946101</c:v>
                </c:pt>
                <c:pt idx="6646">
                  <c:v>21230.391957946096</c:v>
                </c:pt>
                <c:pt idx="6647">
                  <c:v>19838.336417671097</c:v>
                </c:pt>
                <c:pt idx="6648">
                  <c:v>19831.656407671104</c:v>
                </c:pt>
                <c:pt idx="6649">
                  <c:v>21066.131692746105</c:v>
                </c:pt>
                <c:pt idx="6650">
                  <c:v>20733.075812820847</c:v>
                </c:pt>
                <c:pt idx="6651">
                  <c:v>20992.204522820852</c:v>
                </c:pt>
                <c:pt idx="6652">
                  <c:v>22098.246268730851</c:v>
                </c:pt>
                <c:pt idx="6653">
                  <c:v>24353.584463149851</c:v>
                </c:pt>
                <c:pt idx="6654">
                  <c:v>23873.7912268</c:v>
                </c:pt>
                <c:pt idx="6655">
                  <c:v>17294.576970999999</c:v>
                </c:pt>
                <c:pt idx="6656">
                  <c:v>11027.955391999998</c:v>
                </c:pt>
                <c:pt idx="6657">
                  <c:v>9441.0719400000053</c:v>
                </c:pt>
                <c:pt idx="6658">
                  <c:v>8440.3217539999987</c:v>
                </c:pt>
                <c:pt idx="6659">
                  <c:v>7276.3817690000033</c:v>
                </c:pt>
                <c:pt idx="6660">
                  <c:v>7867.9654380000002</c:v>
                </c:pt>
                <c:pt idx="6661">
                  <c:v>9409.7270559999979</c:v>
                </c:pt>
                <c:pt idx="6662">
                  <c:v>11232.182301999999</c:v>
                </c:pt>
                <c:pt idx="6663">
                  <c:v>13982.683049999996</c:v>
                </c:pt>
                <c:pt idx="6664">
                  <c:v>21724.673147999994</c:v>
                </c:pt>
                <c:pt idx="6665">
                  <c:v>28805.503344863097</c:v>
                </c:pt>
                <c:pt idx="6666">
                  <c:v>30260.170142593852</c:v>
                </c:pt>
                <c:pt idx="6667">
                  <c:v>29530.352417405851</c:v>
                </c:pt>
                <c:pt idx="6668">
                  <c:v>27564.296484553848</c:v>
                </c:pt>
                <c:pt idx="6669">
                  <c:v>25126.454273399846</c:v>
                </c:pt>
                <c:pt idx="6670">
                  <c:v>23131.066262718097</c:v>
                </c:pt>
                <c:pt idx="6671">
                  <c:v>21709.426209228102</c:v>
                </c:pt>
                <c:pt idx="6672">
                  <c:v>21037.999379262405</c:v>
                </c:pt>
                <c:pt idx="6673">
                  <c:v>20287.41880015015</c:v>
                </c:pt>
                <c:pt idx="6674">
                  <c:v>19951.806164590151</c:v>
                </c:pt>
                <c:pt idx="6675">
                  <c:v>20269.661131948145</c:v>
                </c:pt>
                <c:pt idx="6676">
                  <c:v>21433.414833746399</c:v>
                </c:pt>
                <c:pt idx="6677">
                  <c:v>23583.941933746399</c:v>
                </c:pt>
                <c:pt idx="6678">
                  <c:v>23512.279647572002</c:v>
                </c:pt>
                <c:pt idx="6679">
                  <c:v>21036.182431000001</c:v>
                </c:pt>
                <c:pt idx="6680">
                  <c:v>17351.633519000006</c:v>
                </c:pt>
                <c:pt idx="6681">
                  <c:v>15611.689519999996</c:v>
                </c:pt>
                <c:pt idx="6682">
                  <c:v>12942.286552000001</c:v>
                </c:pt>
                <c:pt idx="6683">
                  <c:v>11604.899164999997</c:v>
                </c:pt>
                <c:pt idx="6684">
                  <c:v>10589.418883999999</c:v>
                </c:pt>
                <c:pt idx="6685">
                  <c:v>10409.013586999998</c:v>
                </c:pt>
                <c:pt idx="6686">
                  <c:v>11607.384990000002</c:v>
                </c:pt>
                <c:pt idx="6687">
                  <c:v>14481.590610000001</c:v>
                </c:pt>
                <c:pt idx="6688">
                  <c:v>22476.374377</c:v>
                </c:pt>
                <c:pt idx="6689">
                  <c:v>28599.339268597847</c:v>
                </c:pt>
                <c:pt idx="6690">
                  <c:v>29638.515080522848</c:v>
                </c:pt>
                <c:pt idx="6691">
                  <c:v>28860.822569522854</c:v>
                </c:pt>
                <c:pt idx="6692">
                  <c:v>27295.521672523246</c:v>
                </c:pt>
                <c:pt idx="6693">
                  <c:v>25155.751062523246</c:v>
                </c:pt>
                <c:pt idx="6694">
                  <c:v>23308.179862523255</c:v>
                </c:pt>
                <c:pt idx="6695">
                  <c:v>22028.659962523248</c:v>
                </c:pt>
                <c:pt idx="6696">
                  <c:v>21322.445562523248</c:v>
                </c:pt>
                <c:pt idx="6697">
                  <c:v>21100.408762186253</c:v>
                </c:pt>
                <c:pt idx="6698">
                  <c:v>21116.660353186253</c:v>
                </c:pt>
                <c:pt idx="6699">
                  <c:v>21609.217193699253</c:v>
                </c:pt>
                <c:pt idx="6700">
                  <c:v>22664.25099269925</c:v>
                </c:pt>
                <c:pt idx="6701">
                  <c:v>24734.914873992249</c:v>
                </c:pt>
                <c:pt idx="6702">
                  <c:v>24450.068459400001</c:v>
                </c:pt>
                <c:pt idx="6703">
                  <c:v>19322.980753999993</c:v>
                </c:pt>
                <c:pt idx="6704">
                  <c:v>12911.915561000002</c:v>
                </c:pt>
                <c:pt idx="6705">
                  <c:v>11478.042348999999</c:v>
                </c:pt>
                <c:pt idx="6706">
                  <c:v>10970.507051000001</c:v>
                </c:pt>
                <c:pt idx="6707">
                  <c:v>10688.553063000007</c:v>
                </c:pt>
                <c:pt idx="6708">
                  <c:v>11141.321754999997</c:v>
                </c:pt>
                <c:pt idx="6709">
                  <c:v>12536.071035999999</c:v>
                </c:pt>
                <c:pt idx="6710">
                  <c:v>13937.812273999998</c:v>
                </c:pt>
                <c:pt idx="6711">
                  <c:v>16575.772994000003</c:v>
                </c:pt>
                <c:pt idx="6712">
                  <c:v>23244.952461000001</c:v>
                </c:pt>
                <c:pt idx="6713">
                  <c:v>28915.071562116995</c:v>
                </c:pt>
                <c:pt idx="6714">
                  <c:v>29610.982066311997</c:v>
                </c:pt>
                <c:pt idx="6715">
                  <c:v>28908.252750577001</c:v>
                </c:pt>
                <c:pt idx="6716">
                  <c:v>27385.166243935004</c:v>
                </c:pt>
                <c:pt idx="6717">
                  <c:v>24888.666480948301</c:v>
                </c:pt>
                <c:pt idx="6718">
                  <c:v>23061.553508803299</c:v>
                </c:pt>
                <c:pt idx="6719">
                  <c:v>20988.561577803295</c:v>
                </c:pt>
                <c:pt idx="6720">
                  <c:v>20342.678469122304</c:v>
                </c:pt>
                <c:pt idx="6721">
                  <c:v>19862.205676940048</c:v>
                </c:pt>
                <c:pt idx="6722">
                  <c:v>19927.595966379045</c:v>
                </c:pt>
                <c:pt idx="6723">
                  <c:v>20616.21056637905</c:v>
                </c:pt>
                <c:pt idx="6724">
                  <c:v>21865.550430176048</c:v>
                </c:pt>
                <c:pt idx="6725">
                  <c:v>24025.7412709368</c:v>
                </c:pt>
                <c:pt idx="6726">
                  <c:v>23668.546270400002</c:v>
                </c:pt>
                <c:pt idx="6727">
                  <c:v>17218.076470999997</c:v>
                </c:pt>
                <c:pt idx="6728">
                  <c:v>10853.194668</c:v>
                </c:pt>
                <c:pt idx="6729">
                  <c:v>8737.0177750000039</c:v>
                </c:pt>
                <c:pt idx="6730">
                  <c:v>8499.1343519999955</c:v>
                </c:pt>
                <c:pt idx="6731">
                  <c:v>8749.5565850000021</c:v>
                </c:pt>
                <c:pt idx="6732">
                  <c:v>9360.4524850000053</c:v>
                </c:pt>
                <c:pt idx="6733">
                  <c:v>10552.168829000004</c:v>
                </c:pt>
                <c:pt idx="6734">
                  <c:v>12552.112192999994</c:v>
                </c:pt>
                <c:pt idx="6735">
                  <c:v>15310.488001999996</c:v>
                </c:pt>
                <c:pt idx="6736">
                  <c:v>22985.841520000005</c:v>
                </c:pt>
                <c:pt idx="6737">
                  <c:v>28664.991945616046</c:v>
                </c:pt>
                <c:pt idx="6738">
                  <c:v>28736.878359703049</c:v>
                </c:pt>
                <c:pt idx="6739">
                  <c:v>27513.766987593048</c:v>
                </c:pt>
                <c:pt idx="6740">
                  <c:v>25868.765464593049</c:v>
                </c:pt>
                <c:pt idx="6741">
                  <c:v>23716.114374593046</c:v>
                </c:pt>
                <c:pt idx="6742">
                  <c:v>21768.285965593048</c:v>
                </c:pt>
                <c:pt idx="6743">
                  <c:v>21246.761102256052</c:v>
                </c:pt>
                <c:pt idx="6744">
                  <c:v>22316.928168256054</c:v>
                </c:pt>
                <c:pt idx="6745">
                  <c:v>22231.38499576355</c:v>
                </c:pt>
                <c:pt idx="6746">
                  <c:v>22121.055200217299</c:v>
                </c:pt>
                <c:pt idx="6747">
                  <c:v>22763.356800217298</c:v>
                </c:pt>
                <c:pt idx="6748">
                  <c:v>24394.569192709801</c:v>
                </c:pt>
                <c:pt idx="6749">
                  <c:v>26757.943722422799</c:v>
                </c:pt>
                <c:pt idx="6750">
                  <c:v>26769.570935339998</c:v>
                </c:pt>
                <c:pt idx="6751">
                  <c:v>21587.407396999999</c:v>
                </c:pt>
                <c:pt idx="6752">
                  <c:v>15600.497820000001</c:v>
                </c:pt>
                <c:pt idx="6753">
                  <c:v>14440.827436000003</c:v>
                </c:pt>
                <c:pt idx="6754">
                  <c:v>13285.969184</c:v>
                </c:pt>
                <c:pt idx="6755">
                  <c:v>14274.851726999992</c:v>
                </c:pt>
                <c:pt idx="6756">
                  <c:v>14852.171733999996</c:v>
                </c:pt>
                <c:pt idx="6757">
                  <c:v>16132.453180999995</c:v>
                </c:pt>
                <c:pt idx="6758">
                  <c:v>18095.555569999993</c:v>
                </c:pt>
                <c:pt idx="6759">
                  <c:v>20743.798381000004</c:v>
                </c:pt>
                <c:pt idx="6760">
                  <c:v>28519.966682000006</c:v>
                </c:pt>
                <c:pt idx="6761">
                  <c:v>33222.258483445003</c:v>
                </c:pt>
                <c:pt idx="6762">
                  <c:v>33509.770335684007</c:v>
                </c:pt>
                <c:pt idx="6763">
                  <c:v>31803.826625683992</c:v>
                </c:pt>
                <c:pt idx="6764">
                  <c:v>29815.488117425743</c:v>
                </c:pt>
                <c:pt idx="6765">
                  <c:v>27586.018129849748</c:v>
                </c:pt>
                <c:pt idx="6766">
                  <c:v>25706.942095168753</c:v>
                </c:pt>
                <c:pt idx="6767">
                  <c:v>24073.717528381647</c:v>
                </c:pt>
                <c:pt idx="6768">
                  <c:v>22919.389564625955</c:v>
                </c:pt>
                <c:pt idx="6769">
                  <c:v>22009.40312262595</c:v>
                </c:pt>
                <c:pt idx="6770">
                  <c:v>21810.516778575948</c:v>
                </c:pt>
                <c:pt idx="6771">
                  <c:v>22823.713468046048</c:v>
                </c:pt>
                <c:pt idx="6772">
                  <c:v>24625.292084196048</c:v>
                </c:pt>
                <c:pt idx="6773">
                  <c:v>27234.362774196052</c:v>
                </c:pt>
                <c:pt idx="6774">
                  <c:v>26889.553305010002</c:v>
                </c:pt>
                <c:pt idx="6775">
                  <c:v>20841.069651000002</c:v>
                </c:pt>
                <c:pt idx="6776">
                  <c:v>14999.046309999996</c:v>
                </c:pt>
                <c:pt idx="6777">
                  <c:v>13424.572249000001</c:v>
                </c:pt>
                <c:pt idx="6778">
                  <c:v>12836.406777999997</c:v>
                </c:pt>
                <c:pt idx="6779">
                  <c:v>12622.546557999998</c:v>
                </c:pt>
                <c:pt idx="6780">
                  <c:v>13564.764871999998</c:v>
                </c:pt>
                <c:pt idx="6781">
                  <c:v>15205.925350000005</c:v>
                </c:pt>
                <c:pt idx="6782">
                  <c:v>17209.523026999999</c:v>
                </c:pt>
                <c:pt idx="6783">
                  <c:v>20700.592741000004</c:v>
                </c:pt>
                <c:pt idx="6784">
                  <c:v>28392.119447000001</c:v>
                </c:pt>
                <c:pt idx="6785">
                  <c:v>33106.704597735174</c:v>
                </c:pt>
                <c:pt idx="6786">
                  <c:v>33904.575324295176</c:v>
                </c:pt>
                <c:pt idx="6787">
                  <c:v>32808.427698657171</c:v>
                </c:pt>
                <c:pt idx="6788">
                  <c:v>31038.179414876176</c:v>
                </c:pt>
                <c:pt idx="6789">
                  <c:v>28520.555118676173</c:v>
                </c:pt>
                <c:pt idx="6790">
                  <c:v>26141.21661790018</c:v>
                </c:pt>
                <c:pt idx="6791">
                  <c:v>24602.640842540179</c:v>
                </c:pt>
                <c:pt idx="6792">
                  <c:v>23853.625487788177</c:v>
                </c:pt>
                <c:pt idx="6793">
                  <c:v>23306.549564469373</c:v>
                </c:pt>
                <c:pt idx="6794">
                  <c:v>23186.996249775373</c:v>
                </c:pt>
                <c:pt idx="6795">
                  <c:v>23596.590949775378</c:v>
                </c:pt>
                <c:pt idx="6796">
                  <c:v>24819.160975112376</c:v>
                </c:pt>
                <c:pt idx="6797">
                  <c:v>27136.624365112377</c:v>
                </c:pt>
                <c:pt idx="6798">
                  <c:v>27013.43320317</c:v>
                </c:pt>
                <c:pt idx="6799">
                  <c:v>22714.650221000004</c:v>
                </c:pt>
                <c:pt idx="6800">
                  <c:v>17229.170234000005</c:v>
                </c:pt>
                <c:pt idx="6801">
                  <c:v>13703.104096999998</c:v>
                </c:pt>
                <c:pt idx="6802">
                  <c:v>13268.697654000001</c:v>
                </c:pt>
                <c:pt idx="6803">
                  <c:v>13129.037357999998</c:v>
                </c:pt>
                <c:pt idx="6804">
                  <c:v>13791.509608999997</c:v>
                </c:pt>
                <c:pt idx="6805">
                  <c:v>14598.064301</c:v>
                </c:pt>
                <c:pt idx="6806">
                  <c:v>15978.072690000001</c:v>
                </c:pt>
                <c:pt idx="6807">
                  <c:v>18687.278996000001</c:v>
                </c:pt>
                <c:pt idx="6808">
                  <c:v>26520.527031999998</c:v>
                </c:pt>
                <c:pt idx="6809">
                  <c:v>31611.392669237877</c:v>
                </c:pt>
                <c:pt idx="6810">
                  <c:v>32598.058969237874</c:v>
                </c:pt>
                <c:pt idx="6811">
                  <c:v>31674.396586615876</c:v>
                </c:pt>
                <c:pt idx="6812">
                  <c:v>29823.401397613878</c:v>
                </c:pt>
                <c:pt idx="6813">
                  <c:v>27133.791892744877</c:v>
                </c:pt>
                <c:pt idx="6814">
                  <c:v>24877.724479644876</c:v>
                </c:pt>
                <c:pt idx="6815">
                  <c:v>23229.216683402876</c:v>
                </c:pt>
                <c:pt idx="6816">
                  <c:v>22405.696775943252</c:v>
                </c:pt>
                <c:pt idx="6817">
                  <c:v>20461.669622618247</c:v>
                </c:pt>
                <c:pt idx="6818">
                  <c:v>20361.550229758253</c:v>
                </c:pt>
                <c:pt idx="6819">
                  <c:v>20742.539168356256</c:v>
                </c:pt>
                <c:pt idx="6820">
                  <c:v>22093.816570006253</c:v>
                </c:pt>
                <c:pt idx="6821">
                  <c:v>24474.994940866251</c:v>
                </c:pt>
                <c:pt idx="6822">
                  <c:v>24269.878384870004</c:v>
                </c:pt>
                <c:pt idx="6823">
                  <c:v>18409.642779000002</c:v>
                </c:pt>
                <c:pt idx="6824">
                  <c:v>13593.581465000003</c:v>
                </c:pt>
                <c:pt idx="6825">
                  <c:v>10395.976338000004</c:v>
                </c:pt>
                <c:pt idx="6826">
                  <c:v>10050.603827000001</c:v>
                </c:pt>
                <c:pt idx="6827">
                  <c:v>10777.185039000002</c:v>
                </c:pt>
                <c:pt idx="6828">
                  <c:v>10676.926382</c:v>
                </c:pt>
                <c:pt idx="6829">
                  <c:v>11405.927718999999</c:v>
                </c:pt>
                <c:pt idx="6830">
                  <c:v>14034.468058999995</c:v>
                </c:pt>
                <c:pt idx="6831">
                  <c:v>16366.178559999998</c:v>
                </c:pt>
                <c:pt idx="6832">
                  <c:v>24523.820303799999</c:v>
                </c:pt>
                <c:pt idx="6833">
                  <c:v>29180.918920407097</c:v>
                </c:pt>
                <c:pt idx="6834">
                  <c:v>29735.401009547848</c:v>
                </c:pt>
                <c:pt idx="6835">
                  <c:v>28320.063808727849</c:v>
                </c:pt>
                <c:pt idx="6836">
                  <c:v>26587.799472214847</c:v>
                </c:pt>
                <c:pt idx="6837">
                  <c:v>24443.432773214849</c:v>
                </c:pt>
                <c:pt idx="6838">
                  <c:v>22586.78749988685</c:v>
                </c:pt>
                <c:pt idx="6839">
                  <c:v>21407.646658886853</c:v>
                </c:pt>
                <c:pt idx="6840">
                  <c:v>21342.150123886851</c:v>
                </c:pt>
                <c:pt idx="6841">
                  <c:v>20849.234366157849</c:v>
                </c:pt>
                <c:pt idx="6842">
                  <c:v>20551.166056157846</c:v>
                </c:pt>
                <c:pt idx="6843">
                  <c:v>20879.60455615785</c:v>
                </c:pt>
                <c:pt idx="6844">
                  <c:v>22190.695369131608</c:v>
                </c:pt>
                <c:pt idx="6845">
                  <c:v>24410.745088387608</c:v>
                </c:pt>
                <c:pt idx="6846">
                  <c:v>24315.995522530004</c:v>
                </c:pt>
                <c:pt idx="6847">
                  <c:v>18304.424074000002</c:v>
                </c:pt>
                <c:pt idx="6848">
                  <c:v>12320.703964999995</c:v>
                </c:pt>
                <c:pt idx="6849">
                  <c:v>10969.658737999996</c:v>
                </c:pt>
                <c:pt idx="6850">
                  <c:v>10147.104351000002</c:v>
                </c:pt>
                <c:pt idx="6851">
                  <c:v>9989.408727</c:v>
                </c:pt>
                <c:pt idx="6852">
                  <c:v>10073.700939000002</c:v>
                </c:pt>
                <c:pt idx="6853">
                  <c:v>10980.309135</c:v>
                </c:pt>
                <c:pt idx="6854">
                  <c:v>12836.456698</c:v>
                </c:pt>
                <c:pt idx="6855">
                  <c:v>16465.509744999996</c:v>
                </c:pt>
                <c:pt idx="6856">
                  <c:v>24210.159978</c:v>
                </c:pt>
                <c:pt idx="6857">
                  <c:v>28423.225610780228</c:v>
                </c:pt>
                <c:pt idx="6858">
                  <c:v>28843.809286659227</c:v>
                </c:pt>
                <c:pt idx="6859">
                  <c:v>27782.358186659229</c:v>
                </c:pt>
                <c:pt idx="6860">
                  <c:v>26187.706876659231</c:v>
                </c:pt>
                <c:pt idx="6861">
                  <c:v>24161.090887659229</c:v>
                </c:pt>
                <c:pt idx="6862">
                  <c:v>22417.514348047229</c:v>
                </c:pt>
                <c:pt idx="6863">
                  <c:v>21343.155457047229</c:v>
                </c:pt>
                <c:pt idx="6864">
                  <c:v>20709.238188780233</c:v>
                </c:pt>
                <c:pt idx="6865">
                  <c:v>20587.01474739223</c:v>
                </c:pt>
                <c:pt idx="6866">
                  <c:v>20286.456047392228</c:v>
                </c:pt>
                <c:pt idx="6867">
                  <c:v>20629.728260895357</c:v>
                </c:pt>
                <c:pt idx="6868">
                  <c:v>21849.178219921057</c:v>
                </c:pt>
                <c:pt idx="6869">
                  <c:v>24278.246730902301</c:v>
                </c:pt>
                <c:pt idx="6870">
                  <c:v>24699.001925032502</c:v>
                </c:pt>
                <c:pt idx="6871">
                  <c:v>19686.514308999998</c:v>
                </c:pt>
                <c:pt idx="6872">
                  <c:v>13255.759789</c:v>
                </c:pt>
                <c:pt idx="6873">
                  <c:v>9586.7031490000008</c:v>
                </c:pt>
                <c:pt idx="6874">
                  <c:v>8512.7345129999994</c:v>
                </c:pt>
                <c:pt idx="6875">
                  <c:v>8337.5116539999963</c:v>
                </c:pt>
                <c:pt idx="6876">
                  <c:v>8879.8479740000021</c:v>
                </c:pt>
                <c:pt idx="6877">
                  <c:v>9731.223958000006</c:v>
                </c:pt>
                <c:pt idx="6878">
                  <c:v>12003.812223000001</c:v>
                </c:pt>
                <c:pt idx="6879">
                  <c:v>15775.380428</c:v>
                </c:pt>
                <c:pt idx="6880">
                  <c:v>24334.167598000004</c:v>
                </c:pt>
                <c:pt idx="6881">
                  <c:v>28660.898530287555</c:v>
                </c:pt>
                <c:pt idx="6882">
                  <c:v>29308.720630287549</c:v>
                </c:pt>
                <c:pt idx="6883">
                  <c:v>28508.627183140547</c:v>
                </c:pt>
                <c:pt idx="6884">
                  <c:v>26831.308693140549</c:v>
                </c:pt>
                <c:pt idx="6885">
                  <c:v>24989.028195140549</c:v>
                </c:pt>
                <c:pt idx="6886">
                  <c:v>23841.923912355545</c:v>
                </c:pt>
                <c:pt idx="6887">
                  <c:v>22960.930585255548</c:v>
                </c:pt>
                <c:pt idx="6888">
                  <c:v>22540.374221255552</c:v>
                </c:pt>
                <c:pt idx="6889">
                  <c:v>21968.148179928547</c:v>
                </c:pt>
                <c:pt idx="6890">
                  <c:v>21774.555645831551</c:v>
                </c:pt>
                <c:pt idx="6891">
                  <c:v>22367.604169210146</c:v>
                </c:pt>
                <c:pt idx="6892">
                  <c:v>23635.433121103397</c:v>
                </c:pt>
                <c:pt idx="6893">
                  <c:v>26083.9408480784</c:v>
                </c:pt>
                <c:pt idx="6894">
                  <c:v>26605.733648970003</c:v>
                </c:pt>
                <c:pt idx="6895">
                  <c:v>22652.421846000005</c:v>
                </c:pt>
                <c:pt idx="6896">
                  <c:v>15609.917308000004</c:v>
                </c:pt>
                <c:pt idx="6897">
                  <c:v>14081.584264000001</c:v>
                </c:pt>
                <c:pt idx="6898">
                  <c:v>13531.561464000004</c:v>
                </c:pt>
                <c:pt idx="6899">
                  <c:v>13000.937844000004</c:v>
                </c:pt>
                <c:pt idx="6900">
                  <c:v>13499.843153999995</c:v>
                </c:pt>
                <c:pt idx="6901">
                  <c:v>14272.817366000001</c:v>
                </c:pt>
                <c:pt idx="6902">
                  <c:v>14318.985491000003</c:v>
                </c:pt>
                <c:pt idx="6903">
                  <c:v>18296.821689999997</c:v>
                </c:pt>
                <c:pt idx="6904">
                  <c:v>25842.664995999996</c:v>
                </c:pt>
                <c:pt idx="6905">
                  <c:v>29751.554841885623</c:v>
                </c:pt>
                <c:pt idx="6906">
                  <c:v>30648.354500815625</c:v>
                </c:pt>
                <c:pt idx="6907">
                  <c:v>29860.169690815619</c:v>
                </c:pt>
                <c:pt idx="6908">
                  <c:v>28104.585329965626</c:v>
                </c:pt>
                <c:pt idx="6909">
                  <c:v>26090.712609341626</c:v>
                </c:pt>
                <c:pt idx="6910">
                  <c:v>24734.446801334623</c:v>
                </c:pt>
                <c:pt idx="6911">
                  <c:v>23624.908871334628</c:v>
                </c:pt>
                <c:pt idx="6912">
                  <c:v>22649.008060812252</c:v>
                </c:pt>
                <c:pt idx="6913">
                  <c:v>20470.07426281225</c:v>
                </c:pt>
                <c:pt idx="6914">
                  <c:v>20643.134510812248</c:v>
                </c:pt>
                <c:pt idx="6915">
                  <c:v>21523.970178224248</c:v>
                </c:pt>
                <c:pt idx="6916">
                  <c:v>23391.121773924249</c:v>
                </c:pt>
                <c:pt idx="6917">
                  <c:v>26092.272273924253</c:v>
                </c:pt>
                <c:pt idx="6918">
                  <c:v>26641.691120971256</c:v>
                </c:pt>
                <c:pt idx="6919">
                  <c:v>20825.069278999999</c:v>
                </c:pt>
                <c:pt idx="6920">
                  <c:v>13864.277734999996</c:v>
                </c:pt>
                <c:pt idx="6921">
                  <c:v>12244.722564999996</c:v>
                </c:pt>
                <c:pt idx="6922">
                  <c:v>11379.334294</c:v>
                </c:pt>
                <c:pt idx="6923">
                  <c:v>10989.597680000008</c:v>
                </c:pt>
                <c:pt idx="6924">
                  <c:v>11348.309178999998</c:v>
                </c:pt>
                <c:pt idx="6925">
                  <c:v>12200.959990999994</c:v>
                </c:pt>
                <c:pt idx="6926">
                  <c:v>14432.519988000002</c:v>
                </c:pt>
                <c:pt idx="6927">
                  <c:v>19242.906368000004</c:v>
                </c:pt>
                <c:pt idx="6928">
                  <c:v>26790.541551999995</c:v>
                </c:pt>
                <c:pt idx="6929">
                  <c:v>31478.349833235006</c:v>
                </c:pt>
                <c:pt idx="6930">
                  <c:v>32147.426313235002</c:v>
                </c:pt>
                <c:pt idx="6931">
                  <c:v>31299.086703234996</c:v>
                </c:pt>
                <c:pt idx="6932">
                  <c:v>29598.749803983756</c:v>
                </c:pt>
                <c:pt idx="6933">
                  <c:v>27212.139013983749</c:v>
                </c:pt>
                <c:pt idx="6934">
                  <c:v>25193.617225277754</c:v>
                </c:pt>
                <c:pt idx="6935">
                  <c:v>24029.021953087751</c:v>
                </c:pt>
                <c:pt idx="6936">
                  <c:v>22358.149996362648</c:v>
                </c:pt>
                <c:pt idx="6937">
                  <c:v>20657.334880141399</c:v>
                </c:pt>
                <c:pt idx="6938">
                  <c:v>20557.051053316496</c:v>
                </c:pt>
                <c:pt idx="6939">
                  <c:v>20833.184953316497</c:v>
                </c:pt>
                <c:pt idx="6940">
                  <c:v>21928.989085316494</c:v>
                </c:pt>
                <c:pt idx="6941">
                  <c:v>24567.4485353165</c:v>
                </c:pt>
                <c:pt idx="6942">
                  <c:v>24949.031468083751</c:v>
                </c:pt>
                <c:pt idx="6943">
                  <c:v>18037.646864000006</c:v>
                </c:pt>
                <c:pt idx="6944">
                  <c:v>11575.519953999999</c:v>
                </c:pt>
                <c:pt idx="6945">
                  <c:v>9904.8067100000007</c:v>
                </c:pt>
                <c:pt idx="6946">
                  <c:v>9480.0736870000019</c:v>
                </c:pt>
                <c:pt idx="6947">
                  <c:v>9273.3934479999989</c:v>
                </c:pt>
                <c:pt idx="6948">
                  <c:v>10015.445208000001</c:v>
                </c:pt>
                <c:pt idx="6949">
                  <c:v>10832.658630999998</c:v>
                </c:pt>
                <c:pt idx="6950">
                  <c:v>13013.119318999998</c:v>
                </c:pt>
                <c:pt idx="6951">
                  <c:v>18212.338417000003</c:v>
                </c:pt>
                <c:pt idx="6952">
                  <c:v>25369.455435</c:v>
                </c:pt>
                <c:pt idx="6953">
                  <c:v>30183.467679742502</c:v>
                </c:pt>
                <c:pt idx="6954">
                  <c:v>30566.708817987503</c:v>
                </c:pt>
                <c:pt idx="6955">
                  <c:v>29366.404717987501</c:v>
                </c:pt>
                <c:pt idx="6956">
                  <c:v>28019.317695887497</c:v>
                </c:pt>
                <c:pt idx="6957">
                  <c:v>25947.023506372498</c:v>
                </c:pt>
                <c:pt idx="6958">
                  <c:v>24126.588107372503</c:v>
                </c:pt>
                <c:pt idx="6959">
                  <c:v>23118.193307372494</c:v>
                </c:pt>
                <c:pt idx="6960">
                  <c:v>22057.411657372497</c:v>
                </c:pt>
                <c:pt idx="6961">
                  <c:v>19910.3641699445</c:v>
                </c:pt>
                <c:pt idx="6962">
                  <c:v>19702.918959910752</c:v>
                </c:pt>
                <c:pt idx="6963">
                  <c:v>20078.991515464753</c:v>
                </c:pt>
                <c:pt idx="6964">
                  <c:v>21125.878991992755</c:v>
                </c:pt>
                <c:pt idx="6965">
                  <c:v>23587.651392992746</c:v>
                </c:pt>
                <c:pt idx="6966">
                  <c:v>24039.524181642002</c:v>
                </c:pt>
                <c:pt idx="6967">
                  <c:v>17787.735096999997</c:v>
                </c:pt>
                <c:pt idx="6968">
                  <c:v>11425.917323999996</c:v>
                </c:pt>
                <c:pt idx="6969">
                  <c:v>9950.6166940000039</c:v>
                </c:pt>
                <c:pt idx="6970">
                  <c:v>9529.0076539999936</c:v>
                </c:pt>
                <c:pt idx="6971">
                  <c:v>9207.3192709999967</c:v>
                </c:pt>
                <c:pt idx="6972">
                  <c:v>9977.1782340000045</c:v>
                </c:pt>
                <c:pt idx="6973">
                  <c:v>10229.633915000002</c:v>
                </c:pt>
                <c:pt idx="6974">
                  <c:v>11491.968993999997</c:v>
                </c:pt>
                <c:pt idx="6975">
                  <c:v>16707.912903999993</c:v>
                </c:pt>
                <c:pt idx="6976">
                  <c:v>23422.517741999996</c:v>
                </c:pt>
                <c:pt idx="6977">
                  <c:v>27744.581515155001</c:v>
                </c:pt>
                <c:pt idx="6978">
                  <c:v>28547.140075154999</c:v>
                </c:pt>
                <c:pt idx="6979">
                  <c:v>27600.019065587996</c:v>
                </c:pt>
                <c:pt idx="6980">
                  <c:v>25596.758858233003</c:v>
                </c:pt>
                <c:pt idx="6981">
                  <c:v>23054.460585970999</c:v>
                </c:pt>
                <c:pt idx="6982">
                  <c:v>20832.696554511</c:v>
                </c:pt>
                <c:pt idx="6983">
                  <c:v>19732.845689560996</c:v>
                </c:pt>
                <c:pt idx="6984">
                  <c:v>19062.209860561001</c:v>
                </c:pt>
                <c:pt idx="6985">
                  <c:v>21768.540431313999</c:v>
                </c:pt>
                <c:pt idx="6986">
                  <c:v>21469.835777698394</c:v>
                </c:pt>
                <c:pt idx="6987">
                  <c:v>21630.106017360897</c:v>
                </c:pt>
                <c:pt idx="6988">
                  <c:v>22605.293545772904</c:v>
                </c:pt>
                <c:pt idx="6989">
                  <c:v>24940.478514121151</c:v>
                </c:pt>
                <c:pt idx="6990">
                  <c:v>25309.000023103748</c:v>
                </c:pt>
                <c:pt idx="6991">
                  <c:v>19213.623206</c:v>
                </c:pt>
                <c:pt idx="6992">
                  <c:v>13003.320154999999</c:v>
                </c:pt>
                <c:pt idx="6993">
                  <c:v>11284.515825000002</c:v>
                </c:pt>
                <c:pt idx="6994">
                  <c:v>9646.6829200000011</c:v>
                </c:pt>
                <c:pt idx="6995">
                  <c:v>9530.0644790000024</c:v>
                </c:pt>
                <c:pt idx="6996">
                  <c:v>10604.775464000002</c:v>
                </c:pt>
                <c:pt idx="6997">
                  <c:v>11279.756086999998</c:v>
                </c:pt>
                <c:pt idx="6998">
                  <c:v>12552.018422000003</c:v>
                </c:pt>
                <c:pt idx="6999">
                  <c:v>18101.236362000003</c:v>
                </c:pt>
                <c:pt idx="7000">
                  <c:v>25239.650356000002</c:v>
                </c:pt>
                <c:pt idx="7001">
                  <c:v>30001.290367486148</c:v>
                </c:pt>
                <c:pt idx="7002">
                  <c:v>30832.163800205148</c:v>
                </c:pt>
                <c:pt idx="7003">
                  <c:v>29615.300310205152</c:v>
                </c:pt>
                <c:pt idx="7004">
                  <c:v>27627.986101016148</c:v>
                </c:pt>
                <c:pt idx="7005">
                  <c:v>25226.264713016146</c:v>
                </c:pt>
                <c:pt idx="7006">
                  <c:v>23104.644812016148</c:v>
                </c:pt>
                <c:pt idx="7007">
                  <c:v>21895.564102016149</c:v>
                </c:pt>
                <c:pt idx="7008">
                  <c:v>21154.823412016147</c:v>
                </c:pt>
                <c:pt idx="7009">
                  <c:v>20731.356625416051</c:v>
                </c:pt>
                <c:pt idx="7010">
                  <c:v>20400.900023953549</c:v>
                </c:pt>
                <c:pt idx="7011">
                  <c:v>20485.126114263447</c:v>
                </c:pt>
                <c:pt idx="7012">
                  <c:v>21679.024832099443</c:v>
                </c:pt>
                <c:pt idx="7013">
                  <c:v>24190.009933749545</c:v>
                </c:pt>
                <c:pt idx="7014">
                  <c:v>24694.399136935001</c:v>
                </c:pt>
                <c:pt idx="7015">
                  <c:v>20639.058474000001</c:v>
                </c:pt>
                <c:pt idx="7016">
                  <c:v>15656.634236000002</c:v>
                </c:pt>
                <c:pt idx="7017">
                  <c:v>12499.958341999998</c:v>
                </c:pt>
                <c:pt idx="7018">
                  <c:v>10295.024455999997</c:v>
                </c:pt>
                <c:pt idx="7019">
                  <c:v>8354.2352110000011</c:v>
                </c:pt>
                <c:pt idx="7020">
                  <c:v>8882.3036609999945</c:v>
                </c:pt>
                <c:pt idx="7021">
                  <c:v>9401.3076639999981</c:v>
                </c:pt>
                <c:pt idx="7022">
                  <c:v>10715.567163000002</c:v>
                </c:pt>
                <c:pt idx="7023">
                  <c:v>16600.660473</c:v>
                </c:pt>
                <c:pt idx="7024">
                  <c:v>23694.173319000001</c:v>
                </c:pt>
                <c:pt idx="7025">
                  <c:v>28217.350267534002</c:v>
                </c:pt>
                <c:pt idx="7026">
                  <c:v>29111.784502871</c:v>
                </c:pt>
                <c:pt idx="7027">
                  <c:v>28330.747194543248</c:v>
                </c:pt>
                <c:pt idx="7028">
                  <c:v>26867.533330316248</c:v>
                </c:pt>
                <c:pt idx="7029">
                  <c:v>24665.167860976246</c:v>
                </c:pt>
                <c:pt idx="7030">
                  <c:v>22688.381187872499</c:v>
                </c:pt>
                <c:pt idx="7031">
                  <c:v>21746.560487575498</c:v>
                </c:pt>
                <c:pt idx="7032">
                  <c:v>21179.292979314501</c:v>
                </c:pt>
                <c:pt idx="7033">
                  <c:v>20886.824012465262</c:v>
                </c:pt>
                <c:pt idx="7034">
                  <c:v>20820.06146214026</c:v>
                </c:pt>
                <c:pt idx="7035">
                  <c:v>21222.189727090263</c:v>
                </c:pt>
                <c:pt idx="7036">
                  <c:v>22396.7215620885</c:v>
                </c:pt>
                <c:pt idx="7037">
                  <c:v>24764.562896095496</c:v>
                </c:pt>
                <c:pt idx="7038">
                  <c:v>26518.426036111494</c:v>
                </c:pt>
                <c:pt idx="7039">
                  <c:v>25218.990537999998</c:v>
                </c:pt>
                <c:pt idx="7040">
                  <c:v>22591.292412999999</c:v>
                </c:pt>
                <c:pt idx="7041">
                  <c:v>21714.156595</c:v>
                </c:pt>
                <c:pt idx="7042">
                  <c:v>19291.801857799997</c:v>
                </c:pt>
                <c:pt idx="7043">
                  <c:v>23543.209134000004</c:v>
                </c:pt>
                <c:pt idx="7044">
                  <c:v>24073.934472999998</c:v>
                </c:pt>
                <c:pt idx="7045">
                  <c:v>20669.345228999999</c:v>
                </c:pt>
                <c:pt idx="7046">
                  <c:v>24283.934099101996</c:v>
                </c:pt>
                <c:pt idx="7047">
                  <c:v>22882.933162002002</c:v>
                </c:pt>
                <c:pt idx="7048">
                  <c:v>25901.804317201997</c:v>
                </c:pt>
                <c:pt idx="7049">
                  <c:v>28787.617229702504</c:v>
                </c:pt>
                <c:pt idx="7050">
                  <c:v>29585.605948352495</c:v>
                </c:pt>
                <c:pt idx="7051">
                  <c:v>28923.259831476495</c:v>
                </c:pt>
                <c:pt idx="7052">
                  <c:v>27675.592402291251</c:v>
                </c:pt>
                <c:pt idx="7053">
                  <c:v>25588.066282291249</c:v>
                </c:pt>
                <c:pt idx="7054">
                  <c:v>23697.117586751247</c:v>
                </c:pt>
                <c:pt idx="7055">
                  <c:v>22742.059301128498</c:v>
                </c:pt>
                <c:pt idx="7056">
                  <c:v>21540.027914424001</c:v>
                </c:pt>
                <c:pt idx="7057">
                  <c:v>19969.387243152993</c:v>
                </c:pt>
                <c:pt idx="7058">
                  <c:v>19802.994476840504</c:v>
                </c:pt>
                <c:pt idx="7059">
                  <c:v>20467.444651853501</c:v>
                </c:pt>
                <c:pt idx="7060">
                  <c:v>22128.698352853498</c:v>
                </c:pt>
                <c:pt idx="7061">
                  <c:v>24476.631256416</c:v>
                </c:pt>
                <c:pt idx="7062">
                  <c:v>24795.526349198502</c:v>
                </c:pt>
                <c:pt idx="7063">
                  <c:v>18050.065977300001</c:v>
                </c:pt>
                <c:pt idx="7064">
                  <c:v>11848.842260899999</c:v>
                </c:pt>
                <c:pt idx="7065">
                  <c:v>10047.334989000003</c:v>
                </c:pt>
                <c:pt idx="7066">
                  <c:v>9539.7900429999972</c:v>
                </c:pt>
                <c:pt idx="7067">
                  <c:v>8352.5952540000071</c:v>
                </c:pt>
                <c:pt idx="7068">
                  <c:v>8964.1831919999931</c:v>
                </c:pt>
                <c:pt idx="7069">
                  <c:v>9661.6109220000035</c:v>
                </c:pt>
                <c:pt idx="7070">
                  <c:v>9846.463201999999</c:v>
                </c:pt>
                <c:pt idx="7071">
                  <c:v>15518.045593000003</c:v>
                </c:pt>
                <c:pt idx="7072">
                  <c:v>22682.017123999998</c:v>
                </c:pt>
                <c:pt idx="7073">
                  <c:v>27635.666429547993</c:v>
                </c:pt>
                <c:pt idx="7074">
                  <c:v>28526.1063704199</c:v>
                </c:pt>
                <c:pt idx="7075">
                  <c:v>27517.500680419893</c:v>
                </c:pt>
                <c:pt idx="7076">
                  <c:v>26015.262692575903</c:v>
                </c:pt>
                <c:pt idx="7077">
                  <c:v>23803.846366157897</c:v>
                </c:pt>
                <c:pt idx="7078">
                  <c:v>21580.498041797899</c:v>
                </c:pt>
                <c:pt idx="7079">
                  <c:v>20558.501741797896</c:v>
                </c:pt>
                <c:pt idx="7080">
                  <c:v>20643.9470561419</c:v>
                </c:pt>
                <c:pt idx="7081">
                  <c:v>21101.353557713894</c:v>
                </c:pt>
                <c:pt idx="7082">
                  <c:v>20636.166865713898</c:v>
                </c:pt>
                <c:pt idx="7083">
                  <c:v>21127.255756713901</c:v>
                </c:pt>
                <c:pt idx="7084">
                  <c:v>22509.976719568502</c:v>
                </c:pt>
                <c:pt idx="7085">
                  <c:v>25203.968022568501</c:v>
                </c:pt>
                <c:pt idx="7086">
                  <c:v>25927.767329614504</c:v>
                </c:pt>
                <c:pt idx="7087">
                  <c:v>19361.473365800004</c:v>
                </c:pt>
                <c:pt idx="7088">
                  <c:v>13319.332469500001</c:v>
                </c:pt>
                <c:pt idx="7089">
                  <c:v>11263.123568999998</c:v>
                </c:pt>
                <c:pt idx="7090">
                  <c:v>10190.073510999999</c:v>
                </c:pt>
                <c:pt idx="7091">
                  <c:v>9894.7479209999983</c:v>
                </c:pt>
                <c:pt idx="7092">
                  <c:v>10947.071101000001</c:v>
                </c:pt>
                <c:pt idx="7093">
                  <c:v>11265.342817999999</c:v>
                </c:pt>
                <c:pt idx="7094">
                  <c:v>12892.197872000001</c:v>
                </c:pt>
                <c:pt idx="7095">
                  <c:v>18635.506193000005</c:v>
                </c:pt>
                <c:pt idx="7096">
                  <c:v>25051.626861000004</c:v>
                </c:pt>
                <c:pt idx="7097">
                  <c:v>28904.356631650793</c:v>
                </c:pt>
                <c:pt idx="7098">
                  <c:v>29431.201934712797</c:v>
                </c:pt>
                <c:pt idx="7099">
                  <c:v>28006.872772912797</c:v>
                </c:pt>
                <c:pt idx="7100">
                  <c:v>26262.579192912803</c:v>
                </c:pt>
                <c:pt idx="7101">
                  <c:v>23859.919736165801</c:v>
                </c:pt>
                <c:pt idx="7102">
                  <c:v>21805.547176172171</c:v>
                </c:pt>
                <c:pt idx="7103">
                  <c:v>20847.777164417173</c:v>
                </c:pt>
                <c:pt idx="7104">
                  <c:v>21538.46840920164</c:v>
                </c:pt>
                <c:pt idx="7105">
                  <c:v>21280.497523516638</c:v>
                </c:pt>
                <c:pt idx="7106">
                  <c:v>20877.415308236632</c:v>
                </c:pt>
                <c:pt idx="7107">
                  <c:v>21342.899909236636</c:v>
                </c:pt>
                <c:pt idx="7108">
                  <c:v>22706.494836199632</c:v>
                </c:pt>
                <c:pt idx="7109">
                  <c:v>25339.689495349638</c:v>
                </c:pt>
                <c:pt idx="7110">
                  <c:v>26274.692514373874</c:v>
                </c:pt>
                <c:pt idx="7111">
                  <c:v>19935.129411999998</c:v>
                </c:pt>
                <c:pt idx="7112">
                  <c:v>12960.478070000001</c:v>
                </c:pt>
                <c:pt idx="7113">
                  <c:v>11341.169993999993</c:v>
                </c:pt>
                <c:pt idx="7114">
                  <c:v>11411.938088999997</c:v>
                </c:pt>
                <c:pt idx="7115">
                  <c:v>11332.605437999995</c:v>
                </c:pt>
                <c:pt idx="7116">
                  <c:v>12249.403537999997</c:v>
                </c:pt>
                <c:pt idx="7117">
                  <c:v>12952.946075</c:v>
                </c:pt>
                <c:pt idx="7118">
                  <c:v>14087.724101000002</c:v>
                </c:pt>
                <c:pt idx="7119">
                  <c:v>19218.653857999998</c:v>
                </c:pt>
                <c:pt idx="7120">
                  <c:v>25506.513473000003</c:v>
                </c:pt>
                <c:pt idx="7121">
                  <c:v>29161.026708185633</c:v>
                </c:pt>
                <c:pt idx="7122">
                  <c:v>29757.786932041832</c:v>
                </c:pt>
                <c:pt idx="7123">
                  <c:v>28366.804744084828</c:v>
                </c:pt>
                <c:pt idx="7124">
                  <c:v>26671.397554084841</c:v>
                </c:pt>
                <c:pt idx="7125">
                  <c:v>24193.241659234835</c:v>
                </c:pt>
                <c:pt idx="7126">
                  <c:v>22064.168566234832</c:v>
                </c:pt>
                <c:pt idx="7127">
                  <c:v>20980.957013975465</c:v>
                </c:pt>
                <c:pt idx="7128">
                  <c:v>22280.27519297546</c:v>
                </c:pt>
                <c:pt idx="7129">
                  <c:v>22341.8668292117</c:v>
                </c:pt>
                <c:pt idx="7130">
                  <c:v>22163.059136176693</c:v>
                </c:pt>
                <c:pt idx="7131">
                  <c:v>22431.542715532694</c:v>
                </c:pt>
                <c:pt idx="7132">
                  <c:v>23772.650993729701</c:v>
                </c:pt>
                <c:pt idx="7133">
                  <c:v>26508.898740509703</c:v>
                </c:pt>
                <c:pt idx="7134">
                  <c:v>27108.356359119996</c:v>
                </c:pt>
                <c:pt idx="7135">
                  <c:v>21315.087569000003</c:v>
                </c:pt>
                <c:pt idx="7136">
                  <c:v>14962.569059200003</c:v>
                </c:pt>
                <c:pt idx="7137">
                  <c:v>13258.207940000002</c:v>
                </c:pt>
                <c:pt idx="7138">
                  <c:v>12036.287208</c:v>
                </c:pt>
                <c:pt idx="7139">
                  <c:v>11962.224557999998</c:v>
                </c:pt>
                <c:pt idx="7140">
                  <c:v>11859.491474999999</c:v>
                </c:pt>
                <c:pt idx="7141">
                  <c:v>13903.053577999997</c:v>
                </c:pt>
                <c:pt idx="7142">
                  <c:v>15265.887381</c:v>
                </c:pt>
                <c:pt idx="7143">
                  <c:v>21199.768091999998</c:v>
                </c:pt>
                <c:pt idx="7144">
                  <c:v>27538.940718999998</c:v>
                </c:pt>
                <c:pt idx="7145">
                  <c:v>31293.551436956699</c:v>
                </c:pt>
                <c:pt idx="7146">
                  <c:v>32332.571222207702</c:v>
                </c:pt>
                <c:pt idx="7147">
                  <c:v>31424.388020757797</c:v>
                </c:pt>
                <c:pt idx="7148">
                  <c:v>29616.157274577799</c:v>
                </c:pt>
                <c:pt idx="7149">
                  <c:v>26982.818158336799</c:v>
                </c:pt>
                <c:pt idx="7150">
                  <c:v>24667.251327264297</c:v>
                </c:pt>
                <c:pt idx="7151">
                  <c:v>23273.4587272643</c:v>
                </c:pt>
                <c:pt idx="7152">
                  <c:v>22352.708969387306</c:v>
                </c:pt>
                <c:pt idx="7153">
                  <c:v>21875.217598609794</c:v>
                </c:pt>
                <c:pt idx="7154">
                  <c:v>21596.855282439301</c:v>
                </c:pt>
                <c:pt idx="7155">
                  <c:v>21816.164271539303</c:v>
                </c:pt>
                <c:pt idx="7156">
                  <c:v>23156.766854295551</c:v>
                </c:pt>
                <c:pt idx="7157">
                  <c:v>25894.988560984853</c:v>
                </c:pt>
                <c:pt idx="7158">
                  <c:v>26640.569051214752</c:v>
                </c:pt>
                <c:pt idx="7159">
                  <c:v>20100.910319999999</c:v>
                </c:pt>
                <c:pt idx="7160">
                  <c:v>14545.988856</c:v>
                </c:pt>
                <c:pt idx="7161">
                  <c:v>12827.332623999997</c:v>
                </c:pt>
                <c:pt idx="7162">
                  <c:v>12909.739943000006</c:v>
                </c:pt>
                <c:pt idx="7163">
                  <c:v>12705.690426000001</c:v>
                </c:pt>
                <c:pt idx="7164">
                  <c:v>13303.402627999996</c:v>
                </c:pt>
                <c:pt idx="7165">
                  <c:v>14123.559483000003</c:v>
                </c:pt>
                <c:pt idx="7166">
                  <c:v>15792.600309000001</c:v>
                </c:pt>
                <c:pt idx="7167">
                  <c:v>21720.507649000003</c:v>
                </c:pt>
                <c:pt idx="7168">
                  <c:v>28034.504484000001</c:v>
                </c:pt>
                <c:pt idx="7169">
                  <c:v>31334.179121455101</c:v>
                </c:pt>
                <c:pt idx="7170">
                  <c:v>31865.471111455106</c:v>
                </c:pt>
                <c:pt idx="7171">
                  <c:v>30570.649082622098</c:v>
                </c:pt>
                <c:pt idx="7172">
                  <c:v>28583.567769622103</c:v>
                </c:pt>
                <c:pt idx="7173">
                  <c:v>25951.344161872101</c:v>
                </c:pt>
                <c:pt idx="7174">
                  <c:v>23654.926193396095</c:v>
                </c:pt>
                <c:pt idx="7175">
                  <c:v>22205.8675773961</c:v>
                </c:pt>
                <c:pt idx="7176">
                  <c:v>20995.735693396102</c:v>
                </c:pt>
                <c:pt idx="7177">
                  <c:v>18810.167097792102</c:v>
                </c:pt>
                <c:pt idx="7178">
                  <c:v>18141.550807158354</c:v>
                </c:pt>
                <c:pt idx="7179">
                  <c:v>17944.993087158353</c:v>
                </c:pt>
                <c:pt idx="7180">
                  <c:v>19547.25743515835</c:v>
                </c:pt>
                <c:pt idx="7181">
                  <c:v>22105.788098751098</c:v>
                </c:pt>
                <c:pt idx="7182">
                  <c:v>22948.435810046001</c:v>
                </c:pt>
                <c:pt idx="7183">
                  <c:v>17911.586966899995</c:v>
                </c:pt>
                <c:pt idx="7184">
                  <c:v>13686.396526799999</c:v>
                </c:pt>
                <c:pt idx="7185">
                  <c:v>12715.2078569</c:v>
                </c:pt>
                <c:pt idx="7186">
                  <c:v>12040.424637000002</c:v>
                </c:pt>
                <c:pt idx="7187">
                  <c:v>11556.585616999995</c:v>
                </c:pt>
                <c:pt idx="7188">
                  <c:v>11937.170289</c:v>
                </c:pt>
                <c:pt idx="7189">
                  <c:v>14079.873432999997</c:v>
                </c:pt>
                <c:pt idx="7190">
                  <c:v>14488.618205999999</c:v>
                </c:pt>
                <c:pt idx="7191">
                  <c:v>18269.063486999999</c:v>
                </c:pt>
                <c:pt idx="7192">
                  <c:v>23599.506848199999</c:v>
                </c:pt>
                <c:pt idx="7193">
                  <c:v>25967.988512716445</c:v>
                </c:pt>
                <c:pt idx="7194">
                  <c:v>26393.091232716451</c:v>
                </c:pt>
                <c:pt idx="7195">
                  <c:v>25253.661093166451</c:v>
                </c:pt>
                <c:pt idx="7196">
                  <c:v>23953.324883603949</c:v>
                </c:pt>
                <c:pt idx="7197">
                  <c:v>21380.56751546295</c:v>
                </c:pt>
                <c:pt idx="7198">
                  <c:v>19033.79620546295</c:v>
                </c:pt>
                <c:pt idx="7199">
                  <c:v>18061.223669909949</c:v>
                </c:pt>
                <c:pt idx="7200">
                  <c:v>18551.023229909952</c:v>
                </c:pt>
                <c:pt idx="7201">
                  <c:v>19835.433429600951</c:v>
                </c:pt>
                <c:pt idx="7202">
                  <c:v>19864.786387082953</c:v>
                </c:pt>
                <c:pt idx="7203">
                  <c:v>20496.85130460795</c:v>
                </c:pt>
                <c:pt idx="7204">
                  <c:v>21735.639293607946</c:v>
                </c:pt>
                <c:pt idx="7205">
                  <c:v>24064.978215402949</c:v>
                </c:pt>
                <c:pt idx="7206">
                  <c:v>24639.783649737001</c:v>
                </c:pt>
                <c:pt idx="7207">
                  <c:v>18028.825868000004</c:v>
                </c:pt>
                <c:pt idx="7208">
                  <c:v>11927.606249999999</c:v>
                </c:pt>
                <c:pt idx="7209">
                  <c:v>10169.532820999999</c:v>
                </c:pt>
                <c:pt idx="7210">
                  <c:v>8973.1867300000013</c:v>
                </c:pt>
                <c:pt idx="7211">
                  <c:v>7932.3187300000027</c:v>
                </c:pt>
                <c:pt idx="7212">
                  <c:v>8473.8762700000025</c:v>
                </c:pt>
                <c:pt idx="7213">
                  <c:v>8986.0632900000019</c:v>
                </c:pt>
                <c:pt idx="7214">
                  <c:v>9856.3906999999963</c:v>
                </c:pt>
                <c:pt idx="7215">
                  <c:v>16209.12797</c:v>
                </c:pt>
                <c:pt idx="7216">
                  <c:v>23307.428086999997</c:v>
                </c:pt>
                <c:pt idx="7217">
                  <c:v>27044.22366990535</c:v>
                </c:pt>
                <c:pt idx="7218">
                  <c:v>27733.533069905345</c:v>
                </c:pt>
                <c:pt idx="7219">
                  <c:v>26775.557719905348</c:v>
                </c:pt>
                <c:pt idx="7220">
                  <c:v>25642.92184990535</c:v>
                </c:pt>
                <c:pt idx="7221">
                  <c:v>23401.797260905347</c:v>
                </c:pt>
                <c:pt idx="7222">
                  <c:v>21289.090555922354</c:v>
                </c:pt>
                <c:pt idx="7223">
                  <c:v>20071.804905022349</c:v>
                </c:pt>
                <c:pt idx="7224">
                  <c:v>19834.126413059348</c:v>
                </c:pt>
                <c:pt idx="7225">
                  <c:v>19684.229084919352</c:v>
                </c:pt>
                <c:pt idx="7226">
                  <c:v>19661.412684919349</c:v>
                </c:pt>
                <c:pt idx="7227">
                  <c:v>20336.214528608351</c:v>
                </c:pt>
                <c:pt idx="7228">
                  <c:v>21554.994057277348</c:v>
                </c:pt>
                <c:pt idx="7229">
                  <c:v>24317.221896333351</c:v>
                </c:pt>
                <c:pt idx="7230">
                  <c:v>25939.850343645354</c:v>
                </c:pt>
                <c:pt idx="7231">
                  <c:v>24179.470523562752</c:v>
                </c:pt>
                <c:pt idx="7232">
                  <c:v>17967.513149799997</c:v>
                </c:pt>
                <c:pt idx="7233">
                  <c:v>15344.814885</c:v>
                </c:pt>
                <c:pt idx="7234">
                  <c:v>18442.168959999992</c:v>
                </c:pt>
                <c:pt idx="7235">
                  <c:v>13904.084786000001</c:v>
                </c:pt>
                <c:pt idx="7236">
                  <c:v>13136.514596000001</c:v>
                </c:pt>
                <c:pt idx="7237">
                  <c:v>13686.364504000003</c:v>
                </c:pt>
                <c:pt idx="7238">
                  <c:v>13999.954682</c:v>
                </c:pt>
                <c:pt idx="7239">
                  <c:v>18128.376483</c:v>
                </c:pt>
                <c:pt idx="7240">
                  <c:v>24872.769068999998</c:v>
                </c:pt>
                <c:pt idx="7241">
                  <c:v>28373.212701440098</c:v>
                </c:pt>
                <c:pt idx="7242">
                  <c:v>29490.677329944152</c:v>
                </c:pt>
                <c:pt idx="7243">
                  <c:v>28898.141081594156</c:v>
                </c:pt>
                <c:pt idx="7244">
                  <c:v>27876.045619636403</c:v>
                </c:pt>
                <c:pt idx="7245">
                  <c:v>25983.703331064604</c:v>
                </c:pt>
                <c:pt idx="7246">
                  <c:v>24009.524613026602</c:v>
                </c:pt>
                <c:pt idx="7247">
                  <c:v>22934.054579649601</c:v>
                </c:pt>
                <c:pt idx="7248">
                  <c:v>22409.256175330804</c:v>
                </c:pt>
                <c:pt idx="7249">
                  <c:v>22442.133191330806</c:v>
                </c:pt>
                <c:pt idx="7250">
                  <c:v>22344.8428516268</c:v>
                </c:pt>
                <c:pt idx="7251">
                  <c:v>22665.817230545497</c:v>
                </c:pt>
                <c:pt idx="7252">
                  <c:v>23863.737918545503</c:v>
                </c:pt>
                <c:pt idx="7253">
                  <c:v>26693.761892418497</c:v>
                </c:pt>
                <c:pt idx="7254">
                  <c:v>27954.534176159501</c:v>
                </c:pt>
                <c:pt idx="7255">
                  <c:v>21869.914304000002</c:v>
                </c:pt>
                <c:pt idx="7256">
                  <c:v>14166.985429</c:v>
                </c:pt>
                <c:pt idx="7257">
                  <c:v>11054.706609000004</c:v>
                </c:pt>
                <c:pt idx="7258">
                  <c:v>10006.026771000004</c:v>
                </c:pt>
                <c:pt idx="7259">
                  <c:v>9704.6663409999965</c:v>
                </c:pt>
                <c:pt idx="7260">
                  <c:v>10694.544830999996</c:v>
                </c:pt>
                <c:pt idx="7261">
                  <c:v>11778.361319000001</c:v>
                </c:pt>
                <c:pt idx="7262">
                  <c:v>13277.955223999998</c:v>
                </c:pt>
                <c:pt idx="7263">
                  <c:v>19363.091388000001</c:v>
                </c:pt>
                <c:pt idx="7264">
                  <c:v>26427.923359</c:v>
                </c:pt>
                <c:pt idx="7265">
                  <c:v>30490.293558698148</c:v>
                </c:pt>
                <c:pt idx="7266">
                  <c:v>31543.687560698148</c:v>
                </c:pt>
                <c:pt idx="7267">
                  <c:v>30806.369398862145</c:v>
                </c:pt>
                <c:pt idx="7268">
                  <c:v>29338.63058060615</c:v>
                </c:pt>
                <c:pt idx="7269">
                  <c:v>27089.545633170903</c:v>
                </c:pt>
                <c:pt idx="7270">
                  <c:v>25004.534758592901</c:v>
                </c:pt>
                <c:pt idx="7271">
                  <c:v>23811.280895317497</c:v>
                </c:pt>
                <c:pt idx="7272">
                  <c:v>22784.533804462499</c:v>
                </c:pt>
                <c:pt idx="7273">
                  <c:v>22269.409237561496</c:v>
                </c:pt>
                <c:pt idx="7274">
                  <c:v>22124.502297075302</c:v>
                </c:pt>
                <c:pt idx="7275">
                  <c:v>22415.309670013299</c:v>
                </c:pt>
                <c:pt idx="7276">
                  <c:v>23592.088761369301</c:v>
                </c:pt>
                <c:pt idx="7277">
                  <c:v>26062.8964483663</c:v>
                </c:pt>
                <c:pt idx="7278">
                  <c:v>27386.281730385297</c:v>
                </c:pt>
                <c:pt idx="7279">
                  <c:v>21522.700929000002</c:v>
                </c:pt>
                <c:pt idx="7280">
                  <c:v>16052.472681000003</c:v>
                </c:pt>
                <c:pt idx="7281">
                  <c:v>13798.042677999994</c:v>
                </c:pt>
                <c:pt idx="7282">
                  <c:v>11972.301682999998</c:v>
                </c:pt>
                <c:pt idx="7283">
                  <c:v>12013.306290999997</c:v>
                </c:pt>
                <c:pt idx="7284">
                  <c:v>11199.143331000003</c:v>
                </c:pt>
                <c:pt idx="7285">
                  <c:v>11087.257779</c:v>
                </c:pt>
                <c:pt idx="7286">
                  <c:v>11636.742346000005</c:v>
                </c:pt>
                <c:pt idx="7287">
                  <c:v>18441.880403000003</c:v>
                </c:pt>
                <c:pt idx="7288">
                  <c:v>26532.632365000005</c:v>
                </c:pt>
                <c:pt idx="7289">
                  <c:v>30449.3753012583</c:v>
                </c:pt>
                <c:pt idx="7290">
                  <c:v>31518.732593423298</c:v>
                </c:pt>
                <c:pt idx="7291">
                  <c:v>30705.268193423297</c:v>
                </c:pt>
                <c:pt idx="7292">
                  <c:v>29149.393693423299</c:v>
                </c:pt>
                <c:pt idx="7293">
                  <c:v>26821.337995823302</c:v>
                </c:pt>
                <c:pt idx="7294">
                  <c:v>24710.787326340302</c:v>
                </c:pt>
                <c:pt idx="7295">
                  <c:v>23495.636826340302</c:v>
                </c:pt>
                <c:pt idx="7296">
                  <c:v>22380.065331271551</c:v>
                </c:pt>
                <c:pt idx="7297">
                  <c:v>21678.157832567547</c:v>
                </c:pt>
                <c:pt idx="7298">
                  <c:v>21461.805326025547</c:v>
                </c:pt>
                <c:pt idx="7299">
                  <c:v>21782.415262125553</c:v>
                </c:pt>
                <c:pt idx="7300">
                  <c:v>23295.178918997553</c:v>
                </c:pt>
                <c:pt idx="7301">
                  <c:v>25503.822608997547</c:v>
                </c:pt>
                <c:pt idx="7302">
                  <c:v>26472.326872843798</c:v>
                </c:pt>
                <c:pt idx="7303">
                  <c:v>19163.493484999999</c:v>
                </c:pt>
                <c:pt idx="7304">
                  <c:v>11862.649884000006</c:v>
                </c:pt>
                <c:pt idx="7305">
                  <c:v>9781.2511530000029</c:v>
                </c:pt>
                <c:pt idx="7306">
                  <c:v>9183.0560709999991</c:v>
                </c:pt>
                <c:pt idx="7307">
                  <c:v>8776.6366539999999</c:v>
                </c:pt>
                <c:pt idx="7308">
                  <c:v>9642.0175139999974</c:v>
                </c:pt>
                <c:pt idx="7309">
                  <c:v>10759.038657999999</c:v>
                </c:pt>
                <c:pt idx="7310">
                  <c:v>12849.728240000004</c:v>
                </c:pt>
                <c:pt idx="7311">
                  <c:v>19777.551810000001</c:v>
                </c:pt>
                <c:pt idx="7312">
                  <c:v>29368.19068</c:v>
                </c:pt>
                <c:pt idx="7313">
                  <c:v>31206.661609268947</c:v>
                </c:pt>
                <c:pt idx="7314">
                  <c:v>30551.884262311949</c:v>
                </c:pt>
                <c:pt idx="7315">
                  <c:v>29265.053704492948</c:v>
                </c:pt>
                <c:pt idx="7316">
                  <c:v>27534.163121186946</c:v>
                </c:pt>
                <c:pt idx="7317">
                  <c:v>25104.765221186946</c:v>
                </c:pt>
                <c:pt idx="7318">
                  <c:v>23249.18637444995</c:v>
                </c:pt>
                <c:pt idx="7319">
                  <c:v>22001.342095078955</c:v>
                </c:pt>
                <c:pt idx="7320">
                  <c:v>21806.350685078956</c:v>
                </c:pt>
                <c:pt idx="7321">
                  <c:v>21608.799298708953</c:v>
                </c:pt>
                <c:pt idx="7322">
                  <c:v>21372.506634817146</c:v>
                </c:pt>
                <c:pt idx="7323">
                  <c:v>21749.948602817149</c:v>
                </c:pt>
                <c:pt idx="7324">
                  <c:v>23143.636336817151</c:v>
                </c:pt>
                <c:pt idx="7325">
                  <c:v>25412.193705050147</c:v>
                </c:pt>
                <c:pt idx="7326">
                  <c:v>26580.555066373152</c:v>
                </c:pt>
                <c:pt idx="7327">
                  <c:v>20338.664315000002</c:v>
                </c:pt>
                <c:pt idx="7328">
                  <c:v>14219.079194</c:v>
                </c:pt>
                <c:pt idx="7329">
                  <c:v>12409.206738999997</c:v>
                </c:pt>
                <c:pt idx="7330">
                  <c:v>10960.716066000001</c:v>
                </c:pt>
                <c:pt idx="7331">
                  <c:v>10734.226025999997</c:v>
                </c:pt>
                <c:pt idx="7332">
                  <c:v>11026.467184999994</c:v>
                </c:pt>
                <c:pt idx="7333">
                  <c:v>12536.450303</c:v>
                </c:pt>
                <c:pt idx="7334">
                  <c:v>14276.527657999997</c:v>
                </c:pt>
                <c:pt idx="7335">
                  <c:v>20830.229487999994</c:v>
                </c:pt>
                <c:pt idx="7336">
                  <c:v>29738.609719</c:v>
                </c:pt>
                <c:pt idx="7337">
                  <c:v>31294.536327531201</c:v>
                </c:pt>
                <c:pt idx="7338">
                  <c:v>30520.929126531206</c:v>
                </c:pt>
                <c:pt idx="7339">
                  <c:v>29024.666849509402</c:v>
                </c:pt>
                <c:pt idx="7340">
                  <c:v>27249.543460509398</c:v>
                </c:pt>
                <c:pt idx="7341">
                  <c:v>25052.636898676399</c:v>
                </c:pt>
                <c:pt idx="7342">
                  <c:v>21485.290400577647</c:v>
                </c:pt>
                <c:pt idx="7343">
                  <c:v>23371.935125233653</c:v>
                </c:pt>
                <c:pt idx="7344">
                  <c:v>22034.575380100647</c:v>
                </c:pt>
                <c:pt idx="7345">
                  <c:v>21066.183747386651</c:v>
                </c:pt>
                <c:pt idx="7346">
                  <c:v>20682.627895386653</c:v>
                </c:pt>
                <c:pt idx="7347">
                  <c:v>20384.412751266649</c:v>
                </c:pt>
                <c:pt idx="7348">
                  <c:v>20584.714059916652</c:v>
                </c:pt>
                <c:pt idx="7349">
                  <c:v>21889.266985945651</c:v>
                </c:pt>
                <c:pt idx="7350">
                  <c:v>23499.588622711653</c:v>
                </c:pt>
                <c:pt idx="7351">
                  <c:v>18559.578351999997</c:v>
                </c:pt>
                <c:pt idx="7352">
                  <c:v>11461.436803999999</c:v>
                </c:pt>
                <c:pt idx="7353">
                  <c:v>8323.2274649999963</c:v>
                </c:pt>
                <c:pt idx="7354">
                  <c:v>7875.6893890000028</c:v>
                </c:pt>
                <c:pt idx="7355">
                  <c:v>7913.4484589999993</c:v>
                </c:pt>
                <c:pt idx="7356">
                  <c:v>8561.4389700000029</c:v>
                </c:pt>
                <c:pt idx="7357">
                  <c:v>9641.7198590000044</c:v>
                </c:pt>
                <c:pt idx="7358">
                  <c:v>11950.368434000004</c:v>
                </c:pt>
                <c:pt idx="7359">
                  <c:v>18244.048671</c:v>
                </c:pt>
                <c:pt idx="7360">
                  <c:v>26049.711585000001</c:v>
                </c:pt>
                <c:pt idx="7361">
                  <c:v>29427.355379039149</c:v>
                </c:pt>
                <c:pt idx="7362">
                  <c:v>29343.468869714154</c:v>
                </c:pt>
                <c:pt idx="7363">
                  <c:v>28693.64197971415</c:v>
                </c:pt>
                <c:pt idx="7364">
                  <c:v>27633.916317641149</c:v>
                </c:pt>
                <c:pt idx="7365">
                  <c:v>26098.770941113151</c:v>
                </c:pt>
                <c:pt idx="7366">
                  <c:v>24395.477882726151</c:v>
                </c:pt>
                <c:pt idx="7367">
                  <c:v>22710.8852744949</c:v>
                </c:pt>
                <c:pt idx="7368">
                  <c:v>21559.386705649897</c:v>
                </c:pt>
                <c:pt idx="7369">
                  <c:v>20861.668815996898</c:v>
                </c:pt>
                <c:pt idx="7370">
                  <c:v>20525.240263621803</c:v>
                </c:pt>
                <c:pt idx="7371">
                  <c:v>20604.643370121797</c:v>
                </c:pt>
                <c:pt idx="7372">
                  <c:v>20978.297952433801</c:v>
                </c:pt>
                <c:pt idx="7373">
                  <c:v>22085.568253433798</c:v>
                </c:pt>
                <c:pt idx="7374">
                  <c:v>23778.899524278</c:v>
                </c:pt>
                <c:pt idx="7375">
                  <c:v>23194.583327999997</c:v>
                </c:pt>
                <c:pt idx="7376">
                  <c:v>22329.066824400004</c:v>
                </c:pt>
                <c:pt idx="7377">
                  <c:v>19820.670345999999</c:v>
                </c:pt>
                <c:pt idx="7378">
                  <c:v>19427.881505999998</c:v>
                </c:pt>
                <c:pt idx="7379">
                  <c:v>17976.119486000003</c:v>
                </c:pt>
                <c:pt idx="7380">
                  <c:v>15340.481416000004</c:v>
                </c:pt>
                <c:pt idx="7381">
                  <c:v>15371.651683</c:v>
                </c:pt>
                <c:pt idx="7382">
                  <c:v>14642.096613000002</c:v>
                </c:pt>
                <c:pt idx="7383">
                  <c:v>20259.312784999998</c:v>
                </c:pt>
                <c:pt idx="7384">
                  <c:v>25611.332561000003</c:v>
                </c:pt>
                <c:pt idx="7385">
                  <c:v>28906.664092970499</c:v>
                </c:pt>
                <c:pt idx="7386">
                  <c:v>29083.911059411497</c:v>
                </c:pt>
                <c:pt idx="7387">
                  <c:v>28370.765738183367</c:v>
                </c:pt>
                <c:pt idx="7388">
                  <c:v>27535.06013018337</c:v>
                </c:pt>
                <c:pt idx="7389">
                  <c:v>26115.686590314373</c:v>
                </c:pt>
                <c:pt idx="7390">
                  <c:v>24490.047837355251</c:v>
                </c:pt>
                <c:pt idx="7391">
                  <c:v>22922.510347355248</c:v>
                </c:pt>
                <c:pt idx="7392">
                  <c:v>22325.957938043248</c:v>
                </c:pt>
                <c:pt idx="7393">
                  <c:v>22042.12787168135</c:v>
                </c:pt>
                <c:pt idx="7394">
                  <c:v>21864.606052466352</c:v>
                </c:pt>
                <c:pt idx="7395">
                  <c:v>21837.498050466351</c:v>
                </c:pt>
                <c:pt idx="7396">
                  <c:v>22415.849914778348</c:v>
                </c:pt>
                <c:pt idx="7397">
                  <c:v>23728.79451477835</c:v>
                </c:pt>
                <c:pt idx="7398">
                  <c:v>25555.705683958851</c:v>
                </c:pt>
                <c:pt idx="7399">
                  <c:v>21946.148376000001</c:v>
                </c:pt>
                <c:pt idx="7400">
                  <c:v>14628.851385999998</c:v>
                </c:pt>
                <c:pt idx="7401">
                  <c:v>10879.085832999997</c:v>
                </c:pt>
                <c:pt idx="7402">
                  <c:v>11120.584051000003</c:v>
                </c:pt>
                <c:pt idx="7403">
                  <c:v>11792.054794000001</c:v>
                </c:pt>
                <c:pt idx="7404">
                  <c:v>10705.847811</c:v>
                </c:pt>
                <c:pt idx="7405">
                  <c:v>12294.332610999998</c:v>
                </c:pt>
                <c:pt idx="7406">
                  <c:v>14517.304460000003</c:v>
                </c:pt>
                <c:pt idx="7407">
                  <c:v>19871.863189</c:v>
                </c:pt>
                <c:pt idx="7408">
                  <c:v>27582.258930999997</c:v>
                </c:pt>
                <c:pt idx="7409">
                  <c:v>31483.68888774297</c:v>
                </c:pt>
                <c:pt idx="7410">
                  <c:v>31694.036809154975</c:v>
                </c:pt>
                <c:pt idx="7411">
                  <c:v>31035.558509154973</c:v>
                </c:pt>
                <c:pt idx="7412">
                  <c:v>30023.257615510978</c:v>
                </c:pt>
                <c:pt idx="7413">
                  <c:v>28392.676602510975</c:v>
                </c:pt>
                <c:pt idx="7414">
                  <c:v>26504.514302510976</c:v>
                </c:pt>
                <c:pt idx="7415">
                  <c:v>24669.158524504979</c:v>
                </c:pt>
                <c:pt idx="7416">
                  <c:v>23492.914668943977</c:v>
                </c:pt>
                <c:pt idx="7417">
                  <c:v>22627.168692943978</c:v>
                </c:pt>
                <c:pt idx="7418">
                  <c:v>22273.491942881872</c:v>
                </c:pt>
                <c:pt idx="7419">
                  <c:v>22169.160249952874</c:v>
                </c:pt>
                <c:pt idx="7420">
                  <c:v>22656.249490784874</c:v>
                </c:pt>
                <c:pt idx="7421">
                  <c:v>23917.625180393574</c:v>
                </c:pt>
                <c:pt idx="7422">
                  <c:v>25790.496678393578</c:v>
                </c:pt>
                <c:pt idx="7423">
                  <c:v>22185.954338800002</c:v>
                </c:pt>
                <c:pt idx="7424">
                  <c:v>16497.331039000004</c:v>
                </c:pt>
                <c:pt idx="7425">
                  <c:v>15194.461688999996</c:v>
                </c:pt>
                <c:pt idx="7426">
                  <c:v>13252.542476000004</c:v>
                </c:pt>
                <c:pt idx="7427">
                  <c:v>13086.614682000003</c:v>
                </c:pt>
                <c:pt idx="7428">
                  <c:v>12878.533168</c:v>
                </c:pt>
                <c:pt idx="7429">
                  <c:v>13051.587771999999</c:v>
                </c:pt>
                <c:pt idx="7430">
                  <c:v>15079.835886000001</c:v>
                </c:pt>
                <c:pt idx="7431">
                  <c:v>21019.840634</c:v>
                </c:pt>
                <c:pt idx="7432">
                  <c:v>28480.469241700001</c:v>
                </c:pt>
                <c:pt idx="7433">
                  <c:v>31938.811471714453</c:v>
                </c:pt>
                <c:pt idx="7434">
                  <c:v>32237.045045030449</c:v>
                </c:pt>
                <c:pt idx="7435">
                  <c:v>31549.513086782452</c:v>
                </c:pt>
                <c:pt idx="7436">
                  <c:v>30559.687284782449</c:v>
                </c:pt>
                <c:pt idx="7437">
                  <c:v>28889.807211749448</c:v>
                </c:pt>
                <c:pt idx="7438">
                  <c:v>27014.233631570449</c:v>
                </c:pt>
                <c:pt idx="7439">
                  <c:v>25142.284044570453</c:v>
                </c:pt>
                <c:pt idx="7440">
                  <c:v>23898.426364690444</c:v>
                </c:pt>
                <c:pt idx="7441">
                  <c:v>23037.739381677453</c:v>
                </c:pt>
                <c:pt idx="7442">
                  <c:v>22602.152760352452</c:v>
                </c:pt>
                <c:pt idx="7443">
                  <c:v>22488.378433880447</c:v>
                </c:pt>
                <c:pt idx="7444">
                  <c:v>22892.962412217446</c:v>
                </c:pt>
                <c:pt idx="7445">
                  <c:v>24176.534767783451</c:v>
                </c:pt>
                <c:pt idx="7446">
                  <c:v>26030.145133039754</c:v>
                </c:pt>
                <c:pt idx="7447">
                  <c:v>24488.767981000005</c:v>
                </c:pt>
                <c:pt idx="7448">
                  <c:v>19490.199744999998</c:v>
                </c:pt>
                <c:pt idx="7449">
                  <c:v>14811.364686000001</c:v>
                </c:pt>
                <c:pt idx="7450">
                  <c:v>14976.872983000001</c:v>
                </c:pt>
                <c:pt idx="7451">
                  <c:v>15159.879695</c:v>
                </c:pt>
                <c:pt idx="7452">
                  <c:v>12370.278666999999</c:v>
                </c:pt>
                <c:pt idx="7453">
                  <c:v>12646.965272000001</c:v>
                </c:pt>
                <c:pt idx="7454">
                  <c:v>13994.48422799999</c:v>
                </c:pt>
                <c:pt idx="7455">
                  <c:v>21825.941636</c:v>
                </c:pt>
                <c:pt idx="7456">
                  <c:v>27919.959264000001</c:v>
                </c:pt>
                <c:pt idx="7457">
                  <c:v>31551.531141677853</c:v>
                </c:pt>
                <c:pt idx="7458">
                  <c:v>31714.577301677851</c:v>
                </c:pt>
                <c:pt idx="7459">
                  <c:v>31094.13912231585</c:v>
                </c:pt>
                <c:pt idx="7460">
                  <c:v>30000.597703687719</c:v>
                </c:pt>
                <c:pt idx="7461">
                  <c:v>28181.458683687721</c:v>
                </c:pt>
                <c:pt idx="7462">
                  <c:v>26265.522691687722</c:v>
                </c:pt>
                <c:pt idx="7463">
                  <c:v>24079.039457190353</c:v>
                </c:pt>
                <c:pt idx="7464">
                  <c:v>22173.766963190352</c:v>
                </c:pt>
                <c:pt idx="7465">
                  <c:v>20286.770219311347</c:v>
                </c:pt>
                <c:pt idx="7466">
                  <c:v>19953.797836381851</c:v>
                </c:pt>
                <c:pt idx="7467">
                  <c:v>19802.924801750851</c:v>
                </c:pt>
                <c:pt idx="7468">
                  <c:v>20290.721461979854</c:v>
                </c:pt>
                <c:pt idx="7469">
                  <c:v>21667.302613827851</c:v>
                </c:pt>
                <c:pt idx="7470">
                  <c:v>23426.296592496103</c:v>
                </c:pt>
                <c:pt idx="7471">
                  <c:v>17433.617192000002</c:v>
                </c:pt>
                <c:pt idx="7472">
                  <c:v>10525.862880000002</c:v>
                </c:pt>
                <c:pt idx="7473">
                  <c:v>8260.0729480000009</c:v>
                </c:pt>
                <c:pt idx="7474">
                  <c:v>7323.2180579999967</c:v>
                </c:pt>
                <c:pt idx="7475">
                  <c:v>7622.0389469999973</c:v>
                </c:pt>
                <c:pt idx="7476">
                  <c:v>8950.629676999999</c:v>
                </c:pt>
                <c:pt idx="7477">
                  <c:v>10108.832868000005</c:v>
                </c:pt>
                <c:pt idx="7478">
                  <c:v>11689.826549000003</c:v>
                </c:pt>
                <c:pt idx="7479">
                  <c:v>19344.899887999996</c:v>
                </c:pt>
                <c:pt idx="7480">
                  <c:v>27387.469955699999</c:v>
                </c:pt>
                <c:pt idx="7481">
                  <c:v>30671.662449238607</c:v>
                </c:pt>
                <c:pt idx="7482">
                  <c:v>31127.177744838602</c:v>
                </c:pt>
                <c:pt idx="7483">
                  <c:v>30491.157611350602</c:v>
                </c:pt>
                <c:pt idx="7484">
                  <c:v>29502.132731708603</c:v>
                </c:pt>
                <c:pt idx="7485">
                  <c:v>28239.811020708603</c:v>
                </c:pt>
                <c:pt idx="7486">
                  <c:v>26502.381241995598</c:v>
                </c:pt>
                <c:pt idx="7487">
                  <c:v>24441.897968065197</c:v>
                </c:pt>
                <c:pt idx="7488">
                  <c:v>22781.55955989645</c:v>
                </c:pt>
                <c:pt idx="7489">
                  <c:v>20147.419314956453</c:v>
                </c:pt>
                <c:pt idx="7490">
                  <c:v>19360.292985202454</c:v>
                </c:pt>
                <c:pt idx="7491">
                  <c:v>19183.302973690952</c:v>
                </c:pt>
                <c:pt idx="7492">
                  <c:v>19288.592973990952</c:v>
                </c:pt>
                <c:pt idx="7493">
                  <c:v>20704.37876313895</c:v>
                </c:pt>
                <c:pt idx="7494">
                  <c:v>22385.339347750949</c:v>
                </c:pt>
                <c:pt idx="7495">
                  <c:v>16544.744918</c:v>
                </c:pt>
                <c:pt idx="7496">
                  <c:v>11654.037966</c:v>
                </c:pt>
                <c:pt idx="7497">
                  <c:v>9198.3564409999981</c:v>
                </c:pt>
                <c:pt idx="7498">
                  <c:v>8744.7835030000024</c:v>
                </c:pt>
                <c:pt idx="7499">
                  <c:v>8414.4769329999963</c:v>
                </c:pt>
                <c:pt idx="7500">
                  <c:v>8518.9804719999956</c:v>
                </c:pt>
                <c:pt idx="7501">
                  <c:v>9530.7518480000017</c:v>
                </c:pt>
                <c:pt idx="7502">
                  <c:v>12611.465293899997</c:v>
                </c:pt>
                <c:pt idx="7503">
                  <c:v>19175.640983900004</c:v>
                </c:pt>
                <c:pt idx="7504">
                  <c:v>26484.0143126</c:v>
                </c:pt>
                <c:pt idx="7505">
                  <c:v>29372.375895028956</c:v>
                </c:pt>
                <c:pt idx="7506">
                  <c:v>29053.061494028952</c:v>
                </c:pt>
                <c:pt idx="7507">
                  <c:v>28265.435794028956</c:v>
                </c:pt>
                <c:pt idx="7508">
                  <c:v>26508.460819114196</c:v>
                </c:pt>
                <c:pt idx="7509">
                  <c:v>24537.190612470204</c:v>
                </c:pt>
                <c:pt idx="7510">
                  <c:v>22973.955684718199</c:v>
                </c:pt>
                <c:pt idx="7511">
                  <c:v>21035.079285428197</c:v>
                </c:pt>
                <c:pt idx="7512">
                  <c:v>19585.040381928495</c:v>
                </c:pt>
                <c:pt idx="7513">
                  <c:v>20438.783505172505</c:v>
                </c:pt>
                <c:pt idx="7514">
                  <c:v>20064.730579707499</c:v>
                </c:pt>
                <c:pt idx="7515">
                  <c:v>19926.020444457499</c:v>
                </c:pt>
                <c:pt idx="7516">
                  <c:v>20240.706331080502</c:v>
                </c:pt>
                <c:pt idx="7517">
                  <c:v>21516.9786563175</c:v>
                </c:pt>
                <c:pt idx="7518">
                  <c:v>23308.812241915755</c:v>
                </c:pt>
                <c:pt idx="7519">
                  <c:v>18504.947364600001</c:v>
                </c:pt>
                <c:pt idx="7520">
                  <c:v>13808.016597000005</c:v>
                </c:pt>
                <c:pt idx="7521">
                  <c:v>11995.542538000002</c:v>
                </c:pt>
                <c:pt idx="7522">
                  <c:v>10854.731022999998</c:v>
                </c:pt>
                <c:pt idx="7523">
                  <c:v>10797.245993000004</c:v>
                </c:pt>
                <c:pt idx="7524">
                  <c:v>10645.396049000001</c:v>
                </c:pt>
                <c:pt idx="7525">
                  <c:v>10203.627064999999</c:v>
                </c:pt>
                <c:pt idx="7526">
                  <c:v>11269.177653099998</c:v>
                </c:pt>
                <c:pt idx="7527">
                  <c:v>17806.829023499999</c:v>
                </c:pt>
                <c:pt idx="7528">
                  <c:v>25730.722894029994</c:v>
                </c:pt>
                <c:pt idx="7529">
                  <c:v>28448.974568671045</c:v>
                </c:pt>
                <c:pt idx="7530">
                  <c:v>27576.297238771047</c:v>
                </c:pt>
                <c:pt idx="7531">
                  <c:v>26475.743652371053</c:v>
                </c:pt>
                <c:pt idx="7532">
                  <c:v>24923.255833371048</c:v>
                </c:pt>
                <c:pt idx="7533">
                  <c:v>23823.724959658048</c:v>
                </c:pt>
                <c:pt idx="7534">
                  <c:v>22604.926545703049</c:v>
                </c:pt>
                <c:pt idx="7535">
                  <c:v>21255.427055703054</c:v>
                </c:pt>
                <c:pt idx="7536">
                  <c:v>20005.47915337867</c:v>
                </c:pt>
                <c:pt idx="7537">
                  <c:v>18802.863873378672</c:v>
                </c:pt>
                <c:pt idx="7538">
                  <c:v>18578.315016021668</c:v>
                </c:pt>
                <c:pt idx="7539">
                  <c:v>18582.220086711674</c:v>
                </c:pt>
                <c:pt idx="7540">
                  <c:v>19083.231646959677</c:v>
                </c:pt>
                <c:pt idx="7541">
                  <c:v>20751.49707785968</c:v>
                </c:pt>
                <c:pt idx="7542">
                  <c:v>22858.734574398677</c:v>
                </c:pt>
                <c:pt idx="7543">
                  <c:v>22887.130456000003</c:v>
                </c:pt>
                <c:pt idx="7544">
                  <c:v>18648.988631000004</c:v>
                </c:pt>
                <c:pt idx="7545">
                  <c:v>15160.848689000002</c:v>
                </c:pt>
                <c:pt idx="7546">
                  <c:v>14192.943769999998</c:v>
                </c:pt>
                <c:pt idx="7547">
                  <c:v>15298.949121</c:v>
                </c:pt>
                <c:pt idx="7548">
                  <c:v>17184.387672999997</c:v>
                </c:pt>
                <c:pt idx="7549">
                  <c:v>18565.646789999999</c:v>
                </c:pt>
                <c:pt idx="7550">
                  <c:v>20787.041566000004</c:v>
                </c:pt>
                <c:pt idx="7551">
                  <c:v>22664.056350999999</c:v>
                </c:pt>
                <c:pt idx="7552">
                  <c:v>25465.324947304503</c:v>
                </c:pt>
                <c:pt idx="7553">
                  <c:v>28501.895243342373</c:v>
                </c:pt>
                <c:pt idx="7554">
                  <c:v>28581.986417044373</c:v>
                </c:pt>
                <c:pt idx="7555">
                  <c:v>27980.507578644378</c:v>
                </c:pt>
                <c:pt idx="7556">
                  <c:v>27322.928359644378</c:v>
                </c:pt>
                <c:pt idx="7557">
                  <c:v>25731.005961070678</c:v>
                </c:pt>
                <c:pt idx="7558">
                  <c:v>24136.655223095684</c:v>
                </c:pt>
                <c:pt idx="7559">
                  <c:v>21899.979483473675</c:v>
                </c:pt>
                <c:pt idx="7560">
                  <c:v>20863.880789626575</c:v>
                </c:pt>
                <c:pt idx="7561">
                  <c:v>22104.110419626573</c:v>
                </c:pt>
                <c:pt idx="7562">
                  <c:v>22039.531593476582</c:v>
                </c:pt>
                <c:pt idx="7563">
                  <c:v>22106.407708660576</c:v>
                </c:pt>
                <c:pt idx="7564">
                  <c:v>22730.953198576703</c:v>
                </c:pt>
                <c:pt idx="7565">
                  <c:v>23941.438991189698</c:v>
                </c:pt>
                <c:pt idx="7566">
                  <c:v>25702.6653790317</c:v>
                </c:pt>
                <c:pt idx="7567">
                  <c:v>19088.510979999999</c:v>
                </c:pt>
                <c:pt idx="7568">
                  <c:v>13875.851860000001</c:v>
                </c:pt>
                <c:pt idx="7569">
                  <c:v>13466.217371000001</c:v>
                </c:pt>
                <c:pt idx="7570">
                  <c:v>12918.969670000002</c:v>
                </c:pt>
                <c:pt idx="7571">
                  <c:v>11231.829730000001</c:v>
                </c:pt>
                <c:pt idx="7572">
                  <c:v>11188.373089000001</c:v>
                </c:pt>
                <c:pt idx="7573">
                  <c:v>12938.362421000003</c:v>
                </c:pt>
                <c:pt idx="7574">
                  <c:v>15003.559732100002</c:v>
                </c:pt>
                <c:pt idx="7575">
                  <c:v>21215.8621021</c:v>
                </c:pt>
                <c:pt idx="7576">
                  <c:v>27790.659248799999</c:v>
                </c:pt>
                <c:pt idx="7577">
                  <c:v>30475.7501156902</c:v>
                </c:pt>
                <c:pt idx="7578">
                  <c:v>30249.024225690202</c:v>
                </c:pt>
                <c:pt idx="7579">
                  <c:v>29284.609725690203</c:v>
                </c:pt>
                <c:pt idx="7580">
                  <c:v>27579.517227690198</c:v>
                </c:pt>
                <c:pt idx="7581">
                  <c:v>25843.4118494902</c:v>
                </c:pt>
                <c:pt idx="7582">
                  <c:v>24293.004113553205</c:v>
                </c:pt>
                <c:pt idx="7583">
                  <c:v>21995.928412453199</c:v>
                </c:pt>
                <c:pt idx="7584">
                  <c:v>21238.939221453194</c:v>
                </c:pt>
                <c:pt idx="7585">
                  <c:v>22610.480367122804</c:v>
                </c:pt>
                <c:pt idx="7586">
                  <c:v>22386.0730651228</c:v>
                </c:pt>
                <c:pt idx="7587">
                  <c:v>22277.794023772803</c:v>
                </c:pt>
                <c:pt idx="7588">
                  <c:v>22642.939103602799</c:v>
                </c:pt>
                <c:pt idx="7589">
                  <c:v>23787.719498225801</c:v>
                </c:pt>
                <c:pt idx="7590">
                  <c:v>25678.169797791801</c:v>
                </c:pt>
                <c:pt idx="7591">
                  <c:v>21115.986059999996</c:v>
                </c:pt>
                <c:pt idx="7592">
                  <c:v>14827.930296</c:v>
                </c:pt>
                <c:pt idx="7593">
                  <c:v>13784.494690999996</c:v>
                </c:pt>
                <c:pt idx="7594">
                  <c:v>11246.458222000001</c:v>
                </c:pt>
                <c:pt idx="7595">
                  <c:v>11022.800849000003</c:v>
                </c:pt>
                <c:pt idx="7596">
                  <c:v>10189.875025999998</c:v>
                </c:pt>
                <c:pt idx="7597">
                  <c:v>11575.920001999995</c:v>
                </c:pt>
                <c:pt idx="7598">
                  <c:v>13116.814712000001</c:v>
                </c:pt>
                <c:pt idx="7599">
                  <c:v>19697.655457000001</c:v>
                </c:pt>
                <c:pt idx="7600">
                  <c:v>28168.155998699996</c:v>
                </c:pt>
                <c:pt idx="7601">
                  <c:v>30889.421233331697</c:v>
                </c:pt>
                <c:pt idx="7602">
                  <c:v>30733.760944403679</c:v>
                </c:pt>
                <c:pt idx="7603">
                  <c:v>29864.387738882673</c:v>
                </c:pt>
                <c:pt idx="7604">
                  <c:v>28145.802982294674</c:v>
                </c:pt>
                <c:pt idx="7605">
                  <c:v>26326.974530656677</c:v>
                </c:pt>
                <c:pt idx="7606">
                  <c:v>24693.198480831677</c:v>
                </c:pt>
                <c:pt idx="7607">
                  <c:v>22349.55068488168</c:v>
                </c:pt>
                <c:pt idx="7608">
                  <c:v>21916.392493881678</c:v>
                </c:pt>
                <c:pt idx="7609">
                  <c:v>22891.396121881677</c:v>
                </c:pt>
                <c:pt idx="7610">
                  <c:v>22490.34496661408</c:v>
                </c:pt>
                <c:pt idx="7611">
                  <c:v>22392.707790698078</c:v>
                </c:pt>
                <c:pt idx="7612">
                  <c:v>22844.010449151199</c:v>
                </c:pt>
                <c:pt idx="7613">
                  <c:v>24185.729173269203</c:v>
                </c:pt>
                <c:pt idx="7614">
                  <c:v>25996.2253010762</c:v>
                </c:pt>
                <c:pt idx="7615">
                  <c:v>20627.120498999997</c:v>
                </c:pt>
                <c:pt idx="7616">
                  <c:v>14371.667814</c:v>
                </c:pt>
                <c:pt idx="7617">
                  <c:v>12506.374232</c:v>
                </c:pt>
                <c:pt idx="7618">
                  <c:v>12085.017342000003</c:v>
                </c:pt>
                <c:pt idx="7619">
                  <c:v>11495.521817000003</c:v>
                </c:pt>
                <c:pt idx="7620">
                  <c:v>11838.946678</c:v>
                </c:pt>
                <c:pt idx="7621">
                  <c:v>12938.351859</c:v>
                </c:pt>
                <c:pt idx="7622">
                  <c:v>14766.427606000003</c:v>
                </c:pt>
                <c:pt idx="7623">
                  <c:v>21017.651592000006</c:v>
                </c:pt>
                <c:pt idx="7624">
                  <c:v>28988.645562599999</c:v>
                </c:pt>
                <c:pt idx="7625">
                  <c:v>32147.555100987651</c:v>
                </c:pt>
                <c:pt idx="7626">
                  <c:v>32235.46887514765</c:v>
                </c:pt>
                <c:pt idx="7627">
                  <c:v>31578.415273181396</c:v>
                </c:pt>
                <c:pt idx="7628">
                  <c:v>30468.6945085814</c:v>
                </c:pt>
                <c:pt idx="7629">
                  <c:v>28648.131597031395</c:v>
                </c:pt>
                <c:pt idx="7630">
                  <c:v>26773.944591189651</c:v>
                </c:pt>
                <c:pt idx="7631">
                  <c:v>24859.758700189646</c:v>
                </c:pt>
                <c:pt idx="7632">
                  <c:v>23682.84944928965</c:v>
                </c:pt>
                <c:pt idx="7633">
                  <c:v>22813.930645539549</c:v>
                </c:pt>
                <c:pt idx="7634">
                  <c:v>22365.35025653955</c:v>
                </c:pt>
                <c:pt idx="7635">
                  <c:v>22157.356546539551</c:v>
                </c:pt>
                <c:pt idx="7636">
                  <c:v>22392.675257910545</c:v>
                </c:pt>
                <c:pt idx="7637">
                  <c:v>23792.325188185656</c:v>
                </c:pt>
                <c:pt idx="7638">
                  <c:v>25912.228206342646</c:v>
                </c:pt>
                <c:pt idx="7639">
                  <c:v>20710.507170000004</c:v>
                </c:pt>
                <c:pt idx="7640">
                  <c:v>14915.707587999999</c:v>
                </c:pt>
                <c:pt idx="7641">
                  <c:v>13491.105600000001</c:v>
                </c:pt>
                <c:pt idx="7642">
                  <c:v>12303.666109000002</c:v>
                </c:pt>
                <c:pt idx="7643">
                  <c:v>12717.468124000003</c:v>
                </c:pt>
                <c:pt idx="7644">
                  <c:v>12711.126710999997</c:v>
                </c:pt>
                <c:pt idx="7645">
                  <c:v>13894.557181000002</c:v>
                </c:pt>
                <c:pt idx="7646">
                  <c:v>15648.642105999999</c:v>
                </c:pt>
                <c:pt idx="7647">
                  <c:v>21242.241658999999</c:v>
                </c:pt>
                <c:pt idx="7648">
                  <c:v>29144.477929804496</c:v>
                </c:pt>
                <c:pt idx="7649">
                  <c:v>32423.657733451702</c:v>
                </c:pt>
                <c:pt idx="7650">
                  <c:v>32658.559665389203</c:v>
                </c:pt>
                <c:pt idx="7651">
                  <c:v>31953.2177991592</c:v>
                </c:pt>
                <c:pt idx="7652">
                  <c:v>30685.136158634203</c:v>
                </c:pt>
                <c:pt idx="7653">
                  <c:v>28728.894828322198</c:v>
                </c:pt>
                <c:pt idx="7654">
                  <c:v>26639.544238456201</c:v>
                </c:pt>
                <c:pt idx="7655">
                  <c:v>24533.233196498699</c:v>
                </c:pt>
                <c:pt idx="7656">
                  <c:v>22570.687953562701</c:v>
                </c:pt>
                <c:pt idx="7657">
                  <c:v>20524.202304562696</c:v>
                </c:pt>
                <c:pt idx="7658">
                  <c:v>19811.1050113971</c:v>
                </c:pt>
                <c:pt idx="7659">
                  <c:v>19158.282612397099</c:v>
                </c:pt>
                <c:pt idx="7660">
                  <c:v>19561.160064617099</c:v>
                </c:pt>
                <c:pt idx="7661">
                  <c:v>21419.058182095396</c:v>
                </c:pt>
                <c:pt idx="7662">
                  <c:v>24002.409652598399</c:v>
                </c:pt>
                <c:pt idx="7663">
                  <c:v>18975.436936000002</c:v>
                </c:pt>
                <c:pt idx="7664">
                  <c:v>13584.956161999997</c:v>
                </c:pt>
                <c:pt idx="7665">
                  <c:v>10018.316683000003</c:v>
                </c:pt>
                <c:pt idx="7666">
                  <c:v>9984.3459020000009</c:v>
                </c:pt>
                <c:pt idx="7667">
                  <c:v>10218.141061999995</c:v>
                </c:pt>
                <c:pt idx="7668">
                  <c:v>9181.0380830000013</c:v>
                </c:pt>
                <c:pt idx="7669">
                  <c:v>10083.287708</c:v>
                </c:pt>
                <c:pt idx="7670">
                  <c:v>11788.655218</c:v>
                </c:pt>
                <c:pt idx="7671">
                  <c:v>17854.141693000001</c:v>
                </c:pt>
                <c:pt idx="7672">
                  <c:v>26602.835291804502</c:v>
                </c:pt>
                <c:pt idx="7673">
                  <c:v>29740.678669661698</c:v>
                </c:pt>
                <c:pt idx="7674">
                  <c:v>29530.5148596617</c:v>
                </c:pt>
                <c:pt idx="7675">
                  <c:v>28763.877288106451</c:v>
                </c:pt>
                <c:pt idx="7676">
                  <c:v>27598.446288106454</c:v>
                </c:pt>
                <c:pt idx="7677">
                  <c:v>25653.147345931447</c:v>
                </c:pt>
                <c:pt idx="7678">
                  <c:v>23385.231421927445</c:v>
                </c:pt>
                <c:pt idx="7679">
                  <c:v>21257.156293499451</c:v>
                </c:pt>
                <c:pt idx="7680">
                  <c:v>19806.33616010645</c:v>
                </c:pt>
                <c:pt idx="7681">
                  <c:v>20505.508204106452</c:v>
                </c:pt>
                <c:pt idx="7682">
                  <c:v>20084.814887411449</c:v>
                </c:pt>
                <c:pt idx="7683">
                  <c:v>19796.047774111452</c:v>
                </c:pt>
                <c:pt idx="7684">
                  <c:v>19645.226670111453</c:v>
                </c:pt>
                <c:pt idx="7685">
                  <c:v>20919.618279111452</c:v>
                </c:pt>
                <c:pt idx="7686">
                  <c:v>22907.104667111449</c:v>
                </c:pt>
                <c:pt idx="7687">
                  <c:v>18109.195488999998</c:v>
                </c:pt>
                <c:pt idx="7688">
                  <c:v>13114.800901999999</c:v>
                </c:pt>
                <c:pt idx="7689">
                  <c:v>10660.657663</c:v>
                </c:pt>
                <c:pt idx="7690">
                  <c:v>10661.699945</c:v>
                </c:pt>
                <c:pt idx="7691">
                  <c:v>11237.753285999999</c:v>
                </c:pt>
                <c:pt idx="7692">
                  <c:v>9669.5177559999993</c:v>
                </c:pt>
                <c:pt idx="7693">
                  <c:v>9912.2253629999996</c:v>
                </c:pt>
                <c:pt idx="7694">
                  <c:v>12413.997463999995</c:v>
                </c:pt>
                <c:pt idx="7695">
                  <c:v>18015.421189000001</c:v>
                </c:pt>
                <c:pt idx="7696">
                  <c:v>26390.799893365758</c:v>
                </c:pt>
                <c:pt idx="7697">
                  <c:v>29202.47162889201</c:v>
                </c:pt>
                <c:pt idx="7698">
                  <c:v>28989.34631889201</c:v>
                </c:pt>
                <c:pt idx="7699">
                  <c:v>28263.269880639007</c:v>
                </c:pt>
                <c:pt idx="7700">
                  <c:v>27224.42115683026</c:v>
                </c:pt>
                <c:pt idx="7701">
                  <c:v>25788.45686683026</c:v>
                </c:pt>
                <c:pt idx="7702">
                  <c:v>24040.794602143258</c:v>
                </c:pt>
                <c:pt idx="7703">
                  <c:v>22305.949270118261</c:v>
                </c:pt>
                <c:pt idx="7704">
                  <c:v>20525.514541168261</c:v>
                </c:pt>
                <c:pt idx="7705">
                  <c:v>19229.646715312258</c:v>
                </c:pt>
                <c:pt idx="7706">
                  <c:v>18913.52082978726</c:v>
                </c:pt>
                <c:pt idx="7707">
                  <c:v>18626.313088584255</c:v>
                </c:pt>
                <c:pt idx="7708">
                  <c:v>18766.120955834256</c:v>
                </c:pt>
                <c:pt idx="7709">
                  <c:v>19601.616896834261</c:v>
                </c:pt>
                <c:pt idx="7710">
                  <c:v>21165.382167769261</c:v>
                </c:pt>
                <c:pt idx="7711">
                  <c:v>15872.419036000001</c:v>
                </c:pt>
                <c:pt idx="7712">
                  <c:v>9582.4590059999991</c:v>
                </c:pt>
                <c:pt idx="7713">
                  <c:v>6954.7169729999951</c:v>
                </c:pt>
                <c:pt idx="7714">
                  <c:v>6533.8335159999988</c:v>
                </c:pt>
                <c:pt idx="7715">
                  <c:v>6351.8268079999998</c:v>
                </c:pt>
                <c:pt idx="7716">
                  <c:v>6650.9196519999996</c:v>
                </c:pt>
                <c:pt idx="7717">
                  <c:v>7192.4944480000013</c:v>
                </c:pt>
                <c:pt idx="7718">
                  <c:v>9174.5374120000033</c:v>
                </c:pt>
                <c:pt idx="7719">
                  <c:v>16098.527563000001</c:v>
                </c:pt>
                <c:pt idx="7720">
                  <c:v>24572.004990165755</c:v>
                </c:pt>
                <c:pt idx="7721">
                  <c:v>27741.296833384364</c:v>
                </c:pt>
                <c:pt idx="7722">
                  <c:v>28436.097722034363</c:v>
                </c:pt>
                <c:pt idx="7723">
                  <c:v>27428.158607269601</c:v>
                </c:pt>
                <c:pt idx="7724">
                  <c:v>26414.214009269599</c:v>
                </c:pt>
                <c:pt idx="7725">
                  <c:v>24968.863807587099</c:v>
                </c:pt>
                <c:pt idx="7726">
                  <c:v>23305.514318898404</c:v>
                </c:pt>
                <c:pt idx="7727">
                  <c:v>21270.693428898401</c:v>
                </c:pt>
                <c:pt idx="7728">
                  <c:v>21425.435927490405</c:v>
                </c:pt>
                <c:pt idx="7729">
                  <c:v>20813.865424094103</c:v>
                </c:pt>
                <c:pt idx="7730">
                  <c:v>19768.267735094098</c:v>
                </c:pt>
                <c:pt idx="7731">
                  <c:v>19204.187069125997</c:v>
                </c:pt>
                <c:pt idx="7732">
                  <c:v>19844.049367325999</c:v>
                </c:pt>
                <c:pt idx="7733">
                  <c:v>21089.254513307002</c:v>
                </c:pt>
                <c:pt idx="7734">
                  <c:v>22949.388338186996</c:v>
                </c:pt>
                <c:pt idx="7735">
                  <c:v>18474.816162549247</c:v>
                </c:pt>
                <c:pt idx="7736">
                  <c:v>13135.110649299999</c:v>
                </c:pt>
                <c:pt idx="7737">
                  <c:v>12143.094723999999</c:v>
                </c:pt>
                <c:pt idx="7738">
                  <c:v>12555.460461999997</c:v>
                </c:pt>
                <c:pt idx="7739">
                  <c:v>13057.595109</c:v>
                </c:pt>
                <c:pt idx="7740">
                  <c:v>13337.211231000001</c:v>
                </c:pt>
                <c:pt idx="7741">
                  <c:v>13573.860864000004</c:v>
                </c:pt>
                <c:pt idx="7742">
                  <c:v>14088.814761</c:v>
                </c:pt>
                <c:pt idx="7743">
                  <c:v>19311.405179000001</c:v>
                </c:pt>
                <c:pt idx="7744">
                  <c:v>26358.94059027575</c:v>
                </c:pt>
                <c:pt idx="7745">
                  <c:v>29732.068580956653</c:v>
                </c:pt>
                <c:pt idx="7746">
                  <c:v>29746.125555453647</c:v>
                </c:pt>
                <c:pt idx="7747">
                  <c:v>28912.240253328746</c:v>
                </c:pt>
                <c:pt idx="7748">
                  <c:v>28142.490917028746</c:v>
                </c:pt>
                <c:pt idx="7749">
                  <c:v>27319.459793553848</c:v>
                </c:pt>
                <c:pt idx="7750">
                  <c:v>25419.190079621851</c:v>
                </c:pt>
                <c:pt idx="7751">
                  <c:v>23235.57538413785</c:v>
                </c:pt>
                <c:pt idx="7752">
                  <c:v>22524.96096456785</c:v>
                </c:pt>
                <c:pt idx="7753">
                  <c:v>22929.581667092847</c:v>
                </c:pt>
                <c:pt idx="7754">
                  <c:v>22638.247086352851</c:v>
                </c:pt>
                <c:pt idx="7755">
                  <c:v>22600.270662152852</c:v>
                </c:pt>
                <c:pt idx="7756">
                  <c:v>22983.384293922849</c:v>
                </c:pt>
                <c:pt idx="7757">
                  <c:v>24043.322090495454</c:v>
                </c:pt>
                <c:pt idx="7758">
                  <c:v>25866.854180495451</c:v>
                </c:pt>
                <c:pt idx="7759">
                  <c:v>24092.208504999999</c:v>
                </c:pt>
                <c:pt idx="7760">
                  <c:v>22050.190630999998</c:v>
                </c:pt>
                <c:pt idx="7761">
                  <c:v>16549.640344000007</c:v>
                </c:pt>
                <c:pt idx="7762">
                  <c:v>14099.017851999999</c:v>
                </c:pt>
                <c:pt idx="7763">
                  <c:v>14124.946140000004</c:v>
                </c:pt>
                <c:pt idx="7764">
                  <c:v>14942.679992999998</c:v>
                </c:pt>
                <c:pt idx="7765">
                  <c:v>15768.737714000003</c:v>
                </c:pt>
                <c:pt idx="7766">
                  <c:v>17235.541590999997</c:v>
                </c:pt>
                <c:pt idx="7767">
                  <c:v>20085.061320000001</c:v>
                </c:pt>
                <c:pt idx="7768">
                  <c:v>29000.720630812004</c:v>
                </c:pt>
                <c:pt idx="7769">
                  <c:v>32262.959776472097</c:v>
                </c:pt>
                <c:pt idx="7770">
                  <c:v>32446.243863001106</c:v>
                </c:pt>
                <c:pt idx="7771">
                  <c:v>31643.477263001103</c:v>
                </c:pt>
                <c:pt idx="7772">
                  <c:v>30360.644075001099</c:v>
                </c:pt>
                <c:pt idx="7773">
                  <c:v>28531.6860848016</c:v>
                </c:pt>
                <c:pt idx="7774">
                  <c:v>26433.394269801604</c:v>
                </c:pt>
                <c:pt idx="7775">
                  <c:v>24349.821989801603</c:v>
                </c:pt>
                <c:pt idx="7776">
                  <c:v>23180.5156597895</c:v>
                </c:pt>
                <c:pt idx="7777">
                  <c:v>20533.799817789499</c:v>
                </c:pt>
                <c:pt idx="7778">
                  <c:v>19978.520459789503</c:v>
                </c:pt>
                <c:pt idx="7779">
                  <c:v>19878.685173133505</c:v>
                </c:pt>
                <c:pt idx="7780">
                  <c:v>20325.103950920602</c:v>
                </c:pt>
                <c:pt idx="7781">
                  <c:v>21766.576336039598</c:v>
                </c:pt>
                <c:pt idx="7782">
                  <c:v>24129.490947850598</c:v>
                </c:pt>
                <c:pt idx="7783">
                  <c:v>24002.441828739997</c:v>
                </c:pt>
                <c:pt idx="7784">
                  <c:v>19622.094390799997</c:v>
                </c:pt>
                <c:pt idx="7785">
                  <c:v>15749.401503000001</c:v>
                </c:pt>
                <c:pt idx="7786">
                  <c:v>14776.747267999996</c:v>
                </c:pt>
                <c:pt idx="7787">
                  <c:v>13983.081578000005</c:v>
                </c:pt>
                <c:pt idx="7788">
                  <c:v>16024.078540000002</c:v>
                </c:pt>
                <c:pt idx="7789">
                  <c:v>18810.736250999998</c:v>
                </c:pt>
                <c:pt idx="7790">
                  <c:v>21588.631302999998</c:v>
                </c:pt>
                <c:pt idx="7791">
                  <c:v>24294.868201000001</c:v>
                </c:pt>
                <c:pt idx="7792">
                  <c:v>28341.092696906002</c:v>
                </c:pt>
                <c:pt idx="7793">
                  <c:v>31624.678445673846</c:v>
                </c:pt>
                <c:pt idx="7794">
                  <c:v>31909.479458311853</c:v>
                </c:pt>
                <c:pt idx="7795">
                  <c:v>31336.500935135849</c:v>
                </c:pt>
                <c:pt idx="7796">
                  <c:v>30299.019497135851</c:v>
                </c:pt>
                <c:pt idx="7797">
                  <c:v>28657.609358675854</c:v>
                </c:pt>
                <c:pt idx="7798">
                  <c:v>26879.207309352099</c:v>
                </c:pt>
                <c:pt idx="7799">
                  <c:v>24962.266218932098</c:v>
                </c:pt>
                <c:pt idx="7800">
                  <c:v>20952.427172932101</c:v>
                </c:pt>
                <c:pt idx="7801">
                  <c:v>19354.989152704096</c:v>
                </c:pt>
                <c:pt idx="7802">
                  <c:v>19140.346353275898</c:v>
                </c:pt>
                <c:pt idx="7803">
                  <c:v>19049.941520651901</c:v>
                </c:pt>
                <c:pt idx="7804">
                  <c:v>19627.554732111657</c:v>
                </c:pt>
                <c:pt idx="7805">
                  <c:v>20766.412526203658</c:v>
                </c:pt>
                <c:pt idx="7806">
                  <c:v>22507.545325203657</c:v>
                </c:pt>
                <c:pt idx="7807">
                  <c:v>16423.253637400005</c:v>
                </c:pt>
                <c:pt idx="7808">
                  <c:v>8269.5883759999997</c:v>
                </c:pt>
                <c:pt idx="7809">
                  <c:v>6549.9373329999999</c:v>
                </c:pt>
                <c:pt idx="7810">
                  <c:v>5890.1644329999999</c:v>
                </c:pt>
                <c:pt idx="7811">
                  <c:v>5872.1919129999969</c:v>
                </c:pt>
                <c:pt idx="7812">
                  <c:v>5949.3974229999967</c:v>
                </c:pt>
                <c:pt idx="7813">
                  <c:v>7285.5455330000004</c:v>
                </c:pt>
                <c:pt idx="7814">
                  <c:v>9610.5669630000048</c:v>
                </c:pt>
                <c:pt idx="7815">
                  <c:v>16418.746724999997</c:v>
                </c:pt>
                <c:pt idx="7816">
                  <c:v>25195.851747056004</c:v>
                </c:pt>
                <c:pt idx="7817">
                  <c:v>28059.942741873998</c:v>
                </c:pt>
                <c:pt idx="7818">
                  <c:v>28486.291335873997</c:v>
                </c:pt>
                <c:pt idx="7819">
                  <c:v>27849.945435873997</c:v>
                </c:pt>
                <c:pt idx="7820">
                  <c:v>27086.560438070006</c:v>
                </c:pt>
                <c:pt idx="7821">
                  <c:v>25654.271588745003</c:v>
                </c:pt>
                <c:pt idx="7822">
                  <c:v>23957.423880994997</c:v>
                </c:pt>
                <c:pt idx="7823">
                  <c:v>22238.970770319003</c:v>
                </c:pt>
                <c:pt idx="7824">
                  <c:v>19799.015866319001</c:v>
                </c:pt>
                <c:pt idx="7825">
                  <c:v>19383.960675318998</c:v>
                </c:pt>
                <c:pt idx="7826">
                  <c:v>19081.764287804006</c:v>
                </c:pt>
                <c:pt idx="7827">
                  <c:v>19121.391889804003</c:v>
                </c:pt>
                <c:pt idx="7828">
                  <c:v>20009.700708195</c:v>
                </c:pt>
                <c:pt idx="7829">
                  <c:v>21403.692007195001</c:v>
                </c:pt>
                <c:pt idx="7830">
                  <c:v>23915.47998633</c:v>
                </c:pt>
                <c:pt idx="7831">
                  <c:v>19320.895437000003</c:v>
                </c:pt>
                <c:pt idx="7832">
                  <c:v>12939.991968999999</c:v>
                </c:pt>
                <c:pt idx="7833">
                  <c:v>10982.900308</c:v>
                </c:pt>
                <c:pt idx="7834">
                  <c:v>10970.651807999999</c:v>
                </c:pt>
                <c:pt idx="7835">
                  <c:v>10690.544404999999</c:v>
                </c:pt>
                <c:pt idx="7836">
                  <c:v>11034.100006999994</c:v>
                </c:pt>
                <c:pt idx="7837">
                  <c:v>11882.209331000002</c:v>
                </c:pt>
                <c:pt idx="7838">
                  <c:v>13349.409480000006</c:v>
                </c:pt>
                <c:pt idx="7839">
                  <c:v>19641.751329000002</c:v>
                </c:pt>
                <c:pt idx="7840">
                  <c:v>28321.041721577501</c:v>
                </c:pt>
                <c:pt idx="7841">
                  <c:v>31341.551058543551</c:v>
                </c:pt>
                <c:pt idx="7842">
                  <c:v>31304.50370428255</c:v>
                </c:pt>
                <c:pt idx="7843">
                  <c:v>30553.252067063298</c:v>
                </c:pt>
                <c:pt idx="7844">
                  <c:v>29512.486040263298</c:v>
                </c:pt>
                <c:pt idx="7845">
                  <c:v>28063.914332301305</c:v>
                </c:pt>
                <c:pt idx="7846">
                  <c:v>26575.675211501301</c:v>
                </c:pt>
                <c:pt idx="7847">
                  <c:v>24537.232429157295</c:v>
                </c:pt>
                <c:pt idx="7848">
                  <c:v>22222.402483520298</c:v>
                </c:pt>
                <c:pt idx="7849">
                  <c:v>19596.670090686304</c:v>
                </c:pt>
                <c:pt idx="7850">
                  <c:v>19047.991188686297</c:v>
                </c:pt>
                <c:pt idx="7851">
                  <c:v>18857.238724987299</c:v>
                </c:pt>
                <c:pt idx="7852">
                  <c:v>19524.897758238298</c:v>
                </c:pt>
                <c:pt idx="7853">
                  <c:v>20906.470657199676</c:v>
                </c:pt>
                <c:pt idx="7854">
                  <c:v>23391.688838888673</c:v>
                </c:pt>
                <c:pt idx="7855">
                  <c:v>21601.436137000001</c:v>
                </c:pt>
                <c:pt idx="7856">
                  <c:v>13840.523314999997</c:v>
                </c:pt>
                <c:pt idx="7857">
                  <c:v>13474.830196999999</c:v>
                </c:pt>
                <c:pt idx="7858">
                  <c:v>9046.9362050000018</c:v>
                </c:pt>
                <c:pt idx="7859">
                  <c:v>8696.238129000003</c:v>
                </c:pt>
                <c:pt idx="7860">
                  <c:v>10275.824718999997</c:v>
                </c:pt>
                <c:pt idx="7861">
                  <c:v>9472.0325360000024</c:v>
                </c:pt>
                <c:pt idx="7862">
                  <c:v>12077.855071999998</c:v>
                </c:pt>
                <c:pt idx="7863">
                  <c:v>19830.003751000007</c:v>
                </c:pt>
                <c:pt idx="7864">
                  <c:v>27567.979145462123</c:v>
                </c:pt>
                <c:pt idx="7865">
                  <c:v>30281.353421589625</c:v>
                </c:pt>
                <c:pt idx="7866">
                  <c:v>30288.957930014632</c:v>
                </c:pt>
                <c:pt idx="7867">
                  <c:v>29581.677870414624</c:v>
                </c:pt>
                <c:pt idx="7868">
                  <c:v>28356.360129414625</c:v>
                </c:pt>
                <c:pt idx="7869">
                  <c:v>26609.543190214623</c:v>
                </c:pt>
                <c:pt idx="7870">
                  <c:v>25014.860844452625</c:v>
                </c:pt>
                <c:pt idx="7871">
                  <c:v>23140.136088033621</c:v>
                </c:pt>
                <c:pt idx="7872">
                  <c:v>21651.688171345628</c:v>
                </c:pt>
                <c:pt idx="7873">
                  <c:v>18430.135026574626</c:v>
                </c:pt>
                <c:pt idx="7874">
                  <c:v>18175.584990599626</c:v>
                </c:pt>
                <c:pt idx="7875">
                  <c:v>18154.294496999632</c:v>
                </c:pt>
                <c:pt idx="7876">
                  <c:v>18645.012784719627</c:v>
                </c:pt>
                <c:pt idx="7877">
                  <c:v>19937.65368431963</c:v>
                </c:pt>
                <c:pt idx="7878">
                  <c:v>21751.547774319624</c:v>
                </c:pt>
                <c:pt idx="7879">
                  <c:v>17589.361615299997</c:v>
                </c:pt>
                <c:pt idx="7880">
                  <c:v>9936.7122309999959</c:v>
                </c:pt>
                <c:pt idx="7881">
                  <c:v>6858.0491980000024</c:v>
                </c:pt>
                <c:pt idx="7882">
                  <c:v>6293.5009099999979</c:v>
                </c:pt>
                <c:pt idx="7883">
                  <c:v>5591.490971000002</c:v>
                </c:pt>
                <c:pt idx="7884">
                  <c:v>4594.5453620000017</c:v>
                </c:pt>
                <c:pt idx="7885">
                  <c:v>5727.9841599999972</c:v>
                </c:pt>
                <c:pt idx="7886">
                  <c:v>8696.7825590000029</c:v>
                </c:pt>
                <c:pt idx="7887">
                  <c:v>16161.280757999997</c:v>
                </c:pt>
                <c:pt idx="7888">
                  <c:v>25280.922402254</c:v>
                </c:pt>
                <c:pt idx="7889">
                  <c:v>28697.004410039754</c:v>
                </c:pt>
                <c:pt idx="7890">
                  <c:v>28844.484767787748</c:v>
                </c:pt>
                <c:pt idx="7891">
                  <c:v>28314.096055593749</c:v>
                </c:pt>
                <c:pt idx="7892">
                  <c:v>28042.223657593746</c:v>
                </c:pt>
                <c:pt idx="7893">
                  <c:v>26923.553645593751</c:v>
                </c:pt>
                <c:pt idx="7894">
                  <c:v>25289.771248720754</c:v>
                </c:pt>
                <c:pt idx="7895">
                  <c:v>23633.324750592747</c:v>
                </c:pt>
                <c:pt idx="7896">
                  <c:v>22170.208760730751</c:v>
                </c:pt>
                <c:pt idx="7897">
                  <c:v>22372.828378085749</c:v>
                </c:pt>
                <c:pt idx="7898">
                  <c:v>22008.316449235997</c:v>
                </c:pt>
                <c:pt idx="7899">
                  <c:v>22044.112459235996</c:v>
                </c:pt>
                <c:pt idx="7900">
                  <c:v>22772.021660510003</c:v>
                </c:pt>
                <c:pt idx="7901">
                  <c:v>24143.540113717499</c:v>
                </c:pt>
                <c:pt idx="7902">
                  <c:v>26210.166002755501</c:v>
                </c:pt>
                <c:pt idx="7903">
                  <c:v>21074.784882599997</c:v>
                </c:pt>
                <c:pt idx="7904">
                  <c:v>13688.344211</c:v>
                </c:pt>
                <c:pt idx="7905">
                  <c:v>11278.495742999996</c:v>
                </c:pt>
                <c:pt idx="7906">
                  <c:v>10120.866398000002</c:v>
                </c:pt>
                <c:pt idx="7907">
                  <c:v>10233.969070000001</c:v>
                </c:pt>
                <c:pt idx="7908">
                  <c:v>10579.99857</c:v>
                </c:pt>
                <c:pt idx="7909">
                  <c:v>11383.240033</c:v>
                </c:pt>
                <c:pt idx="7910">
                  <c:v>12768.093583000002</c:v>
                </c:pt>
                <c:pt idx="7911">
                  <c:v>19977.707244000001</c:v>
                </c:pt>
                <c:pt idx="7912">
                  <c:v>29353.306789532995</c:v>
                </c:pt>
                <c:pt idx="7913">
                  <c:v>32561.689962739492</c:v>
                </c:pt>
                <c:pt idx="7914">
                  <c:v>32692.425739923496</c:v>
                </c:pt>
                <c:pt idx="7915">
                  <c:v>31966.050066532505</c:v>
                </c:pt>
                <c:pt idx="7916">
                  <c:v>30910.607670532496</c:v>
                </c:pt>
                <c:pt idx="7917">
                  <c:v>29293.556426769504</c:v>
                </c:pt>
                <c:pt idx="7918">
                  <c:v>27278.267902373002</c:v>
                </c:pt>
                <c:pt idx="7919">
                  <c:v>24999.804246135995</c:v>
                </c:pt>
                <c:pt idx="7920">
                  <c:v>24401.36550394</c:v>
                </c:pt>
                <c:pt idx="7921">
                  <c:v>23630.21563594</c:v>
                </c:pt>
                <c:pt idx="7922">
                  <c:v>23079.953235940004</c:v>
                </c:pt>
                <c:pt idx="7923">
                  <c:v>23045.964945915002</c:v>
                </c:pt>
                <c:pt idx="7924">
                  <c:v>23602.035748915001</c:v>
                </c:pt>
                <c:pt idx="7925">
                  <c:v>24951.775387915</c:v>
                </c:pt>
                <c:pt idx="7926">
                  <c:v>27378.506979152498</c:v>
                </c:pt>
                <c:pt idx="7927">
                  <c:v>24507.109629500002</c:v>
                </c:pt>
                <c:pt idx="7928">
                  <c:v>18513.175317000001</c:v>
                </c:pt>
                <c:pt idx="7929">
                  <c:v>17787.715307000002</c:v>
                </c:pt>
                <c:pt idx="7930">
                  <c:v>19173.033256999996</c:v>
                </c:pt>
                <c:pt idx="7931">
                  <c:v>17968.705339</c:v>
                </c:pt>
                <c:pt idx="7932">
                  <c:v>18167.7702952</c:v>
                </c:pt>
                <c:pt idx="7933">
                  <c:v>20419.249188999995</c:v>
                </c:pt>
                <c:pt idx="7934">
                  <c:v>22410.044435099997</c:v>
                </c:pt>
                <c:pt idx="7935">
                  <c:v>25228.207062000001</c:v>
                </c:pt>
                <c:pt idx="7936">
                  <c:v>30090.20926062137</c:v>
                </c:pt>
                <c:pt idx="7937">
                  <c:v>33142.189253621371</c:v>
                </c:pt>
                <c:pt idx="7938">
                  <c:v>33307.376745421374</c:v>
                </c:pt>
                <c:pt idx="7939">
                  <c:v>32611.960017629248</c:v>
                </c:pt>
                <c:pt idx="7940">
                  <c:v>31615.833389680247</c:v>
                </c:pt>
                <c:pt idx="7941">
                  <c:v>30191.885386020251</c:v>
                </c:pt>
                <c:pt idx="7942">
                  <c:v>28378.434857741246</c:v>
                </c:pt>
                <c:pt idx="7943">
                  <c:v>26010.83318916065</c:v>
                </c:pt>
                <c:pt idx="7944">
                  <c:v>23890.37214250465</c:v>
                </c:pt>
                <c:pt idx="7945">
                  <c:v>22634.602342504655</c:v>
                </c:pt>
                <c:pt idx="7946">
                  <c:v>22175.161493285254</c:v>
                </c:pt>
                <c:pt idx="7947">
                  <c:v>22228.913493285254</c:v>
                </c:pt>
                <c:pt idx="7948">
                  <c:v>22888.21151728525</c:v>
                </c:pt>
                <c:pt idx="7949">
                  <c:v>24226.458083519654</c:v>
                </c:pt>
                <c:pt idx="7950">
                  <c:v>26608.552073519655</c:v>
                </c:pt>
                <c:pt idx="7951">
                  <c:v>24225.013811972498</c:v>
                </c:pt>
                <c:pt idx="7952">
                  <c:v>18679.093675972501</c:v>
                </c:pt>
                <c:pt idx="7953">
                  <c:v>16866.662182799999</c:v>
                </c:pt>
                <c:pt idx="7954">
                  <c:v>17266.880015999999</c:v>
                </c:pt>
                <c:pt idx="7955">
                  <c:v>16758.687166</c:v>
                </c:pt>
                <c:pt idx="7956">
                  <c:v>16458.418368999992</c:v>
                </c:pt>
                <c:pt idx="7957">
                  <c:v>16762.403049600001</c:v>
                </c:pt>
                <c:pt idx="7958">
                  <c:v>18133.582392100001</c:v>
                </c:pt>
                <c:pt idx="7959">
                  <c:v>23522.070918599995</c:v>
                </c:pt>
                <c:pt idx="7960">
                  <c:v>28739.020278150005</c:v>
                </c:pt>
                <c:pt idx="7961">
                  <c:v>30868.274956484747</c:v>
                </c:pt>
                <c:pt idx="7962">
                  <c:v>30674.537046484744</c:v>
                </c:pt>
                <c:pt idx="7963">
                  <c:v>29330.432745264752</c:v>
                </c:pt>
                <c:pt idx="7964">
                  <c:v>28079.381252238494</c:v>
                </c:pt>
                <c:pt idx="7965">
                  <c:v>26518.402008544501</c:v>
                </c:pt>
                <c:pt idx="7966">
                  <c:v>24478.7306052645</c:v>
                </c:pt>
                <c:pt idx="7967">
                  <c:v>23088.847367427501</c:v>
                </c:pt>
                <c:pt idx="7968">
                  <c:v>21782.250022333505</c:v>
                </c:pt>
                <c:pt idx="7969">
                  <c:v>20969.519113333503</c:v>
                </c:pt>
                <c:pt idx="7970">
                  <c:v>20158.297166031498</c:v>
                </c:pt>
                <c:pt idx="7971">
                  <c:v>19161.04326678225</c:v>
                </c:pt>
                <c:pt idx="7972">
                  <c:v>18994.889988406252</c:v>
                </c:pt>
                <c:pt idx="7973">
                  <c:v>20115.02588840625</c:v>
                </c:pt>
                <c:pt idx="7974">
                  <c:v>22495.736097118621</c:v>
                </c:pt>
                <c:pt idx="7975">
                  <c:v>21357.216852099995</c:v>
                </c:pt>
                <c:pt idx="7976">
                  <c:v>17451.029297000001</c:v>
                </c:pt>
                <c:pt idx="7977">
                  <c:v>14808.113572000002</c:v>
                </c:pt>
                <c:pt idx="7978">
                  <c:v>13386.456782000001</c:v>
                </c:pt>
                <c:pt idx="7979">
                  <c:v>12456.143032</c:v>
                </c:pt>
                <c:pt idx="7980">
                  <c:v>13213.170178000004</c:v>
                </c:pt>
                <c:pt idx="7981">
                  <c:v>14149.354850999996</c:v>
                </c:pt>
                <c:pt idx="7982">
                  <c:v>17485.059894999999</c:v>
                </c:pt>
                <c:pt idx="7983">
                  <c:v>20810.959269000003</c:v>
                </c:pt>
                <c:pt idx="7984">
                  <c:v>27222.496137169001</c:v>
                </c:pt>
                <c:pt idx="7985">
                  <c:v>30178.7388021835</c:v>
                </c:pt>
                <c:pt idx="7986">
                  <c:v>30431.900392183492</c:v>
                </c:pt>
                <c:pt idx="7987">
                  <c:v>29377.084124257497</c:v>
                </c:pt>
                <c:pt idx="7988">
                  <c:v>27393.414704257499</c:v>
                </c:pt>
                <c:pt idx="7989">
                  <c:v>25535.6241794505</c:v>
                </c:pt>
                <c:pt idx="7990">
                  <c:v>23674.715780450497</c:v>
                </c:pt>
                <c:pt idx="7991">
                  <c:v>21348.124993689496</c:v>
                </c:pt>
                <c:pt idx="7992">
                  <c:v>22749.904955093501</c:v>
                </c:pt>
                <c:pt idx="7993">
                  <c:v>22536.961974842503</c:v>
                </c:pt>
                <c:pt idx="7994">
                  <c:v>22189.843378842499</c:v>
                </c:pt>
                <c:pt idx="7995">
                  <c:v>21919.266184556502</c:v>
                </c:pt>
                <c:pt idx="7996">
                  <c:v>22245.001184556499</c:v>
                </c:pt>
                <c:pt idx="7997">
                  <c:v>23891.869867512003</c:v>
                </c:pt>
                <c:pt idx="7998">
                  <c:v>26029.203467511998</c:v>
                </c:pt>
                <c:pt idx="7999">
                  <c:v>24692.710373599999</c:v>
                </c:pt>
                <c:pt idx="8000">
                  <c:v>20712.433477000002</c:v>
                </c:pt>
                <c:pt idx="8001">
                  <c:v>17870.440697999999</c:v>
                </c:pt>
                <c:pt idx="8002">
                  <c:v>15349.795296999993</c:v>
                </c:pt>
                <c:pt idx="8003">
                  <c:v>14676.233398999999</c:v>
                </c:pt>
                <c:pt idx="8004">
                  <c:v>16157.969526999999</c:v>
                </c:pt>
                <c:pt idx="8005">
                  <c:v>17311.309825</c:v>
                </c:pt>
                <c:pt idx="8006">
                  <c:v>20499.393473999997</c:v>
                </c:pt>
                <c:pt idx="8007">
                  <c:v>23751.639369000004</c:v>
                </c:pt>
                <c:pt idx="8008">
                  <c:v>29783.232375540003</c:v>
                </c:pt>
                <c:pt idx="8009">
                  <c:v>32566.22326167245</c:v>
                </c:pt>
                <c:pt idx="8010">
                  <c:v>32556.998101672449</c:v>
                </c:pt>
                <c:pt idx="8011">
                  <c:v>31723.105501672446</c:v>
                </c:pt>
                <c:pt idx="8012">
                  <c:v>30209.602977557657</c:v>
                </c:pt>
                <c:pt idx="8013">
                  <c:v>28343.479188557656</c:v>
                </c:pt>
                <c:pt idx="8014">
                  <c:v>26147.19910058266</c:v>
                </c:pt>
                <c:pt idx="8015">
                  <c:v>23871.397313348254</c:v>
                </c:pt>
                <c:pt idx="8016">
                  <c:v>22253.53906963726</c:v>
                </c:pt>
                <c:pt idx="8017">
                  <c:v>20337.305939637263</c:v>
                </c:pt>
                <c:pt idx="8018">
                  <c:v>19520.071185370161</c:v>
                </c:pt>
                <c:pt idx="8019">
                  <c:v>19398.246463730153</c:v>
                </c:pt>
                <c:pt idx="8020">
                  <c:v>19701.477363730155</c:v>
                </c:pt>
                <c:pt idx="8021">
                  <c:v>20704.664562730159</c:v>
                </c:pt>
                <c:pt idx="8022">
                  <c:v>22473.962161741278</c:v>
                </c:pt>
                <c:pt idx="8023">
                  <c:v>21044.5428608</c:v>
                </c:pt>
                <c:pt idx="8024">
                  <c:v>14959.764051999993</c:v>
                </c:pt>
                <c:pt idx="8025">
                  <c:v>10919.125636000006</c:v>
                </c:pt>
                <c:pt idx="8026">
                  <c:v>9884.3090769999999</c:v>
                </c:pt>
                <c:pt idx="8027">
                  <c:v>9792.6907240000037</c:v>
                </c:pt>
                <c:pt idx="8028">
                  <c:v>9335.1070340000024</c:v>
                </c:pt>
                <c:pt idx="8029">
                  <c:v>9217.8491759999979</c:v>
                </c:pt>
                <c:pt idx="8030">
                  <c:v>11755.393797000001</c:v>
                </c:pt>
                <c:pt idx="8031">
                  <c:v>17245.871971</c:v>
                </c:pt>
                <c:pt idx="8032">
                  <c:v>25849.628121460002</c:v>
                </c:pt>
                <c:pt idx="8033">
                  <c:v>29501.427252341753</c:v>
                </c:pt>
                <c:pt idx="8034">
                  <c:v>29648.225646206756</c:v>
                </c:pt>
                <c:pt idx="8035">
                  <c:v>28484.936387206748</c:v>
                </c:pt>
                <c:pt idx="8036">
                  <c:v>27811.607582894751</c:v>
                </c:pt>
                <c:pt idx="8037">
                  <c:v>26606.903365444752</c:v>
                </c:pt>
                <c:pt idx="8038">
                  <c:v>25085.121153094751</c:v>
                </c:pt>
                <c:pt idx="8039">
                  <c:v>23199.53694692675</c:v>
                </c:pt>
                <c:pt idx="8040">
                  <c:v>21565.797357350752</c:v>
                </c:pt>
                <c:pt idx="8041">
                  <c:v>20676.932756858747</c:v>
                </c:pt>
                <c:pt idx="8042">
                  <c:v>20340.432366820252</c:v>
                </c:pt>
                <c:pt idx="8043">
                  <c:v>20080.696841103352</c:v>
                </c:pt>
                <c:pt idx="8044">
                  <c:v>20604.592407333352</c:v>
                </c:pt>
                <c:pt idx="8045">
                  <c:v>21510.193784925352</c:v>
                </c:pt>
                <c:pt idx="8046">
                  <c:v>23534.87627695025</c:v>
                </c:pt>
                <c:pt idx="8047">
                  <c:v>22805.071423573751</c:v>
                </c:pt>
                <c:pt idx="8048">
                  <c:v>19609.005499573748</c:v>
                </c:pt>
                <c:pt idx="8049">
                  <c:v>16577.999936529995</c:v>
                </c:pt>
                <c:pt idx="8050">
                  <c:v>18065.825381099996</c:v>
                </c:pt>
                <c:pt idx="8051">
                  <c:v>14346.344675</c:v>
                </c:pt>
                <c:pt idx="8052">
                  <c:v>15405.198316000002</c:v>
                </c:pt>
                <c:pt idx="8053">
                  <c:v>14833.664726000003</c:v>
                </c:pt>
                <c:pt idx="8054">
                  <c:v>17426.780400000003</c:v>
                </c:pt>
                <c:pt idx="8055">
                  <c:v>21585.860925199999</c:v>
                </c:pt>
                <c:pt idx="8056">
                  <c:v>26816.334736528504</c:v>
                </c:pt>
                <c:pt idx="8057">
                  <c:v>30362.801789154502</c:v>
                </c:pt>
                <c:pt idx="8058">
                  <c:v>30759.694863654502</c:v>
                </c:pt>
                <c:pt idx="8059">
                  <c:v>30193.597310654503</c:v>
                </c:pt>
                <c:pt idx="8060">
                  <c:v>29304.3180677245</c:v>
                </c:pt>
                <c:pt idx="8061">
                  <c:v>28073.408466724501</c:v>
                </c:pt>
                <c:pt idx="8062">
                  <c:v>25882.082113026758</c:v>
                </c:pt>
                <c:pt idx="8063">
                  <c:v>23768.172397813752</c:v>
                </c:pt>
                <c:pt idx="8064">
                  <c:v>23005.988143443748</c:v>
                </c:pt>
                <c:pt idx="8065">
                  <c:v>22064.152999815749</c:v>
                </c:pt>
                <c:pt idx="8066">
                  <c:v>21718.78409610075</c:v>
                </c:pt>
                <c:pt idx="8067">
                  <c:v>21953.251295100756</c:v>
                </c:pt>
                <c:pt idx="8068">
                  <c:v>22642.275598835753</c:v>
                </c:pt>
                <c:pt idx="8069">
                  <c:v>23775.350267835751</c:v>
                </c:pt>
                <c:pt idx="8070">
                  <c:v>25935.476843348748</c:v>
                </c:pt>
                <c:pt idx="8071">
                  <c:v>22229.599355999999</c:v>
                </c:pt>
                <c:pt idx="8072">
                  <c:v>13543.624953999999</c:v>
                </c:pt>
                <c:pt idx="8073">
                  <c:v>10765.193380000002</c:v>
                </c:pt>
                <c:pt idx="8074">
                  <c:v>10344.67462</c:v>
                </c:pt>
                <c:pt idx="8075">
                  <c:v>10022.050735999999</c:v>
                </c:pt>
                <c:pt idx="8076">
                  <c:v>10619.830116999998</c:v>
                </c:pt>
                <c:pt idx="8077">
                  <c:v>10865.749495999995</c:v>
                </c:pt>
                <c:pt idx="8078">
                  <c:v>12759.340657000001</c:v>
                </c:pt>
                <c:pt idx="8079">
                  <c:v>19497.870907</c:v>
                </c:pt>
                <c:pt idx="8080">
                  <c:v>27605.407564866746</c:v>
                </c:pt>
                <c:pt idx="8081">
                  <c:v>30639.136398039751</c:v>
                </c:pt>
                <c:pt idx="8082">
                  <c:v>30880.389612902753</c:v>
                </c:pt>
                <c:pt idx="8083">
                  <c:v>29828.605728883744</c:v>
                </c:pt>
                <c:pt idx="8084">
                  <c:v>29016.254750883749</c:v>
                </c:pt>
                <c:pt idx="8085">
                  <c:v>27809.61644988375</c:v>
                </c:pt>
                <c:pt idx="8086">
                  <c:v>25787.61674823365</c:v>
                </c:pt>
                <c:pt idx="8087">
                  <c:v>24107.441005816901</c:v>
                </c:pt>
                <c:pt idx="8088">
                  <c:v>22675.979316032</c:v>
                </c:pt>
                <c:pt idx="8089">
                  <c:v>21913.070267581999</c:v>
                </c:pt>
                <c:pt idx="8090">
                  <c:v>21290.570569582</c:v>
                </c:pt>
                <c:pt idx="8091">
                  <c:v>21217.774961084375</c:v>
                </c:pt>
                <c:pt idx="8092">
                  <c:v>21967.045672500375</c:v>
                </c:pt>
                <c:pt idx="8093">
                  <c:v>23554.519162500375</c:v>
                </c:pt>
                <c:pt idx="8094">
                  <c:v>26037.632501118373</c:v>
                </c:pt>
                <c:pt idx="8095">
                  <c:v>26687.347552305997</c:v>
                </c:pt>
                <c:pt idx="8096">
                  <c:v>23010.371106000006</c:v>
                </c:pt>
                <c:pt idx="8097">
                  <c:v>18240.918173000002</c:v>
                </c:pt>
                <c:pt idx="8098">
                  <c:v>15887.467935999997</c:v>
                </c:pt>
                <c:pt idx="8099">
                  <c:v>16142.980497999997</c:v>
                </c:pt>
                <c:pt idx="8100">
                  <c:v>15999.347501000002</c:v>
                </c:pt>
                <c:pt idx="8101">
                  <c:v>17226.614817000001</c:v>
                </c:pt>
                <c:pt idx="8102">
                  <c:v>20918.488142000002</c:v>
                </c:pt>
                <c:pt idx="8103">
                  <c:v>23545.916944000004</c:v>
                </c:pt>
                <c:pt idx="8104">
                  <c:v>29103.942715147397</c:v>
                </c:pt>
                <c:pt idx="8105">
                  <c:v>33011.365630349406</c:v>
                </c:pt>
                <c:pt idx="8106">
                  <c:v>33752.979816349405</c:v>
                </c:pt>
                <c:pt idx="8107">
                  <c:v>33169.064854701108</c:v>
                </c:pt>
                <c:pt idx="8108">
                  <c:v>31887.047912049089</c:v>
                </c:pt>
                <c:pt idx="8109">
                  <c:v>30334.735203949102</c:v>
                </c:pt>
                <c:pt idx="8110">
                  <c:v>28005.727093885096</c:v>
                </c:pt>
                <c:pt idx="8111">
                  <c:v>25534.118293283103</c:v>
                </c:pt>
                <c:pt idx="8112">
                  <c:v>23189.961361258098</c:v>
                </c:pt>
                <c:pt idx="8113">
                  <c:v>21407.591206252102</c:v>
                </c:pt>
                <c:pt idx="8114">
                  <c:v>20938.770417133353</c:v>
                </c:pt>
                <c:pt idx="8115">
                  <c:v>20913.788248093351</c:v>
                </c:pt>
                <c:pt idx="8116">
                  <c:v>21148.914588291351</c:v>
                </c:pt>
                <c:pt idx="8117">
                  <c:v>22320.938980523348</c:v>
                </c:pt>
                <c:pt idx="8118">
                  <c:v>23980.901119523351</c:v>
                </c:pt>
                <c:pt idx="8119">
                  <c:v>22797.233967799995</c:v>
                </c:pt>
                <c:pt idx="8120">
                  <c:v>15860.707185058251</c:v>
                </c:pt>
                <c:pt idx="8121">
                  <c:v>17138.1386943</c:v>
                </c:pt>
                <c:pt idx="8122">
                  <c:v>14105.470629299998</c:v>
                </c:pt>
                <c:pt idx="8123">
                  <c:v>14572.726240999998</c:v>
                </c:pt>
                <c:pt idx="8124">
                  <c:v>14807.928018999999</c:v>
                </c:pt>
                <c:pt idx="8125">
                  <c:v>15071.822102000004</c:v>
                </c:pt>
                <c:pt idx="8126">
                  <c:v>19017.474194499995</c:v>
                </c:pt>
                <c:pt idx="8127">
                  <c:v>21643.8113619</c:v>
                </c:pt>
                <c:pt idx="8128">
                  <c:v>28584.270292884001</c:v>
                </c:pt>
                <c:pt idx="8129">
                  <c:v>32816.94493097665</c:v>
                </c:pt>
                <c:pt idx="8130">
                  <c:v>33006.733188160659</c:v>
                </c:pt>
                <c:pt idx="8131">
                  <c:v>32403.479438341856</c:v>
                </c:pt>
                <c:pt idx="8132">
                  <c:v>31528.920017061842</c:v>
                </c:pt>
                <c:pt idx="8133">
                  <c:v>29992.023615866852</c:v>
                </c:pt>
                <c:pt idx="8134">
                  <c:v>28067.189830216848</c:v>
                </c:pt>
                <c:pt idx="8135">
                  <c:v>25658.435337116844</c:v>
                </c:pt>
                <c:pt idx="8136">
                  <c:v>24096.346000640842</c:v>
                </c:pt>
                <c:pt idx="8137">
                  <c:v>24108.427342640844</c:v>
                </c:pt>
                <c:pt idx="8138">
                  <c:v>23608.19136100285</c:v>
                </c:pt>
                <c:pt idx="8139">
                  <c:v>23415.238103984098</c:v>
                </c:pt>
                <c:pt idx="8140">
                  <c:v>23848.364614824106</c:v>
                </c:pt>
                <c:pt idx="8141">
                  <c:v>25014.419311483398</c:v>
                </c:pt>
                <c:pt idx="8142">
                  <c:v>27113.3369212584</c:v>
                </c:pt>
                <c:pt idx="8143">
                  <c:v>27298.408208100002</c:v>
                </c:pt>
                <c:pt idx="8144">
                  <c:v>23968.902468100005</c:v>
                </c:pt>
                <c:pt idx="8145">
                  <c:v>22294.893910100003</c:v>
                </c:pt>
                <c:pt idx="8146">
                  <c:v>18854.566876499997</c:v>
                </c:pt>
                <c:pt idx="8147">
                  <c:v>19342.809706499997</c:v>
                </c:pt>
                <c:pt idx="8148">
                  <c:v>20577.436636499999</c:v>
                </c:pt>
                <c:pt idx="8149">
                  <c:v>16552.112566</c:v>
                </c:pt>
                <c:pt idx="8150">
                  <c:v>18088.612706200001</c:v>
                </c:pt>
                <c:pt idx="8151">
                  <c:v>23808.064146199999</c:v>
                </c:pt>
                <c:pt idx="8152">
                  <c:v>30198.549245016755</c:v>
                </c:pt>
                <c:pt idx="8153">
                  <c:v>34110.98640196152</c:v>
                </c:pt>
                <c:pt idx="8154">
                  <c:v>34343.646594391517</c:v>
                </c:pt>
                <c:pt idx="8155">
                  <c:v>33721.469685471515</c:v>
                </c:pt>
                <c:pt idx="8156">
                  <c:v>32620.853383321526</c:v>
                </c:pt>
                <c:pt idx="8157">
                  <c:v>30935.423072321522</c:v>
                </c:pt>
                <c:pt idx="8158">
                  <c:v>28641.46184407502</c:v>
                </c:pt>
                <c:pt idx="8159">
                  <c:v>26195.934630617019</c:v>
                </c:pt>
                <c:pt idx="8160">
                  <c:v>24427.285240617024</c:v>
                </c:pt>
                <c:pt idx="8161">
                  <c:v>23220.070036954025</c:v>
                </c:pt>
                <c:pt idx="8162">
                  <c:v>22540.72093352002</c:v>
                </c:pt>
                <c:pt idx="8163">
                  <c:v>22251.094758858024</c:v>
                </c:pt>
                <c:pt idx="8164">
                  <c:v>22567.676728858023</c:v>
                </c:pt>
                <c:pt idx="8165">
                  <c:v>23803.617441246017</c:v>
                </c:pt>
                <c:pt idx="8166">
                  <c:v>26167.163408267923</c:v>
                </c:pt>
                <c:pt idx="8167">
                  <c:v>24150.380631700002</c:v>
                </c:pt>
                <c:pt idx="8168">
                  <c:v>16723.831262999996</c:v>
                </c:pt>
                <c:pt idx="8169">
                  <c:v>11828.438134</c:v>
                </c:pt>
                <c:pt idx="8170">
                  <c:v>10773.683163000002</c:v>
                </c:pt>
                <c:pt idx="8171">
                  <c:v>10917.360642999996</c:v>
                </c:pt>
                <c:pt idx="8172">
                  <c:v>11098.330514000001</c:v>
                </c:pt>
                <c:pt idx="8173">
                  <c:v>11816.454007</c:v>
                </c:pt>
                <c:pt idx="8174">
                  <c:v>13961.907882</c:v>
                </c:pt>
                <c:pt idx="8175">
                  <c:v>20353.696689</c:v>
                </c:pt>
                <c:pt idx="8176">
                  <c:v>29835.476735584751</c:v>
                </c:pt>
                <c:pt idx="8177">
                  <c:v>33622.499621292503</c:v>
                </c:pt>
                <c:pt idx="8178">
                  <c:v>33608.676991292494</c:v>
                </c:pt>
                <c:pt idx="8179">
                  <c:v>32788.795391597501</c:v>
                </c:pt>
                <c:pt idx="8180">
                  <c:v>31529.459000396495</c:v>
                </c:pt>
                <c:pt idx="8181">
                  <c:v>29595.194731681499</c:v>
                </c:pt>
                <c:pt idx="8182">
                  <c:v>27268.765297911497</c:v>
                </c:pt>
                <c:pt idx="8183">
                  <c:v>24826.779068502001</c:v>
                </c:pt>
                <c:pt idx="8184">
                  <c:v>22796.513496501993</c:v>
                </c:pt>
                <c:pt idx="8185">
                  <c:v>21621.052505751901</c:v>
                </c:pt>
                <c:pt idx="8186">
                  <c:v>20944.300102944904</c:v>
                </c:pt>
                <c:pt idx="8187">
                  <c:v>20660.238702944898</c:v>
                </c:pt>
                <c:pt idx="8188">
                  <c:v>20891.296702944903</c:v>
                </c:pt>
                <c:pt idx="8189">
                  <c:v>22158.538212351748</c:v>
                </c:pt>
                <c:pt idx="8190">
                  <c:v>24330.442932051748</c:v>
                </c:pt>
                <c:pt idx="8191">
                  <c:v>24150.384458105997</c:v>
                </c:pt>
                <c:pt idx="8192">
                  <c:v>24560.311375400004</c:v>
                </c:pt>
                <c:pt idx="8193">
                  <c:v>21616.286458499999</c:v>
                </c:pt>
                <c:pt idx="8194">
                  <c:v>19848.665637999999</c:v>
                </c:pt>
                <c:pt idx="8195">
                  <c:v>21393.014966999996</c:v>
                </c:pt>
                <c:pt idx="8196">
                  <c:v>21905.255357000002</c:v>
                </c:pt>
                <c:pt idx="8197">
                  <c:v>22876.997906999997</c:v>
                </c:pt>
                <c:pt idx="8198">
                  <c:v>22927.166890999997</c:v>
                </c:pt>
                <c:pt idx="8199">
                  <c:v>24821.027796999999</c:v>
                </c:pt>
                <c:pt idx="8200">
                  <c:v>28308.029583790001</c:v>
                </c:pt>
                <c:pt idx="8201">
                  <c:v>31383.933084790002</c:v>
                </c:pt>
                <c:pt idx="8202">
                  <c:v>31440.250370189751</c:v>
                </c:pt>
                <c:pt idx="8203">
                  <c:v>30758.24055618975</c:v>
                </c:pt>
                <c:pt idx="8204">
                  <c:v>29883.660087189757</c:v>
                </c:pt>
                <c:pt idx="8205">
                  <c:v>28279.617644558504</c:v>
                </c:pt>
                <c:pt idx="8206">
                  <c:v>26223.297744532498</c:v>
                </c:pt>
                <c:pt idx="8207">
                  <c:v>24030.509748743607</c:v>
                </c:pt>
                <c:pt idx="8208">
                  <c:v>22175.385682743599</c:v>
                </c:pt>
                <c:pt idx="8209">
                  <c:v>20999.456072750603</c:v>
                </c:pt>
                <c:pt idx="8210">
                  <c:v>20722.929373375504</c:v>
                </c:pt>
                <c:pt idx="8211">
                  <c:v>20760.856344155498</c:v>
                </c:pt>
                <c:pt idx="8212">
                  <c:v>21226.403976355501</c:v>
                </c:pt>
                <c:pt idx="8213">
                  <c:v>22304.0883663555</c:v>
                </c:pt>
                <c:pt idx="8214">
                  <c:v>24362.76889981475</c:v>
                </c:pt>
                <c:pt idx="8215">
                  <c:v>24111.173534360747</c:v>
                </c:pt>
                <c:pt idx="8216">
                  <c:v>24490.627771700001</c:v>
                </c:pt>
                <c:pt idx="8217">
                  <c:v>21477.563095900001</c:v>
                </c:pt>
                <c:pt idx="8218">
                  <c:v>19366.194706999999</c:v>
                </c:pt>
                <c:pt idx="8219">
                  <c:v>20967.762963999998</c:v>
                </c:pt>
                <c:pt idx="8220">
                  <c:v>21041.430403999999</c:v>
                </c:pt>
                <c:pt idx="8221">
                  <c:v>21701.735913</c:v>
                </c:pt>
                <c:pt idx="8222">
                  <c:v>21769.351747000004</c:v>
                </c:pt>
                <c:pt idx="8223">
                  <c:v>23904.463624000004</c:v>
                </c:pt>
                <c:pt idx="8224">
                  <c:v>27899.992081366501</c:v>
                </c:pt>
                <c:pt idx="8225">
                  <c:v>31223.646091366503</c:v>
                </c:pt>
                <c:pt idx="8226">
                  <c:v>31618.721881366499</c:v>
                </c:pt>
                <c:pt idx="8227">
                  <c:v>31043.421679360505</c:v>
                </c:pt>
                <c:pt idx="8228">
                  <c:v>30134.520352731499</c:v>
                </c:pt>
                <c:pt idx="8229">
                  <c:v>28363.492551411498</c:v>
                </c:pt>
                <c:pt idx="8230">
                  <c:v>26322.114272442512</c:v>
                </c:pt>
                <c:pt idx="8231">
                  <c:v>23877.088821342517</c:v>
                </c:pt>
                <c:pt idx="8232">
                  <c:v>22391.441072320511</c:v>
                </c:pt>
                <c:pt idx="8233">
                  <c:v>21524.128917115755</c:v>
                </c:pt>
                <c:pt idx="8234">
                  <c:v>21508.819892946747</c:v>
                </c:pt>
                <c:pt idx="8235">
                  <c:v>21268.219519300052</c:v>
                </c:pt>
                <c:pt idx="8236">
                  <c:v>21659.317918131295</c:v>
                </c:pt>
                <c:pt idx="8237">
                  <c:v>22609.2324492933</c:v>
                </c:pt>
                <c:pt idx="8238">
                  <c:v>24565.2132458083</c:v>
                </c:pt>
                <c:pt idx="8239">
                  <c:v>22730.872599286879</c:v>
                </c:pt>
                <c:pt idx="8240">
                  <c:v>17223.9664825</c:v>
                </c:pt>
                <c:pt idx="8241">
                  <c:v>13629.196784300002</c:v>
                </c:pt>
                <c:pt idx="8242">
                  <c:v>13507.709864000004</c:v>
                </c:pt>
                <c:pt idx="8243">
                  <c:v>12097.707404999997</c:v>
                </c:pt>
                <c:pt idx="8244">
                  <c:v>11016.620967000003</c:v>
                </c:pt>
                <c:pt idx="8245">
                  <c:v>12554.872397000003</c:v>
                </c:pt>
                <c:pt idx="8246">
                  <c:v>14604.559315999995</c:v>
                </c:pt>
                <c:pt idx="8247">
                  <c:v>20423.617076000002</c:v>
                </c:pt>
                <c:pt idx="8248">
                  <c:v>27624.286424298749</c:v>
                </c:pt>
                <c:pt idx="8249">
                  <c:v>31332.055692246056</c:v>
                </c:pt>
                <c:pt idx="8250">
                  <c:v>31650.246382246056</c:v>
                </c:pt>
                <c:pt idx="8251">
                  <c:v>30948.356182246058</c:v>
                </c:pt>
                <c:pt idx="8252">
                  <c:v>30090.778358355419</c:v>
                </c:pt>
                <c:pt idx="8253">
                  <c:v>28531.076347355418</c:v>
                </c:pt>
                <c:pt idx="8254">
                  <c:v>26260.48164852443</c:v>
                </c:pt>
                <c:pt idx="8255">
                  <c:v>23852.04327925255</c:v>
                </c:pt>
                <c:pt idx="8256">
                  <c:v>22649.94958320255</c:v>
                </c:pt>
                <c:pt idx="8257">
                  <c:v>23278.27056977855</c:v>
                </c:pt>
                <c:pt idx="8258">
                  <c:v>22847.605752502801</c:v>
                </c:pt>
                <c:pt idx="8259">
                  <c:v>22644.417716232801</c:v>
                </c:pt>
                <c:pt idx="8260">
                  <c:v>23059.939873509498</c:v>
                </c:pt>
                <c:pt idx="8261">
                  <c:v>24285.348546335503</c:v>
                </c:pt>
                <c:pt idx="8262">
                  <c:v>26754.251659399495</c:v>
                </c:pt>
                <c:pt idx="8263">
                  <c:v>25889.571758314501</c:v>
                </c:pt>
                <c:pt idx="8264">
                  <c:v>21696.659616700006</c:v>
                </c:pt>
                <c:pt idx="8265">
                  <c:v>16959.973487000007</c:v>
                </c:pt>
                <c:pt idx="8266">
                  <c:v>12191.970568000002</c:v>
                </c:pt>
                <c:pt idx="8267">
                  <c:v>13190.839054999999</c:v>
                </c:pt>
                <c:pt idx="8268">
                  <c:v>12994.559207</c:v>
                </c:pt>
                <c:pt idx="8269">
                  <c:v>14260.108437000006</c:v>
                </c:pt>
                <c:pt idx="8270">
                  <c:v>16373.490766999992</c:v>
                </c:pt>
                <c:pt idx="8271">
                  <c:v>21798.225737000001</c:v>
                </c:pt>
                <c:pt idx="8272">
                  <c:v>30271.421791789991</c:v>
                </c:pt>
                <c:pt idx="8273">
                  <c:v>33893.140180686001</c:v>
                </c:pt>
                <c:pt idx="8274">
                  <c:v>34188.734263328995</c:v>
                </c:pt>
                <c:pt idx="8275">
                  <c:v>33578.840972336096</c:v>
                </c:pt>
                <c:pt idx="8276">
                  <c:v>32641.230484336098</c:v>
                </c:pt>
                <c:pt idx="8277">
                  <c:v>30954.370452943094</c:v>
                </c:pt>
                <c:pt idx="8278">
                  <c:v>28662.698254218001</c:v>
                </c:pt>
                <c:pt idx="8279">
                  <c:v>26202.345841229999</c:v>
                </c:pt>
                <c:pt idx="8280">
                  <c:v>24632.744263647994</c:v>
                </c:pt>
                <c:pt idx="8281">
                  <c:v>23204.865465647999</c:v>
                </c:pt>
                <c:pt idx="8282">
                  <c:v>22633.496137293001</c:v>
                </c:pt>
                <c:pt idx="8283">
                  <c:v>22608.922413529999</c:v>
                </c:pt>
                <c:pt idx="8284">
                  <c:v>22322.573408479999</c:v>
                </c:pt>
                <c:pt idx="8285">
                  <c:v>24301.316913630006</c:v>
                </c:pt>
                <c:pt idx="8286">
                  <c:v>26942.487634808</c:v>
                </c:pt>
                <c:pt idx="8287">
                  <c:v>25429.281227294992</c:v>
                </c:pt>
                <c:pt idx="8288">
                  <c:v>21135.953215599999</c:v>
                </c:pt>
                <c:pt idx="8289">
                  <c:v>17613.896535000003</c:v>
                </c:pt>
                <c:pt idx="8290">
                  <c:v>16013.238395100003</c:v>
                </c:pt>
                <c:pt idx="8291">
                  <c:v>15323.627903000002</c:v>
                </c:pt>
                <c:pt idx="8292">
                  <c:v>15132.274647000006</c:v>
                </c:pt>
                <c:pt idx="8293">
                  <c:v>15150.205688000002</c:v>
                </c:pt>
                <c:pt idx="8294">
                  <c:v>16453.206245999998</c:v>
                </c:pt>
                <c:pt idx="8295">
                  <c:v>21700.649956000001</c:v>
                </c:pt>
                <c:pt idx="8296">
                  <c:v>29950.291657859998</c:v>
                </c:pt>
                <c:pt idx="8297">
                  <c:v>33735.366793050409</c:v>
                </c:pt>
                <c:pt idx="8298">
                  <c:v>34124.5576830504</c:v>
                </c:pt>
                <c:pt idx="8299">
                  <c:v>33215.0330579004</c:v>
                </c:pt>
                <c:pt idx="8300">
                  <c:v>32283.536368900397</c:v>
                </c:pt>
                <c:pt idx="8301">
                  <c:v>30162.764075994397</c:v>
                </c:pt>
                <c:pt idx="8302">
                  <c:v>27395.0862115614</c:v>
                </c:pt>
                <c:pt idx="8303">
                  <c:v>24912.621185161403</c:v>
                </c:pt>
                <c:pt idx="8304">
                  <c:v>24112.527110690397</c:v>
                </c:pt>
                <c:pt idx="8305">
                  <c:v>23721.830794187648</c:v>
                </c:pt>
                <c:pt idx="8306">
                  <c:v>23088.282980538148</c:v>
                </c:pt>
                <c:pt idx="8307">
                  <c:v>22865.488871866146</c:v>
                </c:pt>
                <c:pt idx="8308">
                  <c:v>23134.23237276615</c:v>
                </c:pt>
                <c:pt idx="8309">
                  <c:v>24284.938050316156</c:v>
                </c:pt>
                <c:pt idx="8310">
                  <c:v>26607.740659316147</c:v>
                </c:pt>
                <c:pt idx="8311">
                  <c:v>25808.523060196254</c:v>
                </c:pt>
                <c:pt idx="8312">
                  <c:v>21366.487091999996</c:v>
                </c:pt>
                <c:pt idx="8313">
                  <c:v>16139.017482999996</c:v>
                </c:pt>
                <c:pt idx="8314">
                  <c:v>14201.952574000003</c:v>
                </c:pt>
                <c:pt idx="8315">
                  <c:v>14553.811957000004</c:v>
                </c:pt>
                <c:pt idx="8316">
                  <c:v>17473.892882999997</c:v>
                </c:pt>
                <c:pt idx="8317">
                  <c:v>17555.128734000002</c:v>
                </c:pt>
                <c:pt idx="8318">
                  <c:v>19551.116503000001</c:v>
                </c:pt>
                <c:pt idx="8319">
                  <c:v>22265.798369</c:v>
                </c:pt>
                <c:pt idx="8320">
                  <c:v>29631.863367866001</c:v>
                </c:pt>
                <c:pt idx="8321">
                  <c:v>33422.777878022243</c:v>
                </c:pt>
                <c:pt idx="8322">
                  <c:v>33458.917864582247</c:v>
                </c:pt>
                <c:pt idx="8323">
                  <c:v>32869.11819411975</c:v>
                </c:pt>
                <c:pt idx="8324">
                  <c:v>31860.842846119755</c:v>
                </c:pt>
                <c:pt idx="8325">
                  <c:v>30159.627935119752</c:v>
                </c:pt>
                <c:pt idx="8326">
                  <c:v>27704.531298559745</c:v>
                </c:pt>
                <c:pt idx="8327">
                  <c:v>25032.121147319747</c:v>
                </c:pt>
                <c:pt idx="8328">
                  <c:v>23246.461518269749</c:v>
                </c:pt>
                <c:pt idx="8329">
                  <c:v>21928.73642126975</c:v>
                </c:pt>
                <c:pt idx="8330">
                  <c:v>21380.1439073935</c:v>
                </c:pt>
                <c:pt idx="8331">
                  <c:v>21323.1171851865</c:v>
                </c:pt>
                <c:pt idx="8332">
                  <c:v>22034.035960136505</c:v>
                </c:pt>
                <c:pt idx="8333">
                  <c:v>23228.782270224099</c:v>
                </c:pt>
                <c:pt idx="8334">
                  <c:v>25315.149728236102</c:v>
                </c:pt>
                <c:pt idx="8335">
                  <c:v>24279.259475695002</c:v>
                </c:pt>
                <c:pt idx="8336">
                  <c:v>17682.577928999999</c:v>
                </c:pt>
                <c:pt idx="8337">
                  <c:v>14421.066258000003</c:v>
                </c:pt>
                <c:pt idx="8338">
                  <c:v>13376.124507999999</c:v>
                </c:pt>
                <c:pt idx="8339">
                  <c:v>13006.884327</c:v>
                </c:pt>
                <c:pt idx="8340">
                  <c:v>12672.617119000002</c:v>
                </c:pt>
                <c:pt idx="8341">
                  <c:v>12110.144978000004</c:v>
                </c:pt>
                <c:pt idx="8342">
                  <c:v>13578.335646999998</c:v>
                </c:pt>
                <c:pt idx="8343">
                  <c:v>19863.126090000002</c:v>
                </c:pt>
                <c:pt idx="8344">
                  <c:v>28889.319382754504</c:v>
                </c:pt>
                <c:pt idx="8345">
                  <c:v>32817.492664057158</c:v>
                </c:pt>
                <c:pt idx="8346">
                  <c:v>32808.408794713148</c:v>
                </c:pt>
                <c:pt idx="8347">
                  <c:v>32025.304299950651</c:v>
                </c:pt>
                <c:pt idx="8348">
                  <c:v>30692.890050275651</c:v>
                </c:pt>
                <c:pt idx="8349">
                  <c:v>28919.077394389646</c:v>
                </c:pt>
                <c:pt idx="8350">
                  <c:v>26500.245405474023</c:v>
                </c:pt>
                <c:pt idx="8351">
                  <c:v>23856.696479611026</c:v>
                </c:pt>
                <c:pt idx="8352">
                  <c:v>21878.161204333275</c:v>
                </c:pt>
                <c:pt idx="8353">
                  <c:v>20419.393919333277</c:v>
                </c:pt>
                <c:pt idx="8354">
                  <c:v>19830.259279080277</c:v>
                </c:pt>
                <c:pt idx="8355">
                  <c:v>19572.383965326524</c:v>
                </c:pt>
                <c:pt idx="8356">
                  <c:v>20022.869654326521</c:v>
                </c:pt>
                <c:pt idx="8357">
                  <c:v>21667.008368717525</c:v>
                </c:pt>
                <c:pt idx="8358">
                  <c:v>23535.364578717526</c:v>
                </c:pt>
                <c:pt idx="8359">
                  <c:v>23668.143709746244</c:v>
                </c:pt>
                <c:pt idx="8360">
                  <c:v>20437.880469</c:v>
                </c:pt>
                <c:pt idx="8361">
                  <c:v>18951.546887000004</c:v>
                </c:pt>
                <c:pt idx="8362">
                  <c:v>17004.761356999996</c:v>
                </c:pt>
                <c:pt idx="8363">
                  <c:v>14933.875348000003</c:v>
                </c:pt>
                <c:pt idx="8364">
                  <c:v>14267.499690999997</c:v>
                </c:pt>
                <c:pt idx="8365">
                  <c:v>15118.359033999996</c:v>
                </c:pt>
                <c:pt idx="8366">
                  <c:v>16156.677491000002</c:v>
                </c:pt>
                <c:pt idx="8367">
                  <c:v>20726.614924999998</c:v>
                </c:pt>
                <c:pt idx="8368">
                  <c:v>28240.284328255999</c:v>
                </c:pt>
                <c:pt idx="8369">
                  <c:v>31875.927491829749</c:v>
                </c:pt>
                <c:pt idx="8370">
                  <c:v>32015.367520867749</c:v>
                </c:pt>
                <c:pt idx="8371">
                  <c:v>31298.774130867751</c:v>
                </c:pt>
                <c:pt idx="8372">
                  <c:v>30419.556866342748</c:v>
                </c:pt>
                <c:pt idx="8373">
                  <c:v>29014.096476342747</c:v>
                </c:pt>
                <c:pt idx="8374">
                  <c:v>27231.301159084753</c:v>
                </c:pt>
                <c:pt idx="8375">
                  <c:v>25046.391236246254</c:v>
                </c:pt>
                <c:pt idx="8376">
                  <c:v>23094.902673821249</c:v>
                </c:pt>
                <c:pt idx="8377">
                  <c:v>22254.341246901251</c:v>
                </c:pt>
                <c:pt idx="8378">
                  <c:v>21872.548244609348</c:v>
                </c:pt>
                <c:pt idx="8379">
                  <c:v>21875.207143609354</c:v>
                </c:pt>
                <c:pt idx="8380">
                  <c:v>22408.277211821351</c:v>
                </c:pt>
                <c:pt idx="8381">
                  <c:v>23783.317745871351</c:v>
                </c:pt>
                <c:pt idx="8382">
                  <c:v>26118.651951055348</c:v>
                </c:pt>
                <c:pt idx="8383">
                  <c:v>24917.710624469997</c:v>
                </c:pt>
                <c:pt idx="8384">
                  <c:v>17988.957028000001</c:v>
                </c:pt>
                <c:pt idx="8385">
                  <c:v>12787.683503999995</c:v>
                </c:pt>
                <c:pt idx="8386">
                  <c:v>11042.540335000002</c:v>
                </c:pt>
                <c:pt idx="8387">
                  <c:v>10749.056044999999</c:v>
                </c:pt>
                <c:pt idx="8388">
                  <c:v>11195.906572999997</c:v>
                </c:pt>
                <c:pt idx="8389">
                  <c:v>11582.351884999998</c:v>
                </c:pt>
                <c:pt idx="8390">
                  <c:v>13681.351765000001</c:v>
                </c:pt>
                <c:pt idx="8391">
                  <c:v>19591.128288</c:v>
                </c:pt>
                <c:pt idx="8392">
                  <c:v>28307.256544482298</c:v>
                </c:pt>
                <c:pt idx="8393">
                  <c:v>32283.122861662898</c:v>
                </c:pt>
                <c:pt idx="8394">
                  <c:v>32746.863861662892</c:v>
                </c:pt>
                <c:pt idx="8395">
                  <c:v>32055.273372056647</c:v>
                </c:pt>
                <c:pt idx="8396">
                  <c:v>31364.964243156654</c:v>
                </c:pt>
                <c:pt idx="8397">
                  <c:v>30062.252544306652</c:v>
                </c:pt>
                <c:pt idx="8398">
                  <c:v>28196.685632225399</c:v>
                </c:pt>
                <c:pt idx="8399">
                  <c:v>26008.476934314396</c:v>
                </c:pt>
                <c:pt idx="8400">
                  <c:v>24341.889803358099</c:v>
                </c:pt>
                <c:pt idx="8401">
                  <c:v>23721.738055622976</c:v>
                </c:pt>
                <c:pt idx="8402">
                  <c:v>23320.703480127973</c:v>
                </c:pt>
                <c:pt idx="8403">
                  <c:v>23460.070560725577</c:v>
                </c:pt>
                <c:pt idx="8404">
                  <c:v>24273.891909278573</c:v>
                </c:pt>
                <c:pt idx="8405">
                  <c:v>25751.358545278574</c:v>
                </c:pt>
                <c:pt idx="8406">
                  <c:v>28004.336584728575</c:v>
                </c:pt>
                <c:pt idx="8407">
                  <c:v>29080.388244873579</c:v>
                </c:pt>
                <c:pt idx="8408">
                  <c:v>28395.044742000005</c:v>
                </c:pt>
                <c:pt idx="8409">
                  <c:v>25180.514099</c:v>
                </c:pt>
                <c:pt idx="8410">
                  <c:v>23115.403665999998</c:v>
                </c:pt>
                <c:pt idx="8411">
                  <c:v>23733.377986</c:v>
                </c:pt>
                <c:pt idx="8412">
                  <c:v>19454.280768000001</c:v>
                </c:pt>
                <c:pt idx="8413">
                  <c:v>21950.721750100001</c:v>
                </c:pt>
                <c:pt idx="8414">
                  <c:v>21864.880182299999</c:v>
                </c:pt>
                <c:pt idx="8415">
                  <c:v>25529.126229999998</c:v>
                </c:pt>
                <c:pt idx="8416">
                  <c:v>30239.7897828901</c:v>
                </c:pt>
                <c:pt idx="8417">
                  <c:v>34372.929441758977</c:v>
                </c:pt>
                <c:pt idx="8418">
                  <c:v>34849.049831998971</c:v>
                </c:pt>
                <c:pt idx="8419">
                  <c:v>33817.137991998978</c:v>
                </c:pt>
                <c:pt idx="8420">
                  <c:v>33291.966223098971</c:v>
                </c:pt>
                <c:pt idx="8421">
                  <c:v>31771.348176520976</c:v>
                </c:pt>
                <c:pt idx="8422">
                  <c:v>29870.878085804976</c:v>
                </c:pt>
                <c:pt idx="8423">
                  <c:v>27483.075188804978</c:v>
                </c:pt>
                <c:pt idx="8424">
                  <c:v>25319.779058804976</c:v>
                </c:pt>
                <c:pt idx="8425">
                  <c:v>24204.891296369977</c:v>
                </c:pt>
                <c:pt idx="8426">
                  <c:v>23658.171899702098</c:v>
                </c:pt>
                <c:pt idx="8427">
                  <c:v>23322.290649702099</c:v>
                </c:pt>
                <c:pt idx="8428">
                  <c:v>23750.988932685104</c:v>
                </c:pt>
                <c:pt idx="8429">
                  <c:v>25126.531840426102</c:v>
                </c:pt>
                <c:pt idx="8430">
                  <c:v>27609.173140426097</c:v>
                </c:pt>
                <c:pt idx="8431">
                  <c:v>28143.828160690002</c:v>
                </c:pt>
                <c:pt idx="8432">
                  <c:v>25223.865891800004</c:v>
                </c:pt>
                <c:pt idx="8433">
                  <c:v>21094.271354899996</c:v>
                </c:pt>
                <c:pt idx="8434">
                  <c:v>23110.852459800004</c:v>
                </c:pt>
                <c:pt idx="8435">
                  <c:v>20893.271800000002</c:v>
                </c:pt>
                <c:pt idx="8436">
                  <c:v>19275.137549800002</c:v>
                </c:pt>
                <c:pt idx="8437">
                  <c:v>19290.111114999996</c:v>
                </c:pt>
                <c:pt idx="8438">
                  <c:v>20368.247566000002</c:v>
                </c:pt>
                <c:pt idx="8439">
                  <c:v>22851.526093000004</c:v>
                </c:pt>
                <c:pt idx="8440">
                  <c:v>28278.302403316004</c:v>
                </c:pt>
                <c:pt idx="8441">
                  <c:v>32209.3056207851</c:v>
                </c:pt>
                <c:pt idx="8442">
                  <c:v>32446.916670431343</c:v>
                </c:pt>
                <c:pt idx="8443">
                  <c:v>32125.664220931343</c:v>
                </c:pt>
                <c:pt idx="8444">
                  <c:v>31318.544635893351</c:v>
                </c:pt>
                <c:pt idx="8445">
                  <c:v>29824.238998893346</c:v>
                </c:pt>
                <c:pt idx="8446">
                  <c:v>27822.850272023348</c:v>
                </c:pt>
                <c:pt idx="8447">
                  <c:v>24913.427316593355</c:v>
                </c:pt>
                <c:pt idx="8448">
                  <c:v>24417.232788274549</c:v>
                </c:pt>
                <c:pt idx="8449">
                  <c:v>25407.014452746553</c:v>
                </c:pt>
                <c:pt idx="8450">
                  <c:v>24766.850088907551</c:v>
                </c:pt>
                <c:pt idx="8451">
                  <c:v>24717.793803606051</c:v>
                </c:pt>
                <c:pt idx="8452">
                  <c:v>25448.274100191047</c:v>
                </c:pt>
                <c:pt idx="8453">
                  <c:v>27111.440653661055</c:v>
                </c:pt>
                <c:pt idx="8454">
                  <c:v>29802.890249558051</c:v>
                </c:pt>
                <c:pt idx="8455">
                  <c:v>29839.078362890752</c:v>
                </c:pt>
                <c:pt idx="8456">
                  <c:v>25242.386645000006</c:v>
                </c:pt>
                <c:pt idx="8457">
                  <c:v>21409.831538000002</c:v>
                </c:pt>
                <c:pt idx="8458">
                  <c:v>15754.625428000005</c:v>
                </c:pt>
                <c:pt idx="8459">
                  <c:v>16971.948909999999</c:v>
                </c:pt>
                <c:pt idx="8460">
                  <c:v>16427.756069000003</c:v>
                </c:pt>
                <c:pt idx="8461">
                  <c:v>19236.264067000004</c:v>
                </c:pt>
                <c:pt idx="8462">
                  <c:v>19248.444069999998</c:v>
                </c:pt>
                <c:pt idx="8463">
                  <c:v>24500.761475999996</c:v>
                </c:pt>
                <c:pt idx="8464">
                  <c:v>31890.612967361005</c:v>
                </c:pt>
                <c:pt idx="8465">
                  <c:v>36102.222200461198</c:v>
                </c:pt>
                <c:pt idx="8466">
                  <c:v>36689.185210461197</c:v>
                </c:pt>
                <c:pt idx="8467">
                  <c:v>35696.2340064612</c:v>
                </c:pt>
                <c:pt idx="8468">
                  <c:v>34648.733608678493</c:v>
                </c:pt>
                <c:pt idx="8469">
                  <c:v>32530.213004378504</c:v>
                </c:pt>
                <c:pt idx="8470">
                  <c:v>30317.873560700496</c:v>
                </c:pt>
                <c:pt idx="8471">
                  <c:v>27868.478630700498</c:v>
                </c:pt>
                <c:pt idx="8472">
                  <c:v>25903.0568394695</c:v>
                </c:pt>
                <c:pt idx="8473">
                  <c:v>22740.424904469499</c:v>
                </c:pt>
                <c:pt idx="8474">
                  <c:v>21986.465026906499</c:v>
                </c:pt>
                <c:pt idx="8475">
                  <c:v>21926.438633212802</c:v>
                </c:pt>
                <c:pt idx="8476">
                  <c:v>22668.988019555047</c:v>
                </c:pt>
                <c:pt idx="8477">
                  <c:v>24554.09930780005</c:v>
                </c:pt>
                <c:pt idx="8478">
                  <c:v>27443.877773922512</c:v>
                </c:pt>
                <c:pt idx="8479">
                  <c:v>26080.416223007498</c:v>
                </c:pt>
                <c:pt idx="8480">
                  <c:v>22317.828619200005</c:v>
                </c:pt>
                <c:pt idx="8481">
                  <c:v>17033.265515999999</c:v>
                </c:pt>
                <c:pt idx="8482">
                  <c:v>14101.768228000004</c:v>
                </c:pt>
                <c:pt idx="8483">
                  <c:v>13352.244146000001</c:v>
                </c:pt>
                <c:pt idx="8484">
                  <c:v>13840.937953999997</c:v>
                </c:pt>
                <c:pt idx="8485">
                  <c:v>13621.956931000002</c:v>
                </c:pt>
                <c:pt idx="8486">
                  <c:v>15184.418294000005</c:v>
                </c:pt>
                <c:pt idx="8487">
                  <c:v>21240.654397999995</c:v>
                </c:pt>
                <c:pt idx="8488">
                  <c:v>28704.063486493003</c:v>
                </c:pt>
                <c:pt idx="8489">
                  <c:v>33328.490413904743</c:v>
                </c:pt>
                <c:pt idx="8490">
                  <c:v>33852.103102904744</c:v>
                </c:pt>
                <c:pt idx="8491">
                  <c:v>33271.796533513741</c:v>
                </c:pt>
                <c:pt idx="8492">
                  <c:v>32580.134876177748</c:v>
                </c:pt>
                <c:pt idx="8493">
                  <c:v>31183.567822897054</c:v>
                </c:pt>
                <c:pt idx="8494">
                  <c:v>29102.854018597049</c:v>
                </c:pt>
                <c:pt idx="8495">
                  <c:v>26506.415768190051</c:v>
                </c:pt>
                <c:pt idx="8496">
                  <c:v>24762.191392633751</c:v>
                </c:pt>
                <c:pt idx="8497">
                  <c:v>23359.78040340525</c:v>
                </c:pt>
                <c:pt idx="8498">
                  <c:v>22830.188731565253</c:v>
                </c:pt>
                <c:pt idx="8499">
                  <c:v>22685.014557906004</c:v>
                </c:pt>
                <c:pt idx="8500">
                  <c:v>23211.962282786</c:v>
                </c:pt>
                <c:pt idx="8501">
                  <c:v>24634.777093236004</c:v>
                </c:pt>
                <c:pt idx="8502">
                  <c:v>27018.066664731999</c:v>
                </c:pt>
                <c:pt idx="8503">
                  <c:v>26105.987062319997</c:v>
                </c:pt>
                <c:pt idx="8504">
                  <c:v>19365.033726999998</c:v>
                </c:pt>
                <c:pt idx="8505">
                  <c:v>14634.494237000001</c:v>
                </c:pt>
                <c:pt idx="8506">
                  <c:v>12153.394343000002</c:v>
                </c:pt>
                <c:pt idx="8507">
                  <c:v>11496.731354000005</c:v>
                </c:pt>
                <c:pt idx="8508">
                  <c:v>11683.646824000003</c:v>
                </c:pt>
                <c:pt idx="8509">
                  <c:v>11383.472758000004</c:v>
                </c:pt>
                <c:pt idx="8510">
                  <c:v>14917.919389000002</c:v>
                </c:pt>
                <c:pt idx="8511">
                  <c:v>21532.279927999996</c:v>
                </c:pt>
                <c:pt idx="8512">
                  <c:v>29430.079331615998</c:v>
                </c:pt>
                <c:pt idx="8513">
                  <c:v>33489.686425189</c:v>
                </c:pt>
                <c:pt idx="8514">
                  <c:v>33683.676115189002</c:v>
                </c:pt>
                <c:pt idx="8515">
                  <c:v>32896.358683150997</c:v>
                </c:pt>
                <c:pt idx="8516">
                  <c:v>31421.197056050998</c:v>
                </c:pt>
                <c:pt idx="8517">
                  <c:v>29512.660260083499</c:v>
                </c:pt>
                <c:pt idx="8518">
                  <c:v>27469.7953200835</c:v>
                </c:pt>
                <c:pt idx="8519">
                  <c:v>25056.831400333398</c:v>
                </c:pt>
                <c:pt idx="8520">
                  <c:v>23107.746158667396</c:v>
                </c:pt>
                <c:pt idx="8521">
                  <c:v>22090.848868148398</c:v>
                </c:pt>
                <c:pt idx="8522">
                  <c:v>21677.4946997484</c:v>
                </c:pt>
                <c:pt idx="8523">
                  <c:v>21532.063783522397</c:v>
                </c:pt>
                <c:pt idx="8524">
                  <c:v>22020.477772847404</c:v>
                </c:pt>
                <c:pt idx="8525">
                  <c:v>23527.797291866402</c:v>
                </c:pt>
                <c:pt idx="8526">
                  <c:v>25947.096571866397</c:v>
                </c:pt>
                <c:pt idx="8527">
                  <c:v>25262.976147457499</c:v>
                </c:pt>
                <c:pt idx="8528">
                  <c:v>19565.840261999998</c:v>
                </c:pt>
                <c:pt idx="8529">
                  <c:v>14145.137174000001</c:v>
                </c:pt>
                <c:pt idx="8530">
                  <c:v>13098.153093999998</c:v>
                </c:pt>
                <c:pt idx="8531">
                  <c:v>11938.997381000003</c:v>
                </c:pt>
                <c:pt idx="8532">
                  <c:v>11662.340012999995</c:v>
                </c:pt>
                <c:pt idx="8533">
                  <c:v>11642.875449000003</c:v>
                </c:pt>
                <c:pt idx="8534">
                  <c:v>12964.634666000002</c:v>
                </c:pt>
                <c:pt idx="8535">
                  <c:v>18534.724256999998</c:v>
                </c:pt>
                <c:pt idx="8536">
                  <c:v>27471.8283127</c:v>
                </c:pt>
                <c:pt idx="8537">
                  <c:v>31656.548883220505</c:v>
                </c:pt>
                <c:pt idx="8538">
                  <c:v>31953.820365533498</c:v>
                </c:pt>
                <c:pt idx="8539">
                  <c:v>31302.02127529326</c:v>
                </c:pt>
                <c:pt idx="8540">
                  <c:v>30167.027320318259</c:v>
                </c:pt>
                <c:pt idx="8541">
                  <c:v>28511.86751151826</c:v>
                </c:pt>
                <c:pt idx="8542">
                  <c:v>26697.013556224258</c:v>
                </c:pt>
                <c:pt idx="8543">
                  <c:v>24678.622977186162</c:v>
                </c:pt>
                <c:pt idx="8544">
                  <c:v>22466.959081656158</c:v>
                </c:pt>
                <c:pt idx="8545">
                  <c:v>21443.94113033991</c:v>
                </c:pt>
                <c:pt idx="8546">
                  <c:v>21326.210845741709</c:v>
                </c:pt>
                <c:pt idx="8547">
                  <c:v>21457.649245741708</c:v>
                </c:pt>
                <c:pt idx="8548">
                  <c:v>22088.931905121713</c:v>
                </c:pt>
                <c:pt idx="8549">
                  <c:v>23265.275604796712</c:v>
                </c:pt>
                <c:pt idx="8550">
                  <c:v>25358.684679459708</c:v>
                </c:pt>
                <c:pt idx="8551">
                  <c:v>24164.84218144125</c:v>
                </c:pt>
                <c:pt idx="8552">
                  <c:v>17509.892459999999</c:v>
                </c:pt>
                <c:pt idx="8553">
                  <c:v>11506.046107000002</c:v>
                </c:pt>
                <c:pt idx="8554">
                  <c:v>9703.1732969999957</c:v>
                </c:pt>
                <c:pt idx="8555">
                  <c:v>8032.3811430000014</c:v>
                </c:pt>
                <c:pt idx="8556">
                  <c:v>8036.7804859999987</c:v>
                </c:pt>
                <c:pt idx="8557">
                  <c:v>9011.1854910000002</c:v>
                </c:pt>
                <c:pt idx="8558">
                  <c:v>10263.567667000003</c:v>
                </c:pt>
                <c:pt idx="8559">
                  <c:v>17144.222723999999</c:v>
                </c:pt>
                <c:pt idx="8560">
                  <c:v>24733.3849411841</c:v>
                </c:pt>
                <c:pt idx="8561">
                  <c:v>28633.790150337114</c:v>
                </c:pt>
                <c:pt idx="8562">
                  <c:v>29672.271241737115</c:v>
                </c:pt>
                <c:pt idx="8563">
                  <c:v>29827.317151737108</c:v>
                </c:pt>
                <c:pt idx="8564">
                  <c:v>29668.833737983347</c:v>
                </c:pt>
                <c:pt idx="8565">
                  <c:v>28313.431573131351</c:v>
                </c:pt>
                <c:pt idx="8566">
                  <c:v>26634.123488071051</c:v>
                </c:pt>
                <c:pt idx="8567">
                  <c:v>24199.452278061057</c:v>
                </c:pt>
                <c:pt idx="8568">
                  <c:v>21576.609157111052</c:v>
                </c:pt>
                <c:pt idx="8569">
                  <c:v>22640.214488819049</c:v>
                </c:pt>
                <c:pt idx="8570">
                  <c:v>22039.744564589048</c:v>
                </c:pt>
                <c:pt idx="8571">
                  <c:v>22100.514332505052</c:v>
                </c:pt>
                <c:pt idx="8572">
                  <c:v>22797.800642755046</c:v>
                </c:pt>
                <c:pt idx="8573">
                  <c:v>24133.333841755051</c:v>
                </c:pt>
                <c:pt idx="8574">
                  <c:v>26245.661342176929</c:v>
                </c:pt>
                <c:pt idx="8575">
                  <c:v>24696.274654739125</c:v>
                </c:pt>
                <c:pt idx="8576">
                  <c:v>17998.688102000004</c:v>
                </c:pt>
                <c:pt idx="8577">
                  <c:v>12561.451797999998</c:v>
                </c:pt>
                <c:pt idx="8578">
                  <c:v>10238.821889999994</c:v>
                </c:pt>
                <c:pt idx="8579">
                  <c:v>9940.8968049999967</c:v>
                </c:pt>
                <c:pt idx="8580">
                  <c:v>10250.789360000001</c:v>
                </c:pt>
                <c:pt idx="8581">
                  <c:v>11212.915679</c:v>
                </c:pt>
                <c:pt idx="8582">
                  <c:v>11978.399295999998</c:v>
                </c:pt>
                <c:pt idx="8583">
                  <c:v>18435.713982999998</c:v>
                </c:pt>
                <c:pt idx="8584">
                  <c:v>27906.382933900004</c:v>
                </c:pt>
                <c:pt idx="8585">
                  <c:v>32299.882711994796</c:v>
                </c:pt>
                <c:pt idx="8586">
                  <c:v>32585.802004150799</c:v>
                </c:pt>
                <c:pt idx="8587">
                  <c:v>31659.1305616508</c:v>
                </c:pt>
                <c:pt idx="8588">
                  <c:v>30742.144214650805</c:v>
                </c:pt>
                <c:pt idx="8589">
                  <c:v>29553.001555650804</c:v>
                </c:pt>
                <c:pt idx="8590">
                  <c:v>27711.6433244828</c:v>
                </c:pt>
                <c:pt idx="8591">
                  <c:v>25808.330872268998</c:v>
                </c:pt>
                <c:pt idx="8592">
                  <c:v>23275.083362269004</c:v>
                </c:pt>
                <c:pt idx="8593">
                  <c:v>23022.406972533248</c:v>
                </c:pt>
                <c:pt idx="8594">
                  <c:v>22675.217042644948</c:v>
                </c:pt>
                <c:pt idx="8595">
                  <c:v>22727.806545397947</c:v>
                </c:pt>
                <c:pt idx="8596">
                  <c:v>23353.541758725849</c:v>
                </c:pt>
                <c:pt idx="8597">
                  <c:v>24766.057558725846</c:v>
                </c:pt>
                <c:pt idx="8598">
                  <c:v>27266.780970475949</c:v>
                </c:pt>
                <c:pt idx="8599">
                  <c:v>27673.820969695953</c:v>
                </c:pt>
                <c:pt idx="8600">
                  <c:v>24965.007933399997</c:v>
                </c:pt>
                <c:pt idx="8601">
                  <c:v>22952.420327</c:v>
                </c:pt>
                <c:pt idx="8602">
                  <c:v>21145.323535</c:v>
                </c:pt>
                <c:pt idx="8603">
                  <c:v>17344.998869999999</c:v>
                </c:pt>
                <c:pt idx="8604">
                  <c:v>15519.347230000001</c:v>
                </c:pt>
                <c:pt idx="8605">
                  <c:v>14968.850573000003</c:v>
                </c:pt>
                <c:pt idx="8606">
                  <c:v>15596.996336999999</c:v>
                </c:pt>
                <c:pt idx="8607">
                  <c:v>21646.944908999998</c:v>
                </c:pt>
                <c:pt idx="8608">
                  <c:v>29173.439863465763</c:v>
                </c:pt>
                <c:pt idx="8609">
                  <c:v>33357.028982663229</c:v>
                </c:pt>
                <c:pt idx="8610">
                  <c:v>33645.274273052237</c:v>
                </c:pt>
                <c:pt idx="8611">
                  <c:v>32890.622198664336</c:v>
                </c:pt>
                <c:pt idx="8612">
                  <c:v>32041.679544509334</c:v>
                </c:pt>
                <c:pt idx="8613">
                  <c:v>30715.131444509334</c:v>
                </c:pt>
                <c:pt idx="8614">
                  <c:v>28758.909559559335</c:v>
                </c:pt>
                <c:pt idx="8615">
                  <c:v>26574.856350559337</c:v>
                </c:pt>
                <c:pt idx="8616">
                  <c:v>23679.573808878329</c:v>
                </c:pt>
                <c:pt idx="8617">
                  <c:v>22749.596093878332</c:v>
                </c:pt>
                <c:pt idx="8618">
                  <c:v>22329.825492878335</c:v>
                </c:pt>
                <c:pt idx="8619">
                  <c:v>22312.388351009729</c:v>
                </c:pt>
                <c:pt idx="8620">
                  <c:v>22982.659351009734</c:v>
                </c:pt>
                <c:pt idx="8621">
                  <c:v>24362.789403296742</c:v>
                </c:pt>
                <c:pt idx="8622">
                  <c:v>26669.113238819737</c:v>
                </c:pt>
                <c:pt idx="8623">
                  <c:v>26891.425069445977</c:v>
                </c:pt>
                <c:pt idx="8624">
                  <c:v>23940.942661000001</c:v>
                </c:pt>
                <c:pt idx="8625">
                  <c:v>22207.664337999999</c:v>
                </c:pt>
                <c:pt idx="8626">
                  <c:v>20771.048558999995</c:v>
                </c:pt>
                <c:pt idx="8627">
                  <c:v>16569.984097</c:v>
                </c:pt>
                <c:pt idx="8628">
                  <c:v>14310.47205</c:v>
                </c:pt>
                <c:pt idx="8629">
                  <c:v>13768.194499000005</c:v>
                </c:pt>
                <c:pt idx="8630">
                  <c:v>14308.485099000001</c:v>
                </c:pt>
                <c:pt idx="8631">
                  <c:v>20418.017776000001</c:v>
                </c:pt>
                <c:pt idx="8632">
                  <c:v>28091.656354306</c:v>
                </c:pt>
                <c:pt idx="8633">
                  <c:v>32314.892623507974</c:v>
                </c:pt>
                <c:pt idx="8634">
                  <c:v>32753.61148464186</c:v>
                </c:pt>
                <c:pt idx="8635">
                  <c:v>32134.536105888848</c:v>
                </c:pt>
                <c:pt idx="8636">
                  <c:v>31405.950434438848</c:v>
                </c:pt>
                <c:pt idx="8637">
                  <c:v>30181.95951044785</c:v>
                </c:pt>
                <c:pt idx="8638">
                  <c:v>28457.563008447854</c:v>
                </c:pt>
                <c:pt idx="8639">
                  <c:v>26340.030218079854</c:v>
                </c:pt>
                <c:pt idx="8640">
                  <c:v>24296.02049407985</c:v>
                </c:pt>
                <c:pt idx="8641">
                  <c:v>22558.616189147848</c:v>
                </c:pt>
                <c:pt idx="8642">
                  <c:v>21533.417340147847</c:v>
                </c:pt>
                <c:pt idx="8643">
                  <c:v>21285.398840894348</c:v>
                </c:pt>
                <c:pt idx="8644">
                  <c:v>22037.625050819275</c:v>
                </c:pt>
                <c:pt idx="8645">
                  <c:v>24188.665249819271</c:v>
                </c:pt>
                <c:pt idx="8646">
                  <c:v>26645.590349819275</c:v>
                </c:pt>
                <c:pt idx="8647">
                  <c:v>27954.169523795274</c:v>
                </c:pt>
                <c:pt idx="8648">
                  <c:v>26470.906821</c:v>
                </c:pt>
                <c:pt idx="8649">
                  <c:v>24476.367505999999</c:v>
                </c:pt>
                <c:pt idx="8650">
                  <c:v>20731.165556</c:v>
                </c:pt>
                <c:pt idx="8651">
                  <c:v>15833.113539000005</c:v>
                </c:pt>
                <c:pt idx="8652">
                  <c:v>19765.675548999996</c:v>
                </c:pt>
                <c:pt idx="8653">
                  <c:v>18812.611259000001</c:v>
                </c:pt>
                <c:pt idx="8654">
                  <c:v>18712.408844000005</c:v>
                </c:pt>
                <c:pt idx="8655">
                  <c:v>22435.446763400003</c:v>
                </c:pt>
                <c:pt idx="8656">
                  <c:v>25552.134834</c:v>
                </c:pt>
                <c:pt idx="8657">
                  <c:v>32857.512186360174</c:v>
                </c:pt>
                <c:pt idx="8658">
                  <c:v>32799.700534671276</c:v>
                </c:pt>
                <c:pt idx="8659">
                  <c:v>31819.206164671279</c:v>
                </c:pt>
                <c:pt idx="8660">
                  <c:v>30727.898764671278</c:v>
                </c:pt>
                <c:pt idx="8661">
                  <c:v>29319.100634671286</c:v>
                </c:pt>
                <c:pt idx="8662">
                  <c:v>27331.376399069275</c:v>
                </c:pt>
                <c:pt idx="8663">
                  <c:v>24704.294476069277</c:v>
                </c:pt>
                <c:pt idx="8664">
                  <c:v>23025.93979606928</c:v>
                </c:pt>
                <c:pt idx="8665">
                  <c:v>21600.410709436281</c:v>
                </c:pt>
                <c:pt idx="8666">
                  <c:v>21042.911332198277</c:v>
                </c:pt>
                <c:pt idx="8667">
                  <c:v>20992.654000154271</c:v>
                </c:pt>
                <c:pt idx="8668">
                  <c:v>21413.553895996774</c:v>
                </c:pt>
                <c:pt idx="8669">
                  <c:v>23123.000306418649</c:v>
                </c:pt>
                <c:pt idx="8670">
                  <c:v>25671.292341106651</c:v>
                </c:pt>
                <c:pt idx="8671">
                  <c:v>25089.475376188751</c:v>
                </c:pt>
                <c:pt idx="8672">
                  <c:v>18195.640266000002</c:v>
                </c:pt>
                <c:pt idx="8673">
                  <c:v>12104.987386999999</c:v>
                </c:pt>
                <c:pt idx="8674">
                  <c:v>10560.863982999999</c:v>
                </c:pt>
                <c:pt idx="8675">
                  <c:v>9108.1808779999974</c:v>
                </c:pt>
                <c:pt idx="8676">
                  <c:v>9281.6131489999989</c:v>
                </c:pt>
                <c:pt idx="8677">
                  <c:v>9597.9897789999995</c:v>
                </c:pt>
                <c:pt idx="8678">
                  <c:v>10765.908648000001</c:v>
                </c:pt>
                <c:pt idx="8679">
                  <c:v>17552.499841000001</c:v>
                </c:pt>
                <c:pt idx="8680">
                  <c:v>26293.993975599995</c:v>
                </c:pt>
                <c:pt idx="8681">
                  <c:v>31581.196835761297</c:v>
                </c:pt>
                <c:pt idx="8682">
                  <c:v>31885.5015427613</c:v>
                </c:pt>
                <c:pt idx="8683">
                  <c:v>30980.738718393302</c:v>
                </c:pt>
                <c:pt idx="8684">
                  <c:v>29882.542447431293</c:v>
                </c:pt>
                <c:pt idx="8685">
                  <c:v>28354.795147093297</c:v>
                </c:pt>
                <c:pt idx="8686">
                  <c:v>26286.867061243298</c:v>
                </c:pt>
                <c:pt idx="8687">
                  <c:v>24282.9331429493</c:v>
                </c:pt>
                <c:pt idx="8688">
                  <c:v>23352.326757649302</c:v>
                </c:pt>
                <c:pt idx="8689">
                  <c:v>22689.255646385052</c:v>
                </c:pt>
                <c:pt idx="8690">
                  <c:v>22120.334045385051</c:v>
                </c:pt>
                <c:pt idx="8691">
                  <c:v>21985.18146770505</c:v>
                </c:pt>
                <c:pt idx="8692">
                  <c:v>22348.774363899054</c:v>
                </c:pt>
                <c:pt idx="8693">
                  <c:v>23693.561860888047</c:v>
                </c:pt>
                <c:pt idx="8694">
                  <c:v>25859.06835088805</c:v>
                </c:pt>
                <c:pt idx="8695">
                  <c:v>25725.77806187575</c:v>
                </c:pt>
                <c:pt idx="8696">
                  <c:v>19634.664992000002</c:v>
                </c:pt>
                <c:pt idx="8697">
                  <c:v>13917.560963000004</c:v>
                </c:pt>
                <c:pt idx="8698">
                  <c:v>11987.228327000001</c:v>
                </c:pt>
                <c:pt idx="8699">
                  <c:v>11375.031649999999</c:v>
                </c:pt>
                <c:pt idx="8700">
                  <c:v>10600.151059000002</c:v>
                </c:pt>
                <c:pt idx="8701">
                  <c:v>11648.565871000001</c:v>
                </c:pt>
                <c:pt idx="8702">
                  <c:v>13446.492076000008</c:v>
                </c:pt>
                <c:pt idx="8703">
                  <c:v>19152.942766000004</c:v>
                </c:pt>
                <c:pt idx="8704">
                  <c:v>27350.016265299997</c:v>
                </c:pt>
                <c:pt idx="8705">
                  <c:v>31763.310050348704</c:v>
                </c:pt>
                <c:pt idx="8706">
                  <c:v>32021.807227761798</c:v>
                </c:pt>
                <c:pt idx="8707">
                  <c:v>31348.369631761798</c:v>
                </c:pt>
                <c:pt idx="8708">
                  <c:v>30529.644530541806</c:v>
                </c:pt>
                <c:pt idx="8709">
                  <c:v>29133.5028407793</c:v>
                </c:pt>
                <c:pt idx="8710">
                  <c:v>27300.575258992296</c:v>
                </c:pt>
                <c:pt idx="8711">
                  <c:v>25207.298710747298</c:v>
                </c:pt>
                <c:pt idx="8712">
                  <c:v>22631.933721805053</c:v>
                </c:pt>
                <c:pt idx="8713">
                  <c:v>19975.27972880505</c:v>
                </c:pt>
                <c:pt idx="8714">
                  <c:v>20046.580019573747</c:v>
                </c:pt>
                <c:pt idx="8715">
                  <c:v>19893.770120720001</c:v>
                </c:pt>
                <c:pt idx="8716">
                  <c:v>20561.129148020002</c:v>
                </c:pt>
                <c:pt idx="8717">
                  <c:v>21329.468348019996</c:v>
                </c:pt>
                <c:pt idx="8718">
                  <c:v>23598.529648458749</c:v>
                </c:pt>
                <c:pt idx="8719">
                  <c:v>23049.942965543753</c:v>
                </c:pt>
                <c:pt idx="8720">
                  <c:v>16460.302494</c:v>
                </c:pt>
                <c:pt idx="8721">
                  <c:v>10462.168624</c:v>
                </c:pt>
                <c:pt idx="8722">
                  <c:v>9579.9550359999994</c:v>
                </c:pt>
                <c:pt idx="8723">
                  <c:v>9223.1637699999974</c:v>
                </c:pt>
                <c:pt idx="8724">
                  <c:v>9587.9153079999978</c:v>
                </c:pt>
                <c:pt idx="8725">
                  <c:v>10910.656880999999</c:v>
                </c:pt>
                <c:pt idx="8726">
                  <c:v>13047.357246</c:v>
                </c:pt>
                <c:pt idx="8727">
                  <c:v>18991.895961999995</c:v>
                </c:pt>
                <c:pt idx="8728">
                  <c:v>26516.824560500001</c:v>
                </c:pt>
                <c:pt idx="8729">
                  <c:v>31216.74544361675</c:v>
                </c:pt>
                <c:pt idx="8730">
                  <c:v>31553.942015186745</c:v>
                </c:pt>
                <c:pt idx="8731">
                  <c:v>31182.863190061755</c:v>
                </c:pt>
                <c:pt idx="8732">
                  <c:v>30754.537591061751</c:v>
                </c:pt>
                <c:pt idx="8733">
                  <c:v>29693.574291661753</c:v>
                </c:pt>
                <c:pt idx="8734">
                  <c:v>28284.51165809825</c:v>
                </c:pt>
                <c:pt idx="8735">
                  <c:v>26275.871037807254</c:v>
                </c:pt>
                <c:pt idx="8736">
                  <c:v>24672.761434846248</c:v>
                </c:pt>
                <c:pt idx="8737">
                  <c:v>23669.410485727502</c:v>
                </c:pt>
                <c:pt idx="8738">
                  <c:v>23359.420040064502</c:v>
                </c:pt>
                <c:pt idx="8739">
                  <c:v>23483.9740534025</c:v>
                </c:pt>
                <c:pt idx="8740">
                  <c:v>24191.632253477499</c:v>
                </c:pt>
                <c:pt idx="8741">
                  <c:v>25607.209295277498</c:v>
                </c:pt>
                <c:pt idx="8742">
                  <c:v>27800.260921315505</c:v>
                </c:pt>
                <c:pt idx="8743">
                  <c:v>26898.533868898499</c:v>
                </c:pt>
                <c:pt idx="8744">
                  <c:v>19443.976032999999</c:v>
                </c:pt>
                <c:pt idx="8745">
                  <c:v>13334.627565000001</c:v>
                </c:pt>
                <c:pt idx="8746">
                  <c:v>11940.277006999999</c:v>
                </c:pt>
                <c:pt idx="8747">
                  <c:v>11225.146826000006</c:v>
                </c:pt>
                <c:pt idx="8748">
                  <c:v>12804.144436999999</c:v>
                </c:pt>
                <c:pt idx="8749">
                  <c:v>11336.295494999995</c:v>
                </c:pt>
                <c:pt idx="8750">
                  <c:v>13244.741937000003</c:v>
                </c:pt>
                <c:pt idx="8751">
                  <c:v>20664.212531999994</c:v>
                </c:pt>
                <c:pt idx="8752">
                  <c:v>29804.401980400002</c:v>
                </c:pt>
                <c:pt idx="8753">
                  <c:v>34753.786518050256</c:v>
                </c:pt>
                <c:pt idx="8754">
                  <c:v>35079.948337050257</c:v>
                </c:pt>
                <c:pt idx="8755">
                  <c:v>34348.60703805025</c:v>
                </c:pt>
                <c:pt idx="8756">
                  <c:v>33435.58543905025</c:v>
                </c:pt>
                <c:pt idx="8757">
                  <c:v>31960.604845412247</c:v>
                </c:pt>
                <c:pt idx="8758">
                  <c:v>29882.236445412247</c:v>
                </c:pt>
                <c:pt idx="8759">
                  <c:v>27458.904329999998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B920-4DF3-9623-25E2126549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26953848"/>
        <c:axId val="1226949256"/>
      </c:scatterChart>
      <c:valAx>
        <c:axId val="1226953848"/>
        <c:scaling>
          <c:orientation val="minMax"/>
          <c:max val="30715"/>
          <c:min val="30317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b="1"/>
                  <a:t>Date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[$-409]mmm\-yy;@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226949256"/>
        <c:crosses val="autoZero"/>
        <c:crossBetween val="midCat"/>
      </c:valAx>
      <c:valAx>
        <c:axId val="122694925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b="1"/>
                  <a:t>MW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22695384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 sz="140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cked"/>
        <c:varyColors val="0"/>
        <c:ser>
          <c:idx val="0"/>
          <c:order val="0"/>
          <c:tx>
            <c:strRef>
              <c:f>Sheet2!$C$28</c:f>
              <c:strCache>
                <c:ptCount val="1"/>
                <c:pt idx="0">
                  <c:v>Conventional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Sheet2!$A$37:$A$52</c:f>
              <c:numCache>
                <c:formatCode>General</c:formatCode>
                <c:ptCount val="16"/>
                <c:pt idx="0">
                  <c:v>9</c:v>
                </c:pt>
                <c:pt idx="1">
                  <c:v>10</c:v>
                </c:pt>
                <c:pt idx="2">
                  <c:v>11</c:v>
                </c:pt>
                <c:pt idx="3">
                  <c:v>12</c:v>
                </c:pt>
                <c:pt idx="4">
                  <c:v>13</c:v>
                </c:pt>
                <c:pt idx="5">
                  <c:v>14</c:v>
                </c:pt>
                <c:pt idx="6">
                  <c:v>15</c:v>
                </c:pt>
                <c:pt idx="7">
                  <c:v>16</c:v>
                </c:pt>
                <c:pt idx="8">
                  <c:v>17</c:v>
                </c:pt>
                <c:pt idx="9">
                  <c:v>18</c:v>
                </c:pt>
                <c:pt idx="10">
                  <c:v>19</c:v>
                </c:pt>
                <c:pt idx="11">
                  <c:v>20</c:v>
                </c:pt>
                <c:pt idx="12">
                  <c:v>21</c:v>
                </c:pt>
                <c:pt idx="13">
                  <c:v>22</c:v>
                </c:pt>
                <c:pt idx="14">
                  <c:v>23</c:v>
                </c:pt>
                <c:pt idx="15">
                  <c:v>24</c:v>
                </c:pt>
              </c:numCache>
            </c:numRef>
          </c:cat>
          <c:val>
            <c:numRef>
              <c:f>Sheet2!$C$37:$C$52</c:f>
              <c:numCache>
                <c:formatCode>_(* #,##0_);_(* \(#,##0\);_(* "-"??_);_(@_)</c:formatCode>
                <c:ptCount val="16"/>
                <c:pt idx="0">
                  <c:v>36331.379153830334</c:v>
                </c:pt>
                <c:pt idx="1">
                  <c:v>38144.041802104221</c:v>
                </c:pt>
                <c:pt idx="2">
                  <c:v>39759.226434834593</c:v>
                </c:pt>
                <c:pt idx="3">
                  <c:v>41164.102572675234</c:v>
                </c:pt>
                <c:pt idx="4">
                  <c:v>42732.14281955162</c:v>
                </c:pt>
                <c:pt idx="5">
                  <c:v>44583.249330668456</c:v>
                </c:pt>
                <c:pt idx="6">
                  <c:v>46000</c:v>
                </c:pt>
                <c:pt idx="7">
                  <c:v>46000</c:v>
                </c:pt>
                <c:pt idx="8">
                  <c:v>46000</c:v>
                </c:pt>
                <c:pt idx="9">
                  <c:v>46000</c:v>
                </c:pt>
                <c:pt idx="10">
                  <c:v>46000</c:v>
                </c:pt>
                <c:pt idx="11">
                  <c:v>46000</c:v>
                </c:pt>
                <c:pt idx="12">
                  <c:v>46000</c:v>
                </c:pt>
                <c:pt idx="13">
                  <c:v>42080.879325021415</c:v>
                </c:pt>
                <c:pt idx="14">
                  <c:v>37932.989809290761</c:v>
                </c:pt>
                <c:pt idx="15">
                  <c:v>33876.276757886939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F5-484E-A314-F7F0220AF94B}"/>
            </c:ext>
          </c:extLst>
        </c:ser>
        <c:ser>
          <c:idx val="1"/>
          <c:order val="1"/>
          <c:tx>
            <c:strRef>
              <c:f>Sheet2!$D$28</c:f>
              <c:strCache>
                <c:ptCount val="1"/>
                <c:pt idx="0">
                  <c:v>Battery/PSH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cat>
            <c:numRef>
              <c:f>Sheet2!$A$37:$A$52</c:f>
              <c:numCache>
                <c:formatCode>General</c:formatCode>
                <c:ptCount val="16"/>
                <c:pt idx="0">
                  <c:v>9</c:v>
                </c:pt>
                <c:pt idx="1">
                  <c:v>10</c:v>
                </c:pt>
                <c:pt idx="2">
                  <c:v>11</c:v>
                </c:pt>
                <c:pt idx="3">
                  <c:v>12</c:v>
                </c:pt>
                <c:pt idx="4">
                  <c:v>13</c:v>
                </c:pt>
                <c:pt idx="5">
                  <c:v>14</c:v>
                </c:pt>
                <c:pt idx="6">
                  <c:v>15</c:v>
                </c:pt>
                <c:pt idx="7">
                  <c:v>16</c:v>
                </c:pt>
                <c:pt idx="8">
                  <c:v>17</c:v>
                </c:pt>
                <c:pt idx="9">
                  <c:v>18</c:v>
                </c:pt>
                <c:pt idx="10">
                  <c:v>19</c:v>
                </c:pt>
                <c:pt idx="11">
                  <c:v>20</c:v>
                </c:pt>
                <c:pt idx="12">
                  <c:v>21</c:v>
                </c:pt>
                <c:pt idx="13">
                  <c:v>22</c:v>
                </c:pt>
                <c:pt idx="14">
                  <c:v>23</c:v>
                </c:pt>
                <c:pt idx="15">
                  <c:v>24</c:v>
                </c:pt>
              </c:numCache>
            </c:numRef>
          </c:cat>
          <c:val>
            <c:numRef>
              <c:f>Sheet2!$D$37:$D$52</c:f>
              <c:numCache>
                <c:formatCode>_(* #,##0_);_(* \(#,##0\);_(* "-"??_);_(@_)</c:formatCode>
                <c:ptCount val="1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84.128931190192759</c:v>
                </c:pt>
                <c:pt idx="7">
                  <c:v>959.45474734783079</c:v>
                </c:pt>
                <c:pt idx="8">
                  <c:v>1350</c:v>
                </c:pt>
                <c:pt idx="9">
                  <c:v>1350</c:v>
                </c:pt>
                <c:pt idx="10">
                  <c:v>1350</c:v>
                </c:pt>
                <c:pt idx="11">
                  <c:v>1350</c:v>
                </c:pt>
                <c:pt idx="12">
                  <c:v>314.32136587412231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3F5-484E-A314-F7F0220AF94B}"/>
            </c:ext>
          </c:extLst>
        </c:ser>
        <c:ser>
          <c:idx val="2"/>
          <c:order val="2"/>
          <c:tx>
            <c:strRef>
              <c:f>Sheet2!$E$28</c:f>
              <c:strCache>
                <c:ptCount val="1"/>
                <c:pt idx="0">
                  <c:v>Demand Response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cat>
            <c:numRef>
              <c:f>Sheet2!$A$37:$A$52</c:f>
              <c:numCache>
                <c:formatCode>General</c:formatCode>
                <c:ptCount val="16"/>
                <c:pt idx="0">
                  <c:v>9</c:v>
                </c:pt>
                <c:pt idx="1">
                  <c:v>10</c:v>
                </c:pt>
                <c:pt idx="2">
                  <c:v>11</c:v>
                </c:pt>
                <c:pt idx="3">
                  <c:v>12</c:v>
                </c:pt>
                <c:pt idx="4">
                  <c:v>13</c:v>
                </c:pt>
                <c:pt idx="5">
                  <c:v>14</c:v>
                </c:pt>
                <c:pt idx="6">
                  <c:v>15</c:v>
                </c:pt>
                <c:pt idx="7">
                  <c:v>16</c:v>
                </c:pt>
                <c:pt idx="8">
                  <c:v>17</c:v>
                </c:pt>
                <c:pt idx="9">
                  <c:v>18</c:v>
                </c:pt>
                <c:pt idx="10">
                  <c:v>19</c:v>
                </c:pt>
                <c:pt idx="11">
                  <c:v>20</c:v>
                </c:pt>
                <c:pt idx="12">
                  <c:v>21</c:v>
                </c:pt>
                <c:pt idx="13">
                  <c:v>22</c:v>
                </c:pt>
                <c:pt idx="14">
                  <c:v>23</c:v>
                </c:pt>
                <c:pt idx="15">
                  <c:v>24</c:v>
                </c:pt>
              </c:numCache>
            </c:numRef>
          </c:cat>
          <c:val>
            <c:numRef>
              <c:f>Sheet2!$E$37:$E$52</c:f>
              <c:numCache>
                <c:formatCode>_(* #,##0_);_(* \(#,##0\);_(* "-"??_);_(@_)</c:formatCode>
                <c:ptCount val="1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225.02318126085436</c:v>
                </c:pt>
                <c:pt idx="9">
                  <c:v>1555.2519095347743</c:v>
                </c:pt>
                <c:pt idx="10">
                  <c:v>2017.642247619412</c:v>
                </c:pt>
                <c:pt idx="11">
                  <c:v>1403.6778325153346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3F5-484E-A314-F7F0220AF9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5448448"/>
        <c:axId val="175450368"/>
      </c:areaChart>
      <c:catAx>
        <c:axId val="17544844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Hour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75450368"/>
        <c:crosses val="autoZero"/>
        <c:auto val="1"/>
        <c:lblAlgn val="ctr"/>
        <c:lblOffset val="100"/>
        <c:noMultiLvlLbl val="0"/>
      </c:catAx>
      <c:valAx>
        <c:axId val="175450368"/>
        <c:scaling>
          <c:orientation val="minMax"/>
          <c:min val="4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Net Load (MW)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75448448"/>
        <c:crosses val="autoZero"/>
        <c:crossBetween val="midCat"/>
      </c:valAx>
      <c:spPr>
        <a:noFill/>
        <a:ln>
          <a:solidFill>
            <a:schemeClr val="tx1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zero"/>
    <c:showDLblsOverMax val="0"/>
  </c:chart>
  <c:spPr>
    <a:solidFill>
      <a:schemeClr val="bg1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 sz="11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cked"/>
        <c:varyColors val="0"/>
        <c:ser>
          <c:idx val="0"/>
          <c:order val="0"/>
          <c:tx>
            <c:strRef>
              <c:f>Sheet2!$C$28</c:f>
              <c:strCache>
                <c:ptCount val="1"/>
                <c:pt idx="0">
                  <c:v>Conventional</c:v>
                </c:pt>
              </c:strCache>
            </c:strRef>
          </c:tx>
          <c:spPr>
            <a:solidFill>
              <a:schemeClr val="accent1"/>
            </a:solidFill>
            <a:ln w="25400">
              <a:noFill/>
            </a:ln>
            <a:effectLst/>
          </c:spPr>
          <c:cat>
            <c:numRef>
              <c:f>Sheet2!$A$66:$A$81</c:f>
              <c:numCache>
                <c:formatCode>General</c:formatCode>
                <c:ptCount val="16"/>
                <c:pt idx="0">
                  <c:v>9</c:v>
                </c:pt>
                <c:pt idx="1">
                  <c:v>10</c:v>
                </c:pt>
                <c:pt idx="2">
                  <c:v>11</c:v>
                </c:pt>
                <c:pt idx="3">
                  <c:v>12</c:v>
                </c:pt>
                <c:pt idx="4">
                  <c:v>13</c:v>
                </c:pt>
                <c:pt idx="5">
                  <c:v>14</c:v>
                </c:pt>
                <c:pt idx="6">
                  <c:v>15</c:v>
                </c:pt>
                <c:pt idx="7">
                  <c:v>16</c:v>
                </c:pt>
                <c:pt idx="8">
                  <c:v>17</c:v>
                </c:pt>
                <c:pt idx="9">
                  <c:v>18</c:v>
                </c:pt>
                <c:pt idx="10">
                  <c:v>19</c:v>
                </c:pt>
                <c:pt idx="11">
                  <c:v>20</c:v>
                </c:pt>
                <c:pt idx="12">
                  <c:v>21</c:v>
                </c:pt>
                <c:pt idx="13">
                  <c:v>22</c:v>
                </c:pt>
                <c:pt idx="14">
                  <c:v>23</c:v>
                </c:pt>
                <c:pt idx="15">
                  <c:v>24</c:v>
                </c:pt>
              </c:numCache>
            </c:numRef>
          </c:cat>
          <c:val>
            <c:numRef>
              <c:f>Sheet2!$C$66:$C$81</c:f>
              <c:numCache>
                <c:formatCode>_(* #,##0_);_(* \(#,##0\);_(* "-"??_);_(@_)</c:formatCode>
                <c:ptCount val="16"/>
                <c:pt idx="0">
                  <c:v>27733.845108521749</c:v>
                </c:pt>
                <c:pt idx="1">
                  <c:v>28173.624791826085</c:v>
                </c:pt>
                <c:pt idx="2">
                  <c:v>28994.423438869562</c:v>
                </c:pt>
                <c:pt idx="3">
                  <c:v>29866.394661565206</c:v>
                </c:pt>
                <c:pt idx="4">
                  <c:v>31210.138720652158</c:v>
                </c:pt>
                <c:pt idx="5">
                  <c:v>33416.232374217376</c:v>
                </c:pt>
                <c:pt idx="6">
                  <c:v>35527.964952565191</c:v>
                </c:pt>
                <c:pt idx="7">
                  <c:v>37336.287183826076</c:v>
                </c:pt>
                <c:pt idx="8">
                  <c:v>39570.13157652173</c:v>
                </c:pt>
                <c:pt idx="9">
                  <c:v>42900</c:v>
                </c:pt>
                <c:pt idx="10">
                  <c:v>42900</c:v>
                </c:pt>
                <c:pt idx="11">
                  <c:v>42900</c:v>
                </c:pt>
                <c:pt idx="12">
                  <c:v>42900</c:v>
                </c:pt>
                <c:pt idx="13">
                  <c:v>39895.679138283216</c:v>
                </c:pt>
                <c:pt idx="14">
                  <c:v>36116.480978632891</c:v>
                </c:pt>
                <c:pt idx="15">
                  <c:v>32339.353932685182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83-4E25-979C-6E83BF64BF0C}"/>
            </c:ext>
          </c:extLst>
        </c:ser>
        <c:ser>
          <c:idx val="1"/>
          <c:order val="1"/>
          <c:tx>
            <c:strRef>
              <c:f>Sheet2!$D$28</c:f>
              <c:strCache>
                <c:ptCount val="1"/>
                <c:pt idx="0">
                  <c:v>Battery/PSH</c:v>
                </c:pt>
              </c:strCache>
            </c:strRef>
          </c:tx>
          <c:spPr>
            <a:solidFill>
              <a:srgbClr val="C00000"/>
            </a:solidFill>
            <a:ln w="25400">
              <a:noFill/>
            </a:ln>
            <a:effectLst/>
          </c:spPr>
          <c:cat>
            <c:numRef>
              <c:f>Sheet2!$A$66:$A$81</c:f>
              <c:numCache>
                <c:formatCode>General</c:formatCode>
                <c:ptCount val="16"/>
                <c:pt idx="0">
                  <c:v>9</c:v>
                </c:pt>
                <c:pt idx="1">
                  <c:v>10</c:v>
                </c:pt>
                <c:pt idx="2">
                  <c:v>11</c:v>
                </c:pt>
                <c:pt idx="3">
                  <c:v>12</c:v>
                </c:pt>
                <c:pt idx="4">
                  <c:v>13</c:v>
                </c:pt>
                <c:pt idx="5">
                  <c:v>14</c:v>
                </c:pt>
                <c:pt idx="6">
                  <c:v>15</c:v>
                </c:pt>
                <c:pt idx="7">
                  <c:v>16</c:v>
                </c:pt>
                <c:pt idx="8">
                  <c:v>17</c:v>
                </c:pt>
                <c:pt idx="9">
                  <c:v>18</c:v>
                </c:pt>
                <c:pt idx="10">
                  <c:v>19</c:v>
                </c:pt>
                <c:pt idx="11">
                  <c:v>20</c:v>
                </c:pt>
                <c:pt idx="12">
                  <c:v>21</c:v>
                </c:pt>
                <c:pt idx="13">
                  <c:v>22</c:v>
                </c:pt>
                <c:pt idx="14">
                  <c:v>23</c:v>
                </c:pt>
                <c:pt idx="15">
                  <c:v>24</c:v>
                </c:pt>
              </c:numCache>
            </c:numRef>
          </c:cat>
          <c:val>
            <c:numRef>
              <c:f>Sheet2!$D$66:$D$81</c:f>
              <c:numCache>
                <c:formatCode>_(* #,##0_);_(* \(#,##0\);_(* "-"??_);_(@_)</c:formatCode>
                <c:ptCount val="1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979.77891229130205</c:v>
                </c:pt>
                <c:pt idx="10">
                  <c:v>1350</c:v>
                </c:pt>
                <c:pt idx="11">
                  <c:v>1350</c:v>
                </c:pt>
                <c:pt idx="12">
                  <c:v>1036.2520708831216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B83-4E25-979C-6E83BF64BF0C}"/>
            </c:ext>
          </c:extLst>
        </c:ser>
        <c:ser>
          <c:idx val="2"/>
          <c:order val="2"/>
          <c:tx>
            <c:strRef>
              <c:f>Sheet2!$E$28</c:f>
              <c:strCache>
                <c:ptCount val="1"/>
                <c:pt idx="0">
                  <c:v>Demand Response</c:v>
                </c:pt>
              </c:strCache>
            </c:strRef>
          </c:tx>
          <c:spPr>
            <a:solidFill>
              <a:srgbClr val="7030A0"/>
            </a:solidFill>
            <a:ln w="25400">
              <a:noFill/>
            </a:ln>
            <a:effectLst/>
          </c:spPr>
          <c:cat>
            <c:numRef>
              <c:f>Sheet2!$A$66:$A$81</c:f>
              <c:numCache>
                <c:formatCode>General</c:formatCode>
                <c:ptCount val="16"/>
                <c:pt idx="0">
                  <c:v>9</c:v>
                </c:pt>
                <c:pt idx="1">
                  <c:v>10</c:v>
                </c:pt>
                <c:pt idx="2">
                  <c:v>11</c:v>
                </c:pt>
                <c:pt idx="3">
                  <c:v>12</c:v>
                </c:pt>
                <c:pt idx="4">
                  <c:v>13</c:v>
                </c:pt>
                <c:pt idx="5">
                  <c:v>14</c:v>
                </c:pt>
                <c:pt idx="6">
                  <c:v>15</c:v>
                </c:pt>
                <c:pt idx="7">
                  <c:v>16</c:v>
                </c:pt>
                <c:pt idx="8">
                  <c:v>17</c:v>
                </c:pt>
                <c:pt idx="9">
                  <c:v>18</c:v>
                </c:pt>
                <c:pt idx="10">
                  <c:v>19</c:v>
                </c:pt>
                <c:pt idx="11">
                  <c:v>20</c:v>
                </c:pt>
                <c:pt idx="12">
                  <c:v>21</c:v>
                </c:pt>
                <c:pt idx="13">
                  <c:v>22</c:v>
                </c:pt>
                <c:pt idx="14">
                  <c:v>23</c:v>
                </c:pt>
                <c:pt idx="15">
                  <c:v>24</c:v>
                </c:pt>
              </c:numCache>
            </c:numRef>
          </c:cat>
          <c:val>
            <c:numRef>
              <c:f>Sheet2!$E$66:$E$81</c:f>
              <c:numCache>
                <c:formatCode>_(* #,##0_);_(* \(#,##0\);_(* "-"??_);_(@_)</c:formatCode>
                <c:ptCount val="1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2022.8191577441983</c:v>
                </c:pt>
                <c:pt idx="11">
                  <c:v>1924.6212497678785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B83-4E25-979C-6E83BF64BF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5159808"/>
        <c:axId val="245291264"/>
      </c:areaChart>
      <c:catAx>
        <c:axId val="24515980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Hour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45291264"/>
        <c:crosses val="autoZero"/>
        <c:auto val="1"/>
        <c:lblAlgn val="ctr"/>
        <c:lblOffset val="100"/>
        <c:noMultiLvlLbl val="0"/>
      </c:catAx>
      <c:valAx>
        <c:axId val="245291264"/>
        <c:scaling>
          <c:orientation val="minMax"/>
          <c:min val="38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Net Load (MW)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45159808"/>
        <c:crosses val="autoZero"/>
        <c:crossBetween val="midCat"/>
      </c:valAx>
      <c:spPr>
        <a:noFill/>
        <a:ln>
          <a:solidFill>
            <a:schemeClr val="tx1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zero"/>
    <c:showDLblsOverMax val="0"/>
  </c:chart>
  <c:spPr>
    <a:solidFill>
      <a:schemeClr val="bg1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 sz="11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v>Without Solar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final!$N$61526:$N$61537</c:f>
              <c:numCache>
                <c:formatCode>General</c:formatCode>
                <c:ptCount val="12"/>
                <c:pt idx="0">
                  <c:v>5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  <c:pt idx="4">
                  <c:v>25</c:v>
                </c:pt>
                <c:pt idx="5">
                  <c:v>30</c:v>
                </c:pt>
                <c:pt idx="6">
                  <c:v>35</c:v>
                </c:pt>
                <c:pt idx="7">
                  <c:v>40</c:v>
                </c:pt>
                <c:pt idx="8">
                  <c:v>45</c:v>
                </c:pt>
                <c:pt idx="9">
                  <c:v>50</c:v>
                </c:pt>
                <c:pt idx="10">
                  <c:v>55</c:v>
                </c:pt>
                <c:pt idx="11">
                  <c:v>60</c:v>
                </c:pt>
              </c:numCache>
            </c:numRef>
          </c:cat>
          <c:val>
            <c:numRef>
              <c:f>final!$Q$61526:$Q$61537</c:f>
              <c:numCache>
                <c:formatCode>General</c:formatCode>
                <c:ptCount val="12"/>
                <c:pt idx="0">
                  <c:v>19.280532811622816</c:v>
                </c:pt>
                <c:pt idx="1">
                  <c:v>55.707867335557225</c:v>
                </c:pt>
                <c:pt idx="2">
                  <c:v>84.985669281566544</c:v>
                </c:pt>
                <c:pt idx="3">
                  <c:v>105.10804677888515</c:v>
                </c:pt>
                <c:pt idx="4">
                  <c:v>112.68750234363685</c:v>
                </c:pt>
                <c:pt idx="5">
                  <c:v>104.12565310278291</c:v>
                </c:pt>
                <c:pt idx="6">
                  <c:v>77.082181253150296</c:v>
                </c:pt>
                <c:pt idx="7">
                  <c:v>31.4541521040519</c:v>
                </c:pt>
                <c:pt idx="8">
                  <c:v>-30.475039911405467</c:v>
                </c:pt>
                <c:pt idx="9">
                  <c:v>-104.59932580127497</c:v>
                </c:pt>
                <c:pt idx="10">
                  <c:v>-185.91405154786474</c:v>
                </c:pt>
                <c:pt idx="11">
                  <c:v>-269.44318775065028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8A8-4941-BD41-1408B075C930}"/>
            </c:ext>
          </c:extLst>
        </c:ser>
        <c:ser>
          <c:idx val="1"/>
          <c:order val="1"/>
          <c:tx>
            <c:v>With Solar</c:v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val>
            <c:numRef>
              <c:f>final!$Q$61562:$Q$61573</c:f>
              <c:numCache>
                <c:formatCode>General</c:formatCode>
                <c:ptCount val="12"/>
                <c:pt idx="0">
                  <c:v>-130.16043743685441</c:v>
                </c:pt>
                <c:pt idx="1">
                  <c:v>24.384635382455599</c:v>
                </c:pt>
                <c:pt idx="2">
                  <c:v>124.36294217060635</c:v>
                </c:pt>
                <c:pt idx="3">
                  <c:v>180.96726183022116</c:v>
                </c:pt>
                <c:pt idx="4">
                  <c:v>199.5462559424559</c:v>
                </c:pt>
                <c:pt idx="5">
                  <c:v>182.71287563756042</c:v>
                </c:pt>
                <c:pt idx="6">
                  <c:v>133.47367609513458</c:v>
                </c:pt>
                <c:pt idx="7">
                  <c:v>57.1138144131546</c:v>
                </c:pt>
                <c:pt idx="8">
                  <c:v>-38.478375077349476</c:v>
                </c:pt>
                <c:pt idx="9">
                  <c:v>-143.62054063893447</c:v>
                </c:pt>
                <c:pt idx="10">
                  <c:v>-248.08675954237697</c:v>
                </c:pt>
                <c:pt idx="11">
                  <c:v>-342.21534877621878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8A8-4941-BD41-1408B075C9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3984768"/>
        <c:axId val="174933504"/>
      </c:lineChart>
      <c:catAx>
        <c:axId val="173984768"/>
        <c:scaling>
          <c:orientation val="minMax"/>
        </c:scaling>
        <c:delete val="0"/>
        <c:axPos val="b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Time (Minutes)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74933504"/>
        <c:crosses val="autoZero"/>
        <c:auto val="1"/>
        <c:lblAlgn val="ctr"/>
        <c:lblOffset val="100"/>
        <c:noMultiLvlLbl val="0"/>
      </c:catAx>
      <c:valAx>
        <c:axId val="174933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MW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73984768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 sz="1800" b="0" i="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0.15524</cdr:x>
      <cdr:y>0.03704</cdr:y>
    </cdr:from>
    <cdr:to>
      <cdr:x>0.44289</cdr:x>
      <cdr:y>0.17737</cdr:y>
    </cdr:to>
    <cdr:sp macro="" textlink="">
      <cdr:nvSpPr>
        <cdr:cNvPr id="2" name="TextBox 15">
          <a:extLst xmlns:a="http://schemas.openxmlformats.org/drawingml/2006/main">
            <a:ext uri="{FF2B5EF4-FFF2-40B4-BE49-F238E27FC236}">
              <a16:creationId xmlns:a16="http://schemas.microsoft.com/office/drawing/2014/main" id="{687E2FE0-962D-418F-B49A-720B6AC3E2FB}"/>
            </a:ext>
          </a:extLst>
        </cdr:cNvPr>
        <cdr:cNvSpPr txBox="1"/>
      </cdr:nvSpPr>
      <cdr:spPr>
        <a:xfrm xmlns:a="http://schemas.openxmlformats.org/drawingml/2006/main">
          <a:off x="1345721" y="197748"/>
          <a:ext cx="2493576" cy="749189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sz="2000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2000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2000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2000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2000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sz="2000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sz="2000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sz="2000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sz="2000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Increasing penetration initially flattens load shape as it shifts peak timing</a:t>
          </a:r>
        </a:p>
      </cdr:txBody>
    </cdr:sp>
  </cdr:relSizeAnchor>
  <cdr:relSizeAnchor xmlns:cdr="http://schemas.openxmlformats.org/drawingml/2006/chartDrawing">
    <cdr:from>
      <cdr:x>0.59508</cdr:x>
      <cdr:y>0.49306</cdr:y>
    </cdr:from>
    <cdr:to>
      <cdr:x>0.95305</cdr:x>
      <cdr:y>0.63339</cdr:y>
    </cdr:to>
    <cdr:sp macro="" textlink="">
      <cdr:nvSpPr>
        <cdr:cNvPr id="3" name="TextBox 19">
          <a:extLst xmlns:a="http://schemas.openxmlformats.org/drawingml/2006/main">
            <a:ext uri="{FF2B5EF4-FFF2-40B4-BE49-F238E27FC236}">
              <a16:creationId xmlns:a16="http://schemas.microsoft.com/office/drawing/2014/main" id="{C797BEA8-91B7-48F9-956D-51519C37A53E}"/>
            </a:ext>
          </a:extLst>
        </cdr:cNvPr>
        <cdr:cNvSpPr txBox="1"/>
      </cdr:nvSpPr>
      <cdr:spPr>
        <a:xfrm xmlns:a="http://schemas.openxmlformats.org/drawingml/2006/main">
          <a:off x="5158596" y="2632331"/>
          <a:ext cx="3103145" cy="749189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sz="2000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2000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2000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2000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2000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sz="2000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sz="2000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sz="2000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sz="2000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Further increases steepen load shape, resulting in more value for energy limited resources</a:t>
          </a:r>
        </a:p>
      </cdr:txBody>
    </cdr:sp>
  </cdr:relSizeAnchor>
  <cdr:relSizeAnchor xmlns:cdr="http://schemas.openxmlformats.org/drawingml/2006/chartDrawing">
    <cdr:from>
      <cdr:x>0.48217</cdr:x>
      <cdr:y>0.05682</cdr:y>
    </cdr:from>
    <cdr:to>
      <cdr:x>0.67593</cdr:x>
      <cdr:y>0.15984</cdr:y>
    </cdr:to>
    <cdr:cxnSp macro="">
      <cdr:nvCxnSpPr>
        <cdr:cNvPr id="4" name="Straight Arrow Connector 3">
          <a:extLst xmlns:a="http://schemas.openxmlformats.org/drawingml/2006/main">
            <a:ext uri="{FF2B5EF4-FFF2-40B4-BE49-F238E27FC236}">
              <a16:creationId xmlns:a16="http://schemas.microsoft.com/office/drawing/2014/main" id="{C9BCB7C8-CADF-4CBF-9467-6693CC3CE29E}"/>
            </a:ext>
          </a:extLst>
        </cdr:cNvPr>
        <cdr:cNvCxnSpPr>
          <a:cxnSpLocks xmlns:a="http://schemas.openxmlformats.org/drawingml/2006/main"/>
        </cdr:cNvCxnSpPr>
      </cdr:nvCxnSpPr>
      <cdr:spPr bwMode="auto">
        <a:xfrm xmlns:a="http://schemas.openxmlformats.org/drawingml/2006/main" flipV="1">
          <a:off x="4179763" y="303366"/>
          <a:ext cx="1679654" cy="550000"/>
        </a:xfrm>
        <a:prstGeom xmlns:a="http://schemas.openxmlformats.org/drawingml/2006/main" prst="straightConnector1">
          <a:avLst/>
        </a:prstGeom>
        <a:solidFill xmlns:a="http://schemas.openxmlformats.org/drawingml/2006/main">
          <a:schemeClr val="accent1"/>
        </a:solidFill>
        <a:ln xmlns:a="http://schemas.openxmlformats.org/drawingml/2006/main" w="19050" cap="flat" cmpd="sng" algn="ctr">
          <a:solidFill>
            <a:schemeClr val="tx1"/>
          </a:solidFill>
          <a:prstDash val="solid"/>
          <a:round/>
          <a:headEnd type="none" w="med" len="med"/>
          <a:tailEnd type="triangle"/>
        </a:ln>
        <a:effectLst xmlns:a="http://schemas.openxmlformats.org/drawingml/2006/main"/>
      </cdr:spPr>
    </cdr:cxnSp>
  </cdr:relSizeAnchor>
  <cdr:relSizeAnchor xmlns:cdr="http://schemas.openxmlformats.org/drawingml/2006/chartDrawing">
    <cdr:from>
      <cdr:x>0.603</cdr:x>
      <cdr:y>0.15117</cdr:y>
    </cdr:from>
    <cdr:to>
      <cdr:x>0.81853</cdr:x>
      <cdr:y>0.21723</cdr:y>
    </cdr:to>
    <cdr:cxnSp macro="">
      <cdr:nvCxnSpPr>
        <cdr:cNvPr id="5" name="Straight Arrow Connector 4">
          <a:extLst xmlns:a="http://schemas.openxmlformats.org/drawingml/2006/main">
            <a:ext uri="{FF2B5EF4-FFF2-40B4-BE49-F238E27FC236}">
              <a16:creationId xmlns:a16="http://schemas.microsoft.com/office/drawing/2014/main" id="{B9F04BD0-9FD7-4BBA-9A7B-2339C2ACC939}"/>
            </a:ext>
          </a:extLst>
        </cdr:cNvPr>
        <cdr:cNvCxnSpPr>
          <a:cxnSpLocks xmlns:a="http://schemas.openxmlformats.org/drawingml/2006/main"/>
        </cdr:cNvCxnSpPr>
      </cdr:nvCxnSpPr>
      <cdr:spPr bwMode="auto">
        <a:xfrm xmlns:a="http://schemas.openxmlformats.org/drawingml/2006/main" flipV="1">
          <a:off x="4525917" y="766764"/>
          <a:ext cx="1617708" cy="335053"/>
        </a:xfrm>
        <a:prstGeom xmlns:a="http://schemas.openxmlformats.org/drawingml/2006/main" prst="straightConnector1">
          <a:avLst/>
        </a:prstGeom>
        <a:solidFill xmlns:a="http://schemas.openxmlformats.org/drawingml/2006/main">
          <a:schemeClr val="accent1"/>
        </a:solidFill>
        <a:ln xmlns:a="http://schemas.openxmlformats.org/drawingml/2006/main" w="19050" cap="flat" cmpd="sng" algn="ctr">
          <a:solidFill>
            <a:schemeClr val="tx1"/>
          </a:solidFill>
          <a:prstDash val="solid"/>
          <a:round/>
          <a:headEnd type="none" w="med" len="med"/>
          <a:tailEnd type="triangle"/>
        </a:ln>
        <a:effectLst xmlns:a="http://schemas.openxmlformats.org/drawingml/2006/main"/>
      </cdr:spPr>
    </cdr:cxnSp>
  </cdr:relSizeAnchor>
  <cdr:relSizeAnchor xmlns:cdr="http://schemas.openxmlformats.org/drawingml/2006/chartDrawing">
    <cdr:from>
      <cdr:x>0.6231</cdr:x>
      <cdr:y>0.19335</cdr:y>
    </cdr:from>
    <cdr:to>
      <cdr:x>0.79676</cdr:x>
      <cdr:y>0.35613</cdr:y>
    </cdr:to>
    <cdr:cxnSp macro="">
      <cdr:nvCxnSpPr>
        <cdr:cNvPr id="7" name="Straight Arrow Connector 6">
          <a:extLst xmlns:a="http://schemas.openxmlformats.org/drawingml/2006/main">
            <a:ext uri="{FF2B5EF4-FFF2-40B4-BE49-F238E27FC236}">
              <a16:creationId xmlns:a16="http://schemas.microsoft.com/office/drawing/2014/main" id="{E8E84B11-CA33-4E7F-9481-E59A83134E30}"/>
            </a:ext>
          </a:extLst>
        </cdr:cNvPr>
        <cdr:cNvCxnSpPr>
          <a:cxnSpLocks xmlns:a="http://schemas.openxmlformats.org/drawingml/2006/main"/>
        </cdr:cNvCxnSpPr>
      </cdr:nvCxnSpPr>
      <cdr:spPr bwMode="auto">
        <a:xfrm xmlns:a="http://schemas.openxmlformats.org/drawingml/2006/main" flipV="1">
          <a:off x="5401491" y="1032273"/>
          <a:ext cx="1505413" cy="869044"/>
        </a:xfrm>
        <a:prstGeom xmlns:a="http://schemas.openxmlformats.org/drawingml/2006/main" prst="straightConnector1">
          <a:avLst/>
        </a:prstGeom>
        <a:solidFill xmlns:a="http://schemas.openxmlformats.org/drawingml/2006/main">
          <a:schemeClr val="accent1"/>
        </a:solidFill>
        <a:ln xmlns:a="http://schemas.openxmlformats.org/drawingml/2006/main" w="19050" cap="flat" cmpd="sng" algn="ctr">
          <a:solidFill>
            <a:schemeClr val="tx1"/>
          </a:solidFill>
          <a:prstDash val="solid"/>
          <a:round/>
          <a:headEnd type="none" w="med" len="med"/>
          <a:tailEnd type="triangle"/>
        </a:ln>
        <a:effectLst xmlns:a="http://schemas.openxmlformats.org/drawingml/2006/main"/>
      </cdr:spPr>
    </cdr:cxnSp>
  </cdr:relSizeAnchor>
  <cdr:relSizeAnchor xmlns:cdr="http://schemas.openxmlformats.org/drawingml/2006/chartDrawing">
    <cdr:from>
      <cdr:x>0.76777</cdr:x>
      <cdr:y>0.24319</cdr:y>
    </cdr:from>
    <cdr:to>
      <cdr:x>0.78139</cdr:x>
      <cdr:y>0.48993</cdr:y>
    </cdr:to>
    <cdr:cxnSp macro="">
      <cdr:nvCxnSpPr>
        <cdr:cNvPr id="10" name="Straight Arrow Connector 9">
          <a:extLst xmlns:a="http://schemas.openxmlformats.org/drawingml/2006/main">
            <a:ext uri="{FF2B5EF4-FFF2-40B4-BE49-F238E27FC236}">
              <a16:creationId xmlns:a16="http://schemas.microsoft.com/office/drawing/2014/main" id="{5037BE0B-A149-4859-BDB6-F9E5A1A05F0B}"/>
            </a:ext>
          </a:extLst>
        </cdr:cNvPr>
        <cdr:cNvCxnSpPr>
          <a:cxnSpLocks xmlns:a="http://schemas.openxmlformats.org/drawingml/2006/main"/>
        </cdr:cNvCxnSpPr>
      </cdr:nvCxnSpPr>
      <cdr:spPr bwMode="auto">
        <a:xfrm xmlns:a="http://schemas.openxmlformats.org/drawingml/2006/main" flipH="1" flipV="1">
          <a:off x="5762625" y="1233489"/>
          <a:ext cx="102235" cy="1251492"/>
        </a:xfrm>
        <a:prstGeom xmlns:a="http://schemas.openxmlformats.org/drawingml/2006/main" prst="straightConnector1">
          <a:avLst/>
        </a:prstGeom>
        <a:solidFill xmlns:a="http://schemas.openxmlformats.org/drawingml/2006/main">
          <a:schemeClr val="accent1"/>
        </a:solidFill>
        <a:ln xmlns:a="http://schemas.openxmlformats.org/drawingml/2006/main" w="15875" cap="flat" cmpd="sng" algn="ctr">
          <a:solidFill>
            <a:srgbClr val="FF0000"/>
          </a:solidFill>
          <a:prstDash val="dashDot"/>
          <a:round/>
          <a:headEnd type="none" w="med" len="med"/>
          <a:tailEnd type="triangle"/>
        </a:ln>
        <a:effectLst xmlns:a="http://schemas.openxmlformats.org/drawingml/2006/main"/>
      </cdr:spPr>
    </cdr:cxnSp>
  </cdr:relSizeAnchor>
  <cdr:relSizeAnchor xmlns:cdr="http://schemas.openxmlformats.org/drawingml/2006/chartDrawing">
    <cdr:from>
      <cdr:x>0.44289</cdr:x>
      <cdr:y>0.10721</cdr:y>
    </cdr:from>
    <cdr:to>
      <cdr:x>0.69259</cdr:x>
      <cdr:y>0.16851</cdr:y>
    </cdr:to>
    <cdr:cxnSp macro="">
      <cdr:nvCxnSpPr>
        <cdr:cNvPr id="12" name="Straight Arrow Connector 11">
          <a:extLst xmlns:a="http://schemas.openxmlformats.org/drawingml/2006/main">
            <a:ext uri="{FF2B5EF4-FFF2-40B4-BE49-F238E27FC236}">
              <a16:creationId xmlns:a16="http://schemas.microsoft.com/office/drawing/2014/main" id="{D10A9445-7A34-4DA2-B98F-B74DD202B802}"/>
            </a:ext>
          </a:extLst>
        </cdr:cNvPr>
        <cdr:cNvCxnSpPr>
          <a:cxnSpLocks xmlns:a="http://schemas.openxmlformats.org/drawingml/2006/main"/>
          <a:stCxn xmlns:a="http://schemas.openxmlformats.org/drawingml/2006/main" id="2" idx="3"/>
        </cdr:cNvCxnSpPr>
      </cdr:nvCxnSpPr>
      <cdr:spPr bwMode="auto">
        <a:xfrm xmlns:a="http://schemas.openxmlformats.org/drawingml/2006/main">
          <a:off x="3839297" y="572343"/>
          <a:ext cx="2164584" cy="327292"/>
        </a:xfrm>
        <a:prstGeom xmlns:a="http://schemas.openxmlformats.org/drawingml/2006/main" prst="straightConnector1">
          <a:avLst/>
        </a:prstGeom>
        <a:solidFill xmlns:a="http://schemas.openxmlformats.org/drawingml/2006/main">
          <a:schemeClr val="accent1"/>
        </a:solidFill>
        <a:ln xmlns:a="http://schemas.openxmlformats.org/drawingml/2006/main" w="15875" cap="flat" cmpd="sng" algn="ctr">
          <a:solidFill>
            <a:srgbClr val="FF0000"/>
          </a:solidFill>
          <a:prstDash val="dashDot"/>
          <a:round/>
          <a:headEnd type="none" w="med" len="med"/>
          <a:tailEnd type="triangle"/>
        </a:ln>
        <a:effectLst xmlns:a="http://schemas.openxmlformats.org/drawingml/2006/main"/>
      </cdr:spPr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0.11447</cdr:x>
      <cdr:y>0.0364</cdr:y>
    </cdr:from>
    <cdr:to>
      <cdr:x>0.36725</cdr:x>
      <cdr:y>0.10239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D29D37A4-EE37-4C00-BE30-A7CD8B3AA781}"/>
            </a:ext>
          </a:extLst>
        </cdr:cNvPr>
        <cdr:cNvSpPr txBox="1"/>
      </cdr:nvSpPr>
      <cdr:spPr>
        <a:xfrm xmlns:a="http://schemas.openxmlformats.org/drawingml/2006/main">
          <a:off x="685800" y="152400"/>
          <a:ext cx="1514475" cy="2762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>
              <a:latin typeface="Times New Roman" panose="02020603050405020304" pitchFamily="18" charset="0"/>
              <a:cs typeface="Times New Roman" panose="02020603050405020304" pitchFamily="18" charset="0"/>
            </a:rPr>
            <a:t>Malibu, CA</a:t>
          </a:r>
        </a:p>
      </cdr:txBody>
    </cdr:sp>
  </cdr:relSizeAnchor>
  <cdr:relSizeAnchor xmlns:cdr="http://schemas.openxmlformats.org/drawingml/2006/chartDrawing">
    <cdr:from>
      <cdr:x>0.79271</cdr:x>
      <cdr:y>0.62417</cdr:y>
    </cdr:from>
    <cdr:to>
      <cdr:x>0.9806</cdr:x>
      <cdr:y>0.69016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254125B9-2753-4BAF-80DA-20E4BDBA973D}"/>
            </a:ext>
          </a:extLst>
        </cdr:cNvPr>
        <cdr:cNvSpPr txBox="1"/>
      </cdr:nvSpPr>
      <cdr:spPr>
        <a:xfrm xmlns:a="http://schemas.openxmlformats.org/drawingml/2006/main">
          <a:off x="4711522" y="2592116"/>
          <a:ext cx="1116785" cy="2740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>
              <a:latin typeface="Times New Roman" panose="02020603050405020304" pitchFamily="18" charset="0"/>
              <a:cs typeface="Times New Roman" panose="02020603050405020304" pitchFamily="18" charset="0"/>
            </a:rPr>
            <a:t>Portales, NM</a:t>
          </a:r>
        </a:p>
      </cdr:txBody>
    </cdr:sp>
  </cdr:relSizeAnchor>
  <cdr:relSizeAnchor xmlns:cdr="http://schemas.openxmlformats.org/drawingml/2006/chartDrawing">
    <cdr:from>
      <cdr:x>0.11765</cdr:x>
      <cdr:y>0.93057</cdr:y>
    </cdr:from>
    <cdr:to>
      <cdr:x>0.95707</cdr:x>
      <cdr:y>0.93057</cdr:y>
    </cdr:to>
    <cdr:cxnSp macro="">
      <cdr:nvCxnSpPr>
        <cdr:cNvPr id="5" name="Straight Arrow Connector 4">
          <a:extLst xmlns:a="http://schemas.openxmlformats.org/drawingml/2006/main">
            <a:ext uri="{FF2B5EF4-FFF2-40B4-BE49-F238E27FC236}">
              <a16:creationId xmlns:a16="http://schemas.microsoft.com/office/drawing/2014/main" id="{C8363966-1725-43AF-8909-DB3D77F5319C}"/>
            </a:ext>
          </a:extLst>
        </cdr:cNvPr>
        <cdr:cNvCxnSpPr/>
      </cdr:nvCxnSpPr>
      <cdr:spPr>
        <a:xfrm xmlns:a="http://schemas.openxmlformats.org/drawingml/2006/main">
          <a:off x="704850" y="3895725"/>
          <a:ext cx="5029200" cy="0"/>
        </a:xfrm>
        <a:prstGeom xmlns:a="http://schemas.openxmlformats.org/drawingml/2006/main" prst="straightConnector1">
          <a:avLst/>
        </a:prstGeom>
        <a:ln xmlns:a="http://schemas.openxmlformats.org/drawingml/2006/main" w="28575">
          <a:solidFill>
            <a:schemeClr val="accent1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0.10546</cdr:x>
      <cdr:y>0.92678</cdr:y>
    </cdr:from>
    <cdr:to>
      <cdr:x>0.35824</cdr:x>
      <cdr:y>0.99276</cdr:y>
    </cdr:to>
    <cdr:sp macro="" textlink="">
      <cdr:nvSpPr>
        <cdr:cNvPr id="8" name="TextBox 1">
          <a:extLst xmlns:a="http://schemas.openxmlformats.org/drawingml/2006/main">
            <a:ext uri="{FF2B5EF4-FFF2-40B4-BE49-F238E27FC236}">
              <a16:creationId xmlns:a16="http://schemas.microsoft.com/office/drawing/2014/main" id="{FFC86674-63DD-44C6-B7D0-C15F7FDA745F}"/>
            </a:ext>
          </a:extLst>
        </cdr:cNvPr>
        <cdr:cNvSpPr txBox="1"/>
      </cdr:nvSpPr>
      <cdr:spPr>
        <a:xfrm xmlns:a="http://schemas.openxmlformats.org/drawingml/2006/main">
          <a:off x="631825" y="3879850"/>
          <a:ext cx="1514475" cy="2762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>
              <a:latin typeface="Times New Roman" panose="02020603050405020304" pitchFamily="18" charset="0"/>
              <a:cs typeface="Times New Roman" panose="02020603050405020304" pitchFamily="18" charset="0"/>
            </a:rPr>
            <a:t>West</a:t>
          </a:r>
        </a:p>
      </cdr:txBody>
    </cdr:sp>
  </cdr:relSizeAnchor>
  <cdr:relSizeAnchor xmlns:cdr="http://schemas.openxmlformats.org/drawingml/2006/chartDrawing">
    <cdr:from>
      <cdr:x>0.85851</cdr:x>
      <cdr:y>0.92678</cdr:y>
    </cdr:from>
    <cdr:to>
      <cdr:x>1</cdr:x>
      <cdr:y>0.99276</cdr:y>
    </cdr:to>
    <cdr:sp macro="" textlink="">
      <cdr:nvSpPr>
        <cdr:cNvPr id="9" name="TextBox 1">
          <a:extLst xmlns:a="http://schemas.openxmlformats.org/drawingml/2006/main">
            <a:ext uri="{FF2B5EF4-FFF2-40B4-BE49-F238E27FC236}">
              <a16:creationId xmlns:a16="http://schemas.microsoft.com/office/drawing/2014/main" id="{FFC86674-63DD-44C6-B7D0-C15F7FDA745F}"/>
            </a:ext>
          </a:extLst>
        </cdr:cNvPr>
        <cdr:cNvSpPr txBox="1"/>
      </cdr:nvSpPr>
      <cdr:spPr>
        <a:xfrm xmlns:a="http://schemas.openxmlformats.org/drawingml/2006/main">
          <a:off x="5143500" y="3879850"/>
          <a:ext cx="847725" cy="2762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>
              <a:latin typeface="Times New Roman" panose="02020603050405020304" pitchFamily="18" charset="0"/>
              <a:cs typeface="Times New Roman" panose="02020603050405020304" pitchFamily="18" charset="0"/>
            </a:rPr>
            <a:t>East</a:t>
          </a:r>
        </a:p>
      </cdr:txBody>
    </cdr:sp>
  </cdr:relSizeAnchor>
  <cdr:relSizeAnchor xmlns:cdr="http://schemas.openxmlformats.org/drawingml/2006/chartDrawing">
    <cdr:from>
      <cdr:x>0.35571</cdr:x>
      <cdr:y>0.4133</cdr:y>
    </cdr:from>
    <cdr:to>
      <cdr:x>0.60849</cdr:x>
      <cdr:y>0.47928</cdr:y>
    </cdr:to>
    <cdr:sp macro="" textlink="">
      <cdr:nvSpPr>
        <cdr:cNvPr id="10" name="TextBox 1">
          <a:extLst xmlns:a="http://schemas.openxmlformats.org/drawingml/2006/main">
            <a:ext uri="{FF2B5EF4-FFF2-40B4-BE49-F238E27FC236}">
              <a16:creationId xmlns:a16="http://schemas.microsoft.com/office/drawing/2014/main" id="{8918F560-61BF-4AC3-9811-260D5FB8908D}"/>
            </a:ext>
          </a:extLst>
        </cdr:cNvPr>
        <cdr:cNvSpPr txBox="1"/>
      </cdr:nvSpPr>
      <cdr:spPr>
        <a:xfrm xmlns:a="http://schemas.openxmlformats.org/drawingml/2006/main">
          <a:off x="2114173" y="1716396"/>
          <a:ext cx="1502423" cy="2740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>
              <a:latin typeface="Times New Roman" panose="02020603050405020304" pitchFamily="18" charset="0"/>
              <a:cs typeface="Times New Roman" panose="02020603050405020304" pitchFamily="18" charset="0"/>
            </a:rPr>
            <a:t>Congress,</a:t>
          </a:r>
          <a:r>
            <a:rPr lang="en-US" sz="1200" baseline="0">
              <a:latin typeface="Times New Roman" panose="02020603050405020304" pitchFamily="18" charset="0"/>
              <a:cs typeface="Times New Roman" panose="02020603050405020304" pitchFamily="18" charset="0"/>
            </a:rPr>
            <a:t> AZ</a:t>
          </a:r>
          <a:endParaRPr lang="en-US" sz="120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0.1451</cdr:x>
      <cdr:y>0.08904</cdr:y>
    </cdr:from>
    <cdr:to>
      <cdr:x>0.38711</cdr:x>
      <cdr:y>0.15305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254125B9-2753-4BAF-80DA-20E4BDBA973D}"/>
            </a:ext>
          </a:extLst>
        </cdr:cNvPr>
        <cdr:cNvSpPr txBox="1"/>
      </cdr:nvSpPr>
      <cdr:spPr>
        <a:xfrm xmlns:a="http://schemas.openxmlformats.org/drawingml/2006/main">
          <a:off x="908050" y="384175"/>
          <a:ext cx="1514475" cy="2762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>
              <a:latin typeface="Times New Roman" panose="02020603050405020304" pitchFamily="18" charset="0"/>
              <a:cs typeface="Times New Roman" panose="02020603050405020304" pitchFamily="18" charset="0"/>
            </a:rPr>
            <a:t>Long Beach, CA</a:t>
          </a:r>
        </a:p>
      </cdr:txBody>
    </cdr:sp>
  </cdr:relSizeAnchor>
  <cdr:relSizeAnchor xmlns:cdr="http://schemas.openxmlformats.org/drawingml/2006/chartDrawing">
    <cdr:from>
      <cdr:x>0.70993</cdr:x>
      <cdr:y>0.29875</cdr:y>
    </cdr:from>
    <cdr:to>
      <cdr:x>0.95194</cdr:x>
      <cdr:y>0.36277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254125B9-2753-4BAF-80DA-20E4BDBA973D}"/>
            </a:ext>
          </a:extLst>
        </cdr:cNvPr>
        <cdr:cNvSpPr txBox="1"/>
      </cdr:nvSpPr>
      <cdr:spPr>
        <a:xfrm xmlns:a="http://schemas.openxmlformats.org/drawingml/2006/main">
          <a:off x="4219539" y="1224364"/>
          <a:ext cx="1438411" cy="2623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>
              <a:latin typeface="Times New Roman" panose="02020603050405020304" pitchFamily="18" charset="0"/>
              <a:cs typeface="Times New Roman" panose="02020603050405020304" pitchFamily="18" charset="0"/>
            </a:rPr>
            <a:t>Platora, NV</a:t>
          </a:r>
        </a:p>
      </cdr:txBody>
    </cdr:sp>
  </cdr:relSizeAnchor>
  <cdr:relSizeAnchor xmlns:cdr="http://schemas.openxmlformats.org/drawingml/2006/chartDrawing">
    <cdr:from>
      <cdr:x>0.14815</cdr:x>
      <cdr:y>0.93893</cdr:y>
    </cdr:from>
    <cdr:to>
      <cdr:x>0.9518</cdr:x>
      <cdr:y>0.93893</cdr:y>
    </cdr:to>
    <cdr:cxnSp macro="">
      <cdr:nvCxnSpPr>
        <cdr:cNvPr id="4" name="Straight Arrow Connector 3">
          <a:extLst xmlns:a="http://schemas.openxmlformats.org/drawingml/2006/main">
            <a:ext uri="{FF2B5EF4-FFF2-40B4-BE49-F238E27FC236}">
              <a16:creationId xmlns:a16="http://schemas.microsoft.com/office/drawing/2014/main" id="{732FE23D-54D2-4F5A-B49C-778477B5D329}"/>
            </a:ext>
          </a:extLst>
        </cdr:cNvPr>
        <cdr:cNvCxnSpPr/>
      </cdr:nvCxnSpPr>
      <cdr:spPr>
        <a:xfrm xmlns:a="http://schemas.openxmlformats.org/drawingml/2006/main">
          <a:off x="927100" y="4051300"/>
          <a:ext cx="5029200" cy="0"/>
        </a:xfrm>
        <a:prstGeom xmlns:a="http://schemas.openxmlformats.org/drawingml/2006/main" prst="straightConnector1">
          <a:avLst/>
        </a:prstGeom>
        <a:ln xmlns:a="http://schemas.openxmlformats.org/drawingml/2006/main" w="28575">
          <a:solidFill>
            <a:schemeClr val="accent1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0.14206</cdr:x>
      <cdr:y>0.93598</cdr:y>
    </cdr:from>
    <cdr:to>
      <cdr:x>0.38407</cdr:x>
      <cdr:y>1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5B8CA306-8404-4284-808F-BF871A1F7FA1}"/>
            </a:ext>
          </a:extLst>
        </cdr:cNvPr>
        <cdr:cNvSpPr txBox="1"/>
      </cdr:nvSpPr>
      <cdr:spPr>
        <a:xfrm xmlns:a="http://schemas.openxmlformats.org/drawingml/2006/main">
          <a:off x="889000" y="4038601"/>
          <a:ext cx="1514475" cy="2762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>
              <a:latin typeface="Times New Roman" panose="02020603050405020304" pitchFamily="18" charset="0"/>
              <a:cs typeface="Times New Roman" panose="02020603050405020304" pitchFamily="18" charset="0"/>
            </a:rPr>
            <a:t>South</a:t>
          </a:r>
        </a:p>
      </cdr:txBody>
    </cdr:sp>
  </cdr:relSizeAnchor>
  <cdr:relSizeAnchor xmlns:cdr="http://schemas.openxmlformats.org/drawingml/2006/chartDrawing">
    <cdr:from>
      <cdr:x>0.85845</cdr:x>
      <cdr:y>0.93598</cdr:y>
    </cdr:from>
    <cdr:to>
      <cdr:x>1</cdr:x>
      <cdr:y>1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5B8CA306-8404-4284-808F-BF871A1F7FA1}"/>
            </a:ext>
          </a:extLst>
        </cdr:cNvPr>
        <cdr:cNvSpPr txBox="1"/>
      </cdr:nvSpPr>
      <cdr:spPr>
        <a:xfrm xmlns:a="http://schemas.openxmlformats.org/drawingml/2006/main">
          <a:off x="5372101" y="4038601"/>
          <a:ext cx="885825" cy="2762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>
              <a:latin typeface="Times New Roman" panose="02020603050405020304" pitchFamily="18" charset="0"/>
              <a:cs typeface="Times New Roman" panose="02020603050405020304" pitchFamily="18" charset="0"/>
            </a:rPr>
            <a:t>North</a:t>
          </a:r>
        </a:p>
      </cdr:txBody>
    </cdr:sp>
  </cdr:relSizeAnchor>
  <cdr:relSizeAnchor xmlns:cdr="http://schemas.openxmlformats.org/drawingml/2006/chartDrawing">
    <cdr:from>
      <cdr:x>0.32166</cdr:x>
      <cdr:y>0.30979</cdr:y>
    </cdr:from>
    <cdr:to>
      <cdr:x>0.56367</cdr:x>
      <cdr:y>0.3738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16D3CDAF-646B-4534-9BC0-04C4DC65A32B}"/>
            </a:ext>
          </a:extLst>
        </cdr:cNvPr>
        <cdr:cNvSpPr txBox="1"/>
      </cdr:nvSpPr>
      <cdr:spPr>
        <a:xfrm xmlns:a="http://schemas.openxmlformats.org/drawingml/2006/main">
          <a:off x="2012950" y="1336675"/>
          <a:ext cx="1514475" cy="2762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>
              <a:latin typeface="Times New Roman" panose="02020603050405020304" pitchFamily="18" charset="0"/>
              <a:cs typeface="Times New Roman" panose="02020603050405020304" pitchFamily="18" charset="0"/>
            </a:rPr>
            <a:t>Olancha, CA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0.63489</cdr:x>
      <cdr:y>0</cdr:y>
    </cdr:from>
    <cdr:to>
      <cdr:x>1</cdr:x>
      <cdr:y>0.05825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0769D263-101C-4D23-889D-20EA9D2BA055}"/>
            </a:ext>
          </a:extLst>
        </cdr:cNvPr>
        <cdr:cNvSpPr txBox="1"/>
      </cdr:nvSpPr>
      <cdr:spPr>
        <a:xfrm xmlns:a="http://schemas.openxmlformats.org/drawingml/2006/main">
          <a:off x="5227608" y="0"/>
          <a:ext cx="3006215" cy="311752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Difference</a:t>
          </a:r>
          <a:r>
            <a:rPr lang="en-US" sz="16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in Peaks = 4,960 MW</a:t>
          </a:r>
          <a:endParaRPr lang="en-US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0.13773</cdr:x>
      <cdr:y>0</cdr:y>
    </cdr:from>
    <cdr:to>
      <cdr:x>0.5</cdr:x>
      <cdr:y>0.0617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BCCA0C80-05B6-41B6-AB82-AE433DEBF143}"/>
            </a:ext>
          </a:extLst>
        </cdr:cNvPr>
        <cdr:cNvSpPr txBox="1"/>
      </cdr:nvSpPr>
      <cdr:spPr>
        <a:xfrm xmlns:a="http://schemas.openxmlformats.org/drawingml/2006/main">
          <a:off x="1134044" y="0"/>
          <a:ext cx="2982867" cy="330217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Peak Gross Load = 52,421</a:t>
          </a:r>
          <a:r>
            <a:rPr lang="en-US" sz="16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MW</a:t>
          </a:r>
          <a:endParaRPr lang="en-US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0.68309</cdr:x>
      <cdr:y>0.08975</cdr:y>
    </cdr:from>
    <cdr:to>
      <cdr:x>1</cdr:x>
      <cdr:y>0.15145</cdr:y>
    </cdr:to>
    <cdr:sp macro="" textlink="">
      <cdr:nvSpPr>
        <cdr:cNvPr id="8" name="TextBox 1">
          <a:extLst xmlns:a="http://schemas.openxmlformats.org/drawingml/2006/main">
            <a:ext uri="{FF2B5EF4-FFF2-40B4-BE49-F238E27FC236}">
              <a16:creationId xmlns:a16="http://schemas.microsoft.com/office/drawing/2014/main" id="{1806C5CD-1B38-4B7D-92DF-8B45D5EE4CA4}"/>
            </a:ext>
          </a:extLst>
        </cdr:cNvPr>
        <cdr:cNvSpPr txBox="1"/>
      </cdr:nvSpPr>
      <cdr:spPr>
        <a:xfrm xmlns:a="http://schemas.openxmlformats.org/drawingml/2006/main">
          <a:off x="5624423" y="480325"/>
          <a:ext cx="2609400" cy="330217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Peak Net Load = 47,461</a:t>
          </a:r>
          <a:r>
            <a:rPr lang="en-US" sz="16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MW</a:t>
          </a:r>
          <a:endParaRPr lang="en-US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0.48245</cdr:x>
      <cdr:y>0.04905</cdr:y>
    </cdr:from>
    <cdr:to>
      <cdr:x>0.52888</cdr:x>
      <cdr:y>0.11867</cdr:y>
    </cdr:to>
    <cdr:cxnSp macro="">
      <cdr:nvCxnSpPr>
        <cdr:cNvPr id="9" name="Straight Arrow Connector 8">
          <a:extLst xmlns:a="http://schemas.openxmlformats.org/drawingml/2006/main">
            <a:ext uri="{FF2B5EF4-FFF2-40B4-BE49-F238E27FC236}">
              <a16:creationId xmlns:a16="http://schemas.microsoft.com/office/drawing/2014/main" id="{75FC7B27-BCCF-4E1F-9B80-9A4BA9D7D159}"/>
            </a:ext>
          </a:extLst>
        </cdr:cNvPr>
        <cdr:cNvCxnSpPr/>
      </cdr:nvCxnSpPr>
      <cdr:spPr>
        <a:xfrm xmlns:a="http://schemas.openxmlformats.org/drawingml/2006/main">
          <a:off x="4057650" y="295275"/>
          <a:ext cx="390525" cy="419100"/>
        </a:xfrm>
        <a:prstGeom xmlns:a="http://schemas.openxmlformats.org/drawingml/2006/main" prst="straightConnector1">
          <a:avLst/>
        </a:prstGeom>
        <a:ln xmlns:a="http://schemas.openxmlformats.org/drawingml/2006/main" w="15875">
          <a:solidFill>
            <a:sysClr val="windowText" lastClr="00000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0.67044</cdr:x>
      <cdr:y>0.15119</cdr:y>
    </cdr:from>
    <cdr:to>
      <cdr:x>0.69675</cdr:x>
      <cdr:y>0.1962</cdr:y>
    </cdr:to>
    <cdr:cxnSp macro="">
      <cdr:nvCxnSpPr>
        <cdr:cNvPr id="12" name="Straight Arrow Connector 11">
          <a:extLst xmlns:a="http://schemas.openxmlformats.org/drawingml/2006/main">
            <a:ext uri="{FF2B5EF4-FFF2-40B4-BE49-F238E27FC236}">
              <a16:creationId xmlns:a16="http://schemas.microsoft.com/office/drawing/2014/main" id="{E6061FD9-65A8-4CFD-BC0F-EACA195810CD}"/>
            </a:ext>
          </a:extLst>
        </cdr:cNvPr>
        <cdr:cNvCxnSpPr/>
      </cdr:nvCxnSpPr>
      <cdr:spPr>
        <a:xfrm xmlns:a="http://schemas.openxmlformats.org/drawingml/2006/main" flipH="1">
          <a:off x="5638800" y="910138"/>
          <a:ext cx="221306" cy="270962"/>
        </a:xfrm>
        <a:prstGeom xmlns:a="http://schemas.openxmlformats.org/drawingml/2006/main" prst="straightConnector1">
          <a:avLst/>
        </a:prstGeom>
        <a:ln xmlns:a="http://schemas.openxmlformats.org/drawingml/2006/main" w="15875">
          <a:solidFill>
            <a:sysClr val="windowText" lastClr="00000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DB4FBF2C-B01F-4D60-A223-D6A7F91BF2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7113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351C56BC-89D4-410D-85E5-5B3354CFA1D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27568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62592A-15DC-47E6-9F27-EA214D80A074}" type="slidenum">
              <a:rPr lang="de-DE" smtClean="0"/>
              <a:pPr/>
              <a:t>1</a:t>
            </a:fld>
            <a:endParaRPr lang="de-DE"/>
          </a:p>
        </p:txBody>
      </p:sp>
      <p:sp>
        <p:nvSpPr>
          <p:cNvPr id="34819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68542D4D-F1C9-4B91-82D3-02C820F32365}" type="slidenum">
              <a:rPr lang="en-GB" sz="1300"/>
              <a:pPr algn="r" defTabSz="947738"/>
              <a:t>1</a:t>
            </a:fld>
            <a:endParaRPr lang="en-GB" sz="1300"/>
          </a:p>
        </p:txBody>
      </p:sp>
      <p:sp>
        <p:nvSpPr>
          <p:cNvPr id="348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348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8"/>
          <p:cNvSpPr>
            <a:spLocks noChangeArrowheads="1"/>
          </p:cNvSpPr>
          <p:nvPr userDrawn="1"/>
        </p:nvSpPr>
        <p:spPr bwMode="auto">
          <a:xfrm>
            <a:off x="-3175" y="0"/>
            <a:ext cx="9147175" cy="5872163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19"/>
          <p:cNvSpPr>
            <a:spLocks noChangeArrowheads="1"/>
          </p:cNvSpPr>
          <p:nvPr userDrawn="1"/>
        </p:nvSpPr>
        <p:spPr bwMode="auto">
          <a:xfrm>
            <a:off x="0" y="1916113"/>
            <a:ext cx="9144000" cy="1122362"/>
          </a:xfrm>
          <a:prstGeom prst="rect">
            <a:avLst/>
          </a:prstGeom>
          <a:gradFill rotWithShape="1">
            <a:gsLst>
              <a:gs pos="0">
                <a:srgbClr val="B2B2B2">
                  <a:gamma/>
                  <a:shade val="68627"/>
                  <a:invGamma/>
                </a:srgbClr>
              </a:gs>
              <a:gs pos="100000">
                <a:srgbClr val="B2B2B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/>
          </a:p>
        </p:txBody>
      </p:sp>
      <p:sp>
        <p:nvSpPr>
          <p:cNvPr id="12310" name="Rectangle 7"/>
          <p:cNvSpPr>
            <a:spLocks noGrp="1" noChangeArrowheads="1"/>
          </p:cNvSpPr>
          <p:nvPr>
            <p:ph type="ctrTitle"/>
          </p:nvPr>
        </p:nvSpPr>
        <p:spPr>
          <a:xfrm>
            <a:off x="719138" y="1916113"/>
            <a:ext cx="5956300" cy="1122362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12311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719138" y="3160713"/>
            <a:ext cx="5956300" cy="8001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200" b="0">
                <a:solidFill>
                  <a:schemeClr val="bg1"/>
                </a:solidFill>
              </a:defRPr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pic>
        <p:nvPicPr>
          <p:cNvPr id="8" name="Picture 7" descr="astrape_logo_201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932401" y="6258512"/>
            <a:ext cx="3066744" cy="599488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118691" y="6477000"/>
            <a:ext cx="37221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FB0CAFA3-61E7-4C74-80A9-05418F2CA66E}" type="slidenum">
              <a:rPr lang="en-US" sz="1200" smtClean="0">
                <a:solidFill>
                  <a:srgbClr val="0C3E70"/>
                </a:solidFill>
              </a:rPr>
              <a:pPr algn="r"/>
              <a:t>‹#›</a:t>
            </a:fld>
            <a:endParaRPr lang="en-US" sz="1200" dirty="0">
              <a:solidFill>
                <a:srgbClr val="0C3E70"/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8775" y="138113"/>
            <a:ext cx="2130425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4325" y="138113"/>
            <a:ext cx="624205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>
            <a:spLocks noChangeArrowheads="1"/>
          </p:cNvSpPr>
          <p:nvPr userDrawn="1"/>
        </p:nvSpPr>
        <p:spPr bwMode="auto">
          <a:xfrm>
            <a:off x="-3175" y="0"/>
            <a:ext cx="9147175" cy="5872163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22"/>
          <p:cNvSpPr>
            <a:spLocks noChangeArrowheads="1"/>
          </p:cNvSpPr>
          <p:nvPr userDrawn="1"/>
        </p:nvSpPr>
        <p:spPr bwMode="auto">
          <a:xfrm>
            <a:off x="0" y="1916113"/>
            <a:ext cx="9144000" cy="1122362"/>
          </a:xfrm>
          <a:prstGeom prst="rect">
            <a:avLst/>
          </a:prstGeom>
          <a:gradFill rotWithShape="1">
            <a:gsLst>
              <a:gs pos="0">
                <a:srgbClr val="B2B2B2">
                  <a:gamma/>
                  <a:shade val="68627"/>
                  <a:invGamma/>
                </a:srgbClr>
              </a:gs>
              <a:gs pos="100000">
                <a:srgbClr val="B2B2B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23"/>
          <p:cNvSpPr>
            <a:spLocks noChangeArrowheads="1"/>
          </p:cNvSpPr>
          <p:nvPr userDrawn="1"/>
        </p:nvSpPr>
        <p:spPr bwMode="gray">
          <a:xfrm>
            <a:off x="7188200" y="6184900"/>
            <a:ext cx="1646238" cy="377825"/>
          </a:xfrm>
          <a:prstGeom prst="rect">
            <a:avLst/>
          </a:prstGeom>
          <a:noFill/>
          <a:ln w="28575">
            <a:solidFill>
              <a:srgbClr val="96969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de-DE" sz="1700" b="1"/>
              <a:t>YOUR </a:t>
            </a:r>
            <a:r>
              <a:rPr lang="de-DE" sz="1700" b="1">
                <a:solidFill>
                  <a:schemeClr val="hlink"/>
                </a:solidFill>
              </a:rPr>
              <a:t>LOGO</a:t>
            </a:r>
          </a:p>
        </p:txBody>
      </p:sp>
      <p:sp>
        <p:nvSpPr>
          <p:cNvPr id="39221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719138" y="1916113"/>
            <a:ext cx="5956300" cy="1122362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92217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719138" y="3160713"/>
            <a:ext cx="5956300" cy="8001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200" b="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4325" y="1614488"/>
            <a:ext cx="4186238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963" y="1614488"/>
            <a:ext cx="4186237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xfrm>
            <a:off x="219075" y="6408738"/>
            <a:ext cx="1343025" cy="2476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Preliminary Draft Results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8775" y="146050"/>
            <a:ext cx="2130425" cy="58594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4325" y="146050"/>
            <a:ext cx="6242050" cy="58594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4325" y="1614488"/>
            <a:ext cx="4186238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963" y="1614488"/>
            <a:ext cx="4186237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7" name="Rectangle 33"/>
          <p:cNvSpPr>
            <a:spLocks noChangeArrowheads="1"/>
          </p:cNvSpPr>
          <p:nvPr userDrawn="1"/>
        </p:nvSpPr>
        <p:spPr bwMode="auto">
          <a:xfrm flipV="1">
            <a:off x="-3175" y="0"/>
            <a:ext cx="9147175" cy="985838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chemeClr val="accent2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267" name="Rectangle 5"/>
          <p:cNvSpPr>
            <a:spLocks noChangeArrowheads="1"/>
          </p:cNvSpPr>
          <p:nvPr/>
        </p:nvSpPr>
        <p:spPr bwMode="gray">
          <a:xfrm>
            <a:off x="2162175" y="6408738"/>
            <a:ext cx="47847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US" sz="1000"/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14325" y="138113"/>
            <a:ext cx="85248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Klicken Sie, um das Titelformat zu bearbeiten</a:t>
            </a:r>
          </a:p>
        </p:txBody>
      </p:sp>
      <p:sp>
        <p:nvSpPr>
          <p:cNvPr id="11269" name="Rectangle 10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219075" y="6408738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1030" name="Rectangle 12"/>
          <p:cNvSpPr>
            <a:spLocks noGrp="1" noChangeArrowheads="1"/>
          </p:cNvSpPr>
          <p:nvPr>
            <p:ph type="body" idx="1"/>
          </p:nvPr>
        </p:nvSpPr>
        <p:spPr bwMode="gray">
          <a:xfrm>
            <a:off x="314325" y="1614488"/>
            <a:ext cx="8524875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Klicken Sie, um die Formate des Vorlagentextes zu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pic>
        <p:nvPicPr>
          <p:cNvPr id="9" name="Picture 8" descr="astrape_logo_2013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5932401" y="6258512"/>
            <a:ext cx="3066744" cy="59948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118691" y="6477000"/>
            <a:ext cx="37221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FB0CAFA3-61E7-4C74-80A9-05418F2CA66E}" type="slidenum">
              <a:rPr lang="en-US" sz="1200" smtClean="0">
                <a:solidFill>
                  <a:srgbClr val="0C3E70"/>
                </a:solidFill>
              </a:rPr>
              <a:pPr algn="r"/>
              <a:t>‹#›</a:t>
            </a:fld>
            <a:endParaRPr lang="en-US" sz="1200" dirty="0">
              <a:solidFill>
                <a:srgbClr val="0C3E7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ransition spd="med">
    <p:fade/>
  </p:transition>
  <p:hf hdr="0" ftr="0" dt="0"/>
  <p:txStyles>
    <p:titleStyle>
      <a:lvl1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2pPr>
      <a:lvl3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3pPr>
      <a:lvl4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4pPr>
      <a:lvl5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5pPr>
      <a:lvl6pPr marL="4572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190500" indent="-190500" algn="l" rtl="0" eaLnBrk="0" fontAlgn="base" hangingPunct="0">
        <a:spcBef>
          <a:spcPct val="6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381000" indent="-188913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2pPr>
      <a:lvl3pPr marL="561975" indent="-179388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768350" indent="-204788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10509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»"/>
        <a:defRPr sz="2000">
          <a:solidFill>
            <a:schemeClr val="tx1"/>
          </a:solidFill>
          <a:latin typeface="+mn-lt"/>
        </a:defRPr>
      </a:lvl5pPr>
      <a:lvl6pPr marL="15081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»"/>
        <a:defRPr sz="2000">
          <a:solidFill>
            <a:schemeClr val="tx1"/>
          </a:solidFill>
          <a:latin typeface="+mn-lt"/>
        </a:defRPr>
      </a:lvl6pPr>
      <a:lvl7pPr marL="19653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»"/>
        <a:defRPr sz="2000">
          <a:solidFill>
            <a:schemeClr val="tx1"/>
          </a:solidFill>
          <a:latin typeface="+mn-lt"/>
        </a:defRPr>
      </a:lvl7pPr>
      <a:lvl8pPr marL="24225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»"/>
        <a:defRPr sz="2000">
          <a:solidFill>
            <a:schemeClr val="tx1"/>
          </a:solidFill>
          <a:latin typeface="+mn-lt"/>
        </a:defRPr>
      </a:lvl8pPr>
      <a:lvl9pPr marL="28797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4"/>
          <p:cNvGrpSpPr>
            <a:grpSpLocks/>
          </p:cNvGrpSpPr>
          <p:nvPr userDrawn="1"/>
        </p:nvGrpSpPr>
        <p:grpSpPr bwMode="auto">
          <a:xfrm>
            <a:off x="0" y="203200"/>
            <a:ext cx="9144000" cy="6654800"/>
            <a:chOff x="0" y="124"/>
            <a:chExt cx="5760" cy="4160"/>
          </a:xfrm>
        </p:grpSpPr>
        <p:sp>
          <p:nvSpPr>
            <p:cNvPr id="391183" name="Rectangle 15"/>
            <p:cNvSpPr>
              <a:spLocks noChangeArrowheads="1"/>
            </p:cNvSpPr>
            <p:nvPr userDrawn="1"/>
          </p:nvSpPr>
          <p:spPr bwMode="auto">
            <a:xfrm>
              <a:off x="0" y="124"/>
              <a:ext cx="5760" cy="416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1184" name="Rectangle 16"/>
            <p:cNvSpPr>
              <a:spLocks noChangeArrowheads="1"/>
            </p:cNvSpPr>
            <p:nvPr userDrawn="1"/>
          </p:nvSpPr>
          <p:spPr bwMode="auto">
            <a:xfrm>
              <a:off x="0" y="124"/>
              <a:ext cx="5760" cy="2362"/>
            </a:xfrm>
            <a:prstGeom prst="rect">
              <a:avLst/>
            </a:prstGeom>
            <a:gradFill rotWithShape="1">
              <a:gsLst>
                <a:gs pos="0">
                  <a:srgbClr val="000000">
                    <a:gamma/>
                    <a:tint val="70588"/>
                    <a:invGamma/>
                  </a:srgbClr>
                </a:gs>
                <a:gs pos="100000">
                  <a:srgbClr val="0000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91174" name="Rectangle 5"/>
          <p:cNvSpPr>
            <a:spLocks noChangeArrowheads="1"/>
          </p:cNvSpPr>
          <p:nvPr/>
        </p:nvSpPr>
        <p:spPr bwMode="gray">
          <a:xfrm>
            <a:off x="2162175" y="6408738"/>
            <a:ext cx="47847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US" sz="1000"/>
          </a:p>
        </p:txBody>
      </p:sp>
      <p:sp>
        <p:nvSpPr>
          <p:cNvPr id="391176" name="Rectangle 10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219075" y="6408738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2053" name="Rectangle 12"/>
          <p:cNvSpPr>
            <a:spLocks noGrp="1" noChangeArrowheads="1"/>
          </p:cNvSpPr>
          <p:nvPr>
            <p:ph type="body" idx="1"/>
          </p:nvPr>
        </p:nvSpPr>
        <p:spPr bwMode="gray">
          <a:xfrm>
            <a:off x="314325" y="1614488"/>
            <a:ext cx="8524875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Klicken Sie, um die Formate des Vorlagentextes zu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391178" name="Rectangle 10"/>
          <p:cNvSpPr>
            <a:spLocks noChangeArrowheads="1"/>
          </p:cNvSpPr>
          <p:nvPr userDrawn="1"/>
        </p:nvSpPr>
        <p:spPr bwMode="gray">
          <a:xfrm>
            <a:off x="7188200" y="6184900"/>
            <a:ext cx="1646238" cy="377825"/>
          </a:xfrm>
          <a:prstGeom prst="rect">
            <a:avLst/>
          </a:prstGeom>
          <a:noFill/>
          <a:ln w="28575">
            <a:solidFill>
              <a:srgbClr val="96969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de-DE" sz="1700" b="1"/>
              <a:t>YOUR </a:t>
            </a:r>
            <a:r>
              <a:rPr lang="de-DE" sz="1700" b="1">
                <a:solidFill>
                  <a:schemeClr val="hlink"/>
                </a:solidFill>
              </a:rPr>
              <a:t>LOGO</a:t>
            </a:r>
          </a:p>
        </p:txBody>
      </p:sp>
      <p:sp>
        <p:nvSpPr>
          <p:cNvPr id="391185" name="Rectangle 17"/>
          <p:cNvSpPr>
            <a:spLocks noChangeArrowheads="1"/>
          </p:cNvSpPr>
          <p:nvPr userDrawn="1"/>
        </p:nvSpPr>
        <p:spPr bwMode="auto">
          <a:xfrm flipV="1">
            <a:off x="-3175" y="0"/>
            <a:ext cx="9147175" cy="985838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chemeClr val="accent2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56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14325" y="146050"/>
            <a:ext cx="85248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Klicken Sie, um das Titelformat zu bearbeiten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93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 spd="med">
    <p:fade/>
  </p:transition>
  <p:hf hdr="0" ftr="0" dt="0"/>
  <p:txStyles>
    <p:titleStyle>
      <a:lvl1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190500" indent="-190500" algn="l" rtl="0" eaLnBrk="0" fontAlgn="base" hangingPunct="0">
        <a:spcBef>
          <a:spcPct val="6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381000" indent="-188913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2pPr>
      <a:lvl3pPr marL="561975" indent="-179388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3pPr>
      <a:lvl4pPr marL="768350" indent="-204788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4pPr>
      <a:lvl5pPr marL="10509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1508125" indent="-168275" algn="l" rtl="0" fontAlgn="base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1965325" indent="-168275" algn="l" rtl="0" fontAlgn="base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2422525" indent="-168275" algn="l" rtl="0" fontAlgn="base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2879725" indent="-168275" algn="l" rtl="0" fontAlgn="base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9138" y="2038351"/>
            <a:ext cx="8424862" cy="1122362"/>
          </a:xfrm>
        </p:spPr>
        <p:txBody>
          <a:bodyPr/>
          <a:lstStyle/>
          <a:p>
            <a:r>
              <a:rPr lang="de-DE" dirty="0"/>
              <a:t>California ELCC Analysis in SERVM</a:t>
            </a:r>
            <a:endParaRPr lang="de-DE" sz="24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19138" y="3160713"/>
            <a:ext cx="5956300" cy="800100"/>
          </a:xfrm>
        </p:spPr>
        <p:txBody>
          <a:bodyPr/>
          <a:lstStyle/>
          <a:p>
            <a:r>
              <a:rPr lang="de-DE" dirty="0"/>
              <a:t>Astrape Consulting</a:t>
            </a:r>
          </a:p>
          <a:p>
            <a:r>
              <a:rPr lang="de-DE" dirty="0"/>
              <a:t>6/2/2017</a:t>
            </a: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512" y="318866"/>
            <a:ext cx="8524875" cy="600075"/>
          </a:xfrm>
        </p:spPr>
        <p:txBody>
          <a:bodyPr/>
          <a:lstStyle/>
          <a:p>
            <a:r>
              <a:rPr lang="en-US" sz="2000" dirty="0"/>
              <a:t>Approximation Method Comparison to SERVM Results – 33% RPS Case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513" y="1112808"/>
            <a:ext cx="5710687" cy="49946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270750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512" y="318866"/>
            <a:ext cx="8524875" cy="600075"/>
          </a:xfrm>
        </p:spPr>
        <p:txBody>
          <a:bodyPr/>
          <a:lstStyle/>
          <a:p>
            <a:r>
              <a:rPr lang="en-US" sz="2000" dirty="0"/>
              <a:t>Approximation Method Comparison to SERVM Results – 43% RPS Case</a:t>
            </a: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910" y="1095555"/>
            <a:ext cx="5624422" cy="49515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3527470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RPS Example Dispatch – 33 and 43%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6E723C62-1FCC-4C1D-9FC9-54B0018413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64213013"/>
              </p:ext>
            </p:extLst>
          </p:nvPr>
        </p:nvGraphicFramePr>
        <p:xfrm>
          <a:off x="103517" y="1190445"/>
          <a:ext cx="4389120" cy="4796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CEACF11-B238-41F1-B2EA-3A480150A5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4616525"/>
              </p:ext>
            </p:extLst>
          </p:nvPr>
        </p:nvGraphicFramePr>
        <p:xfrm>
          <a:off x="4524016" y="1190445"/>
          <a:ext cx="4387071" cy="4796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30540072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325" y="1"/>
            <a:ext cx="8829674" cy="991401"/>
          </a:xfrm>
        </p:spPr>
        <p:txBody>
          <a:bodyPr/>
          <a:lstStyle/>
          <a:p>
            <a:r>
              <a:rPr lang="en-US" dirty="0"/>
              <a:t>Instantaneous Load Compared to Hourly Integrated Load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D1223307-586C-4B49-943A-A7DD6DB414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74463008"/>
              </p:ext>
            </p:extLst>
          </p:nvPr>
        </p:nvGraphicFramePr>
        <p:xfrm>
          <a:off x="314325" y="1219200"/>
          <a:ext cx="8527750" cy="50176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2922807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512" y="318866"/>
            <a:ext cx="8524875" cy="600075"/>
          </a:xfrm>
        </p:spPr>
        <p:txBody>
          <a:bodyPr/>
          <a:lstStyle/>
          <a:p>
            <a:r>
              <a:rPr lang="en-US" sz="2000" dirty="0"/>
              <a:t>Shifting Load Shape as More Renewable Are Added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447120C1-AA2F-4EC3-A50D-011070D9BF5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8971054"/>
              </p:ext>
            </p:extLst>
          </p:nvPr>
        </p:nvGraphicFramePr>
        <p:xfrm>
          <a:off x="146649" y="1009784"/>
          <a:ext cx="8668738" cy="53387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297364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325" y="1"/>
            <a:ext cx="8829674" cy="991401"/>
          </a:xfrm>
        </p:spPr>
        <p:txBody>
          <a:bodyPr/>
          <a:lstStyle/>
          <a:p>
            <a:r>
              <a:rPr lang="en-US" sz="2800" dirty="0"/>
              <a:t>SERVM Results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6381" y="6582281"/>
            <a:ext cx="32198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accent4">
                    <a:lumMod val="50000"/>
                    <a:lumOff val="50000"/>
                  </a:schemeClr>
                </a:solidFill>
              </a:rPr>
              <a:t>Preliminary Draft Results</a:t>
            </a:r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098" y="1052423"/>
            <a:ext cx="6302607" cy="51672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19344841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03" y="336520"/>
            <a:ext cx="8524875" cy="600075"/>
          </a:xfrm>
        </p:spPr>
        <p:txBody>
          <a:bodyPr/>
          <a:lstStyle/>
          <a:p>
            <a:r>
              <a:rPr lang="en-US" sz="2000" dirty="0"/>
              <a:t>Weighted Average Location of Solar Locations Used for Each Region</a:t>
            </a: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917" y="1164566"/>
            <a:ext cx="7116792" cy="48739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25301004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562" y="280298"/>
            <a:ext cx="8524875" cy="600075"/>
          </a:xfrm>
        </p:spPr>
        <p:txBody>
          <a:bodyPr/>
          <a:lstStyle/>
          <a:p>
            <a:r>
              <a:rPr lang="en-US" sz="2000" dirty="0"/>
              <a:t>Output as a Function of Longitude for Average August Hour 16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91B8CBA5-1810-41D5-9BC3-34553639FB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07894613"/>
              </p:ext>
            </p:extLst>
          </p:nvPr>
        </p:nvGraphicFramePr>
        <p:xfrm>
          <a:off x="681487" y="1216325"/>
          <a:ext cx="7677509" cy="4804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02890400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562" y="280298"/>
            <a:ext cx="8524875" cy="600075"/>
          </a:xfrm>
        </p:spPr>
        <p:txBody>
          <a:bodyPr/>
          <a:lstStyle/>
          <a:p>
            <a:r>
              <a:rPr lang="en-US" sz="2000" dirty="0"/>
              <a:t>Output as a Function of Latitude for Average August Hour 16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1F5FFF93-220F-4FF8-BAFE-D67190F84D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04365150"/>
              </p:ext>
            </p:extLst>
          </p:nvPr>
        </p:nvGraphicFramePr>
        <p:xfrm>
          <a:off x="612475" y="1121434"/>
          <a:ext cx="7781027" cy="50205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07777146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33% Northern and Southern CA Average August Day Comparison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73DA12A0-1BAF-4B1A-87EC-5315C5F202BE}"/>
              </a:ext>
            </a:extLst>
          </p:cNvPr>
          <p:cNvGraphicFramePr/>
          <p:nvPr>
            <p:extLst/>
          </p:nvPr>
        </p:nvGraphicFramePr>
        <p:xfrm>
          <a:off x="595223" y="1112808"/>
          <a:ext cx="7970807" cy="5106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27195547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33% Southern CA and Southwest Average August Day Comparison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DE470C56-D74E-4A84-89C2-929916C2D3D6}"/>
              </a:ext>
            </a:extLst>
          </p:cNvPr>
          <p:cNvGraphicFramePr/>
          <p:nvPr>
            <p:extLst/>
          </p:nvPr>
        </p:nvGraphicFramePr>
        <p:xfrm>
          <a:off x="314326" y="1181819"/>
          <a:ext cx="8588134" cy="50205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72512469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ELCC Approximation Method Illustration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9E5A7C34-EADB-4CDB-A4DC-5DBD18562E2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8516188"/>
              </p:ext>
            </p:extLst>
          </p:nvPr>
        </p:nvGraphicFramePr>
        <p:xfrm>
          <a:off x="543464" y="1086928"/>
          <a:ext cx="8233823" cy="5106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86295246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PresentationLoad">
  <a:themeElements>
    <a:clrScheme name="PresentationLoad 1">
      <a:dk1>
        <a:srgbClr val="000000"/>
      </a:dk1>
      <a:lt1>
        <a:srgbClr val="FFFFFF"/>
      </a:lt1>
      <a:dk2>
        <a:srgbClr val="004074"/>
      </a:dk2>
      <a:lt2>
        <a:srgbClr val="FEA501"/>
      </a:lt2>
      <a:accent1>
        <a:srgbClr val="0061B2"/>
      </a:accent1>
      <a:accent2>
        <a:srgbClr val="2A79D0"/>
      </a:accent2>
      <a:accent3>
        <a:srgbClr val="FFFFFF"/>
      </a:accent3>
      <a:accent4>
        <a:srgbClr val="000000"/>
      </a:accent4>
      <a:accent5>
        <a:srgbClr val="AAB7D5"/>
      </a:accent5>
      <a:accent6>
        <a:srgbClr val="256DBC"/>
      </a:accent6>
      <a:hlink>
        <a:srgbClr val="69A2E1"/>
      </a:hlink>
      <a:folHlink>
        <a:srgbClr val="9DC2EB"/>
      </a:folHlink>
    </a:clrScheme>
    <a:fontScheme name="PresentationLoa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esentationLoad 1">
        <a:dk1>
          <a:srgbClr val="000000"/>
        </a:dk1>
        <a:lt1>
          <a:srgbClr val="FFFFFF"/>
        </a:lt1>
        <a:dk2>
          <a:srgbClr val="004074"/>
        </a:dk2>
        <a:lt2>
          <a:srgbClr val="FEA501"/>
        </a:lt2>
        <a:accent1>
          <a:srgbClr val="0061B2"/>
        </a:accent1>
        <a:accent2>
          <a:srgbClr val="2A79D0"/>
        </a:accent2>
        <a:accent3>
          <a:srgbClr val="FFFFFF"/>
        </a:accent3>
        <a:accent4>
          <a:srgbClr val="000000"/>
        </a:accent4>
        <a:accent5>
          <a:srgbClr val="AAB7D5"/>
        </a:accent5>
        <a:accent6>
          <a:srgbClr val="256DBC"/>
        </a:accent6>
        <a:hlink>
          <a:srgbClr val="69A2E1"/>
        </a:hlink>
        <a:folHlink>
          <a:srgbClr val="9DC2E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PresentationLoad">
  <a:themeElements>
    <a:clrScheme name="1_PresentationLoad 5">
      <a:dk1>
        <a:srgbClr val="FEA501"/>
      </a:dk1>
      <a:lt1>
        <a:srgbClr val="FFFFFF"/>
      </a:lt1>
      <a:dk2>
        <a:srgbClr val="000000"/>
      </a:dk2>
      <a:lt2>
        <a:srgbClr val="004074"/>
      </a:lt2>
      <a:accent1>
        <a:srgbClr val="0061B2"/>
      </a:accent1>
      <a:accent2>
        <a:srgbClr val="2A79D0"/>
      </a:accent2>
      <a:accent3>
        <a:srgbClr val="AAAAAA"/>
      </a:accent3>
      <a:accent4>
        <a:srgbClr val="DADADA"/>
      </a:accent4>
      <a:accent5>
        <a:srgbClr val="AAB7D5"/>
      </a:accent5>
      <a:accent6>
        <a:srgbClr val="256DBC"/>
      </a:accent6>
      <a:hlink>
        <a:srgbClr val="69A2E1"/>
      </a:hlink>
      <a:folHlink>
        <a:srgbClr val="9DC2EB"/>
      </a:folHlink>
    </a:clrScheme>
    <a:fontScheme name="1_PresentationLoad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PresentationLoad 1">
        <a:dk1>
          <a:srgbClr val="000000"/>
        </a:dk1>
        <a:lt1>
          <a:srgbClr val="FFFFFF"/>
        </a:lt1>
        <a:dk2>
          <a:srgbClr val="004074"/>
        </a:dk2>
        <a:lt2>
          <a:srgbClr val="FEA501"/>
        </a:lt2>
        <a:accent1>
          <a:srgbClr val="0061B2"/>
        </a:accent1>
        <a:accent2>
          <a:srgbClr val="2A79D0"/>
        </a:accent2>
        <a:accent3>
          <a:srgbClr val="FFFFFF"/>
        </a:accent3>
        <a:accent4>
          <a:srgbClr val="000000"/>
        </a:accent4>
        <a:accent5>
          <a:srgbClr val="AAB7D5"/>
        </a:accent5>
        <a:accent6>
          <a:srgbClr val="256DBC"/>
        </a:accent6>
        <a:hlink>
          <a:srgbClr val="69A2E1"/>
        </a:hlink>
        <a:folHlink>
          <a:srgbClr val="9DC2E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esentationLoad 2">
        <a:dk1>
          <a:srgbClr val="000000"/>
        </a:dk1>
        <a:lt1>
          <a:srgbClr val="FFFFFF"/>
        </a:lt1>
        <a:dk2>
          <a:srgbClr val="38520E"/>
        </a:dk2>
        <a:lt2>
          <a:srgbClr val="FEA501"/>
        </a:lt2>
        <a:accent1>
          <a:srgbClr val="4C7013"/>
        </a:accent1>
        <a:accent2>
          <a:srgbClr val="6B9B1A"/>
        </a:accent2>
        <a:accent3>
          <a:srgbClr val="FFFFFF"/>
        </a:accent3>
        <a:accent4>
          <a:srgbClr val="000000"/>
        </a:accent4>
        <a:accent5>
          <a:srgbClr val="B2BBAA"/>
        </a:accent5>
        <a:accent6>
          <a:srgbClr val="608C16"/>
        </a:accent6>
        <a:hlink>
          <a:srgbClr val="90BA45"/>
        </a:hlink>
        <a:folHlink>
          <a:srgbClr val="B2CF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esentationLoad 3">
        <a:dk1>
          <a:srgbClr val="000000"/>
        </a:dk1>
        <a:lt1>
          <a:srgbClr val="FFFFFF"/>
        </a:lt1>
        <a:dk2>
          <a:srgbClr val="920404"/>
        </a:dk2>
        <a:lt2>
          <a:srgbClr val="4C7013"/>
        </a:lt2>
        <a:accent1>
          <a:srgbClr val="E24203"/>
        </a:accent1>
        <a:accent2>
          <a:srgbClr val="FB7303"/>
        </a:accent2>
        <a:accent3>
          <a:srgbClr val="FFFFFF"/>
        </a:accent3>
        <a:accent4>
          <a:srgbClr val="000000"/>
        </a:accent4>
        <a:accent5>
          <a:srgbClr val="EEB0AA"/>
        </a:accent5>
        <a:accent6>
          <a:srgbClr val="E36802"/>
        </a:accent6>
        <a:hlink>
          <a:srgbClr val="FEA501"/>
        </a:hlink>
        <a:folHlink>
          <a:srgbClr val="FEC82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esentationLoad 4">
        <a:dk1>
          <a:srgbClr val="000000"/>
        </a:dk1>
        <a:lt1>
          <a:srgbClr val="FFFFFF"/>
        </a:lt1>
        <a:dk2>
          <a:srgbClr val="920404"/>
        </a:dk2>
        <a:lt2>
          <a:srgbClr val="4C7013"/>
        </a:lt2>
        <a:accent1>
          <a:srgbClr val="C40505"/>
        </a:accent1>
        <a:accent2>
          <a:srgbClr val="D03737"/>
        </a:accent2>
        <a:accent3>
          <a:srgbClr val="FFFFFF"/>
        </a:accent3>
        <a:accent4>
          <a:srgbClr val="000000"/>
        </a:accent4>
        <a:accent5>
          <a:srgbClr val="DEAAAA"/>
        </a:accent5>
        <a:accent6>
          <a:srgbClr val="BC3131"/>
        </a:accent6>
        <a:hlink>
          <a:srgbClr val="CB7B7B"/>
        </a:hlink>
        <a:folHlink>
          <a:srgbClr val="D2B1B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esentationLoad 5">
        <a:dk1>
          <a:srgbClr val="FEA501"/>
        </a:dk1>
        <a:lt1>
          <a:srgbClr val="FFFFFF"/>
        </a:lt1>
        <a:dk2>
          <a:srgbClr val="000000"/>
        </a:dk2>
        <a:lt2>
          <a:srgbClr val="004074"/>
        </a:lt2>
        <a:accent1>
          <a:srgbClr val="0061B2"/>
        </a:accent1>
        <a:accent2>
          <a:srgbClr val="2A79D0"/>
        </a:accent2>
        <a:accent3>
          <a:srgbClr val="AAAAAA"/>
        </a:accent3>
        <a:accent4>
          <a:srgbClr val="DADADA"/>
        </a:accent4>
        <a:accent5>
          <a:srgbClr val="AAB7D5"/>
        </a:accent5>
        <a:accent6>
          <a:srgbClr val="256DBC"/>
        </a:accent6>
        <a:hlink>
          <a:srgbClr val="69A2E1"/>
        </a:hlink>
        <a:folHlink>
          <a:srgbClr val="9DC2E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esentationLoad 6">
        <a:dk1>
          <a:srgbClr val="FEA501"/>
        </a:dk1>
        <a:lt1>
          <a:srgbClr val="FFFFFF"/>
        </a:lt1>
        <a:dk2>
          <a:srgbClr val="000000"/>
        </a:dk2>
        <a:lt2>
          <a:srgbClr val="38520E"/>
        </a:lt2>
        <a:accent1>
          <a:srgbClr val="4C7013"/>
        </a:accent1>
        <a:accent2>
          <a:srgbClr val="6B9B1A"/>
        </a:accent2>
        <a:accent3>
          <a:srgbClr val="AAAAAA"/>
        </a:accent3>
        <a:accent4>
          <a:srgbClr val="DADADA"/>
        </a:accent4>
        <a:accent5>
          <a:srgbClr val="B2BBAA"/>
        </a:accent5>
        <a:accent6>
          <a:srgbClr val="608C16"/>
        </a:accent6>
        <a:hlink>
          <a:srgbClr val="90BA45"/>
        </a:hlink>
        <a:folHlink>
          <a:srgbClr val="B2CF7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esentationLoad 7">
        <a:dk1>
          <a:srgbClr val="4C7013"/>
        </a:dk1>
        <a:lt1>
          <a:srgbClr val="FFFFFF"/>
        </a:lt1>
        <a:dk2>
          <a:srgbClr val="000000"/>
        </a:dk2>
        <a:lt2>
          <a:srgbClr val="920404"/>
        </a:lt2>
        <a:accent1>
          <a:srgbClr val="E24203"/>
        </a:accent1>
        <a:accent2>
          <a:srgbClr val="FB7303"/>
        </a:accent2>
        <a:accent3>
          <a:srgbClr val="AAAAAA"/>
        </a:accent3>
        <a:accent4>
          <a:srgbClr val="DADADA"/>
        </a:accent4>
        <a:accent5>
          <a:srgbClr val="EEB0AA"/>
        </a:accent5>
        <a:accent6>
          <a:srgbClr val="E36802"/>
        </a:accent6>
        <a:hlink>
          <a:srgbClr val="FEA501"/>
        </a:hlink>
        <a:folHlink>
          <a:srgbClr val="FEC82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esentationLoad 8">
        <a:dk1>
          <a:srgbClr val="4C7013"/>
        </a:dk1>
        <a:lt1>
          <a:srgbClr val="FFFFFF"/>
        </a:lt1>
        <a:dk2>
          <a:srgbClr val="000000"/>
        </a:dk2>
        <a:lt2>
          <a:srgbClr val="920404"/>
        </a:lt2>
        <a:accent1>
          <a:srgbClr val="C40505"/>
        </a:accent1>
        <a:accent2>
          <a:srgbClr val="D03737"/>
        </a:accent2>
        <a:accent3>
          <a:srgbClr val="AAAAAA"/>
        </a:accent3>
        <a:accent4>
          <a:srgbClr val="DADADA"/>
        </a:accent4>
        <a:accent5>
          <a:srgbClr val="DEAAAA"/>
        </a:accent5>
        <a:accent6>
          <a:srgbClr val="BC3131"/>
        </a:accent6>
        <a:hlink>
          <a:srgbClr val="CB7B7B"/>
        </a:hlink>
        <a:folHlink>
          <a:srgbClr val="D2B1B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esentationLoad 9">
        <a:dk1>
          <a:srgbClr val="000000"/>
        </a:dk1>
        <a:lt1>
          <a:srgbClr val="FFFFFF"/>
        </a:lt1>
        <a:dk2>
          <a:srgbClr val="0061B2"/>
        </a:dk2>
        <a:lt2>
          <a:srgbClr val="FEA501"/>
        </a:lt2>
        <a:accent1>
          <a:srgbClr val="737373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BCBCBC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esentationLoad 10">
        <a:dk1>
          <a:srgbClr val="FEA501"/>
        </a:dk1>
        <a:lt1>
          <a:srgbClr val="FFFFFF"/>
        </a:lt1>
        <a:dk2>
          <a:srgbClr val="000000"/>
        </a:dk2>
        <a:lt2>
          <a:srgbClr val="0061B2"/>
        </a:lt2>
        <a:accent1>
          <a:srgbClr val="737373"/>
        </a:accent1>
        <a:accent2>
          <a:srgbClr val="919191"/>
        </a:accent2>
        <a:accent3>
          <a:srgbClr val="AAAAAA"/>
        </a:accent3>
        <a:accent4>
          <a:srgbClr val="DADADA"/>
        </a:accent4>
        <a:accent5>
          <a:srgbClr val="BCBCBC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PresentationLoad</Template>
  <TotalTime>76261</TotalTime>
  <Words>223</Words>
  <Application>Microsoft Office PowerPoint</Application>
  <PresentationFormat>On-screen Show (4:3)</PresentationFormat>
  <Paragraphs>53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Times New Roman</vt:lpstr>
      <vt:lpstr>Wingdings</vt:lpstr>
      <vt:lpstr>PresentationLoad</vt:lpstr>
      <vt:lpstr>1_PresentationLoad</vt:lpstr>
      <vt:lpstr>California ELCC Analysis in SERVM</vt:lpstr>
      <vt:lpstr>Shifting Load Shape as More Renewable Are Added</vt:lpstr>
      <vt:lpstr>SERVM Results</vt:lpstr>
      <vt:lpstr>Weighted Average Location of Solar Locations Used for Each Region</vt:lpstr>
      <vt:lpstr>Output as a Function of Longitude for Average August Hour 16</vt:lpstr>
      <vt:lpstr>Output as a Function of Latitude for Average August Hour 16</vt:lpstr>
      <vt:lpstr>33% Northern and Southern CA Average August Day Comparison</vt:lpstr>
      <vt:lpstr>33% Southern CA and Southwest Average August Day Comparison</vt:lpstr>
      <vt:lpstr>ELCC Approximation Method Illustration</vt:lpstr>
      <vt:lpstr>Approximation Method Comparison to SERVM Results – 33% RPS Case</vt:lpstr>
      <vt:lpstr>Approximation Method Comparison to SERVM Results – 43% RPS Case</vt:lpstr>
      <vt:lpstr>RPS Example Dispatch – 33 and 43%</vt:lpstr>
      <vt:lpstr>Instantaneous Load Compared to Hourly Integrated Load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Nick</dc:creator>
  <dc:description>PresentationLoad.com</dc:description>
  <cp:lastModifiedBy>Alex Krasny</cp:lastModifiedBy>
  <cp:revision>3491</cp:revision>
  <dcterms:created xsi:type="dcterms:W3CDTF">2007-11-27T23:54:21Z</dcterms:created>
  <dcterms:modified xsi:type="dcterms:W3CDTF">2017-06-16T12:17:09Z</dcterms:modified>
</cp:coreProperties>
</file>